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303" r:id="rId3"/>
    <p:sldId id="27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44546A"/>
    <a:srgbClr val="2E75B6"/>
    <a:srgbClr val="27457E"/>
    <a:srgbClr val="D20000"/>
    <a:srgbClr val="D3A8EC"/>
    <a:srgbClr val="6253F6"/>
    <a:srgbClr val="625392"/>
    <a:srgbClr val="7E72F2"/>
    <a:srgbClr val="8F8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Flexible Substrates</a:t>
            </a:r>
            <a:r>
              <a:rPr lang="en-IN" sz="180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</a:t>
            </a:r>
            <a:endParaRPr lang="en-IN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>
                <a:latin typeface="Poppins" panose="00000500000000000000" pitchFamily="2" charset="0"/>
                <a:cs typeface="Poppins" panose="00000500000000000000" pitchFamily="2" charset="0"/>
              </a:defRPr>
            </a:pPr>
            <a:r>
              <a:rPr lang="en-IN" sz="1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By</a:t>
            </a:r>
            <a:r>
              <a:rPr lang="en-IN" sz="1400" b="0" baseline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Type, 2023-2032</a:t>
            </a:r>
            <a:endParaRPr lang="en-IN" sz="14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8.8988514749519423E-2"/>
          <c:y val="5.48747382300473E-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739239670454183E-2"/>
          <c:y val="0.19837193292017435"/>
          <c:w val="0.89190743059978539"/>
          <c:h val="0.624850777191705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Plastic</c:v>
                </c:pt>
              </c:strCache>
            </c:strRef>
          </c:tx>
          <c:spPr>
            <a:solidFill>
              <a:srgbClr val="2E75B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Sheet1!$B$3:$B$12</c:f>
              <c:numCache>
                <c:formatCode>#,##0.0</c:formatCode>
                <c:ptCount val="10"/>
                <c:pt idx="0">
                  <c:v>289.48554758910024</c:v>
                </c:pt>
                <c:pt idx="1">
                  <c:v>330.44963250083634</c:v>
                </c:pt>
                <c:pt idx="2">
                  <c:v>398.26951402055283</c:v>
                </c:pt>
                <c:pt idx="3">
                  <c:v>471.46370322449837</c:v>
                </c:pt>
                <c:pt idx="4">
                  <c:v>538.17887893027512</c:v>
                </c:pt>
                <c:pt idx="5">
                  <c:v>592.03196735701692</c:v>
                </c:pt>
                <c:pt idx="6">
                  <c:v>688.25987314420684</c:v>
                </c:pt>
                <c:pt idx="7">
                  <c:v>785.65311477448938</c:v>
                </c:pt>
                <c:pt idx="8">
                  <c:v>913.35188456801427</c:v>
                </c:pt>
                <c:pt idx="9">
                  <c:v>1081.2081936637733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7C-4FA2-B0BD-3A8139FA20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Glass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Sheet1!$C$3:$C$12</c:f>
              <c:numCache>
                <c:formatCode>#,##0.0</c:formatCode>
                <c:ptCount val="10"/>
                <c:pt idx="0">
                  <c:v>256.27261061705502</c:v>
                </c:pt>
                <c:pt idx="1">
                  <c:v>292.53684926143217</c:v>
                </c:pt>
                <c:pt idx="2">
                  <c:v>352.57569483954393</c:v>
                </c:pt>
                <c:pt idx="3">
                  <c:v>417.37224895256196</c:v>
                </c:pt>
                <c:pt idx="4">
                  <c:v>476.43313260732407</c:v>
                </c:pt>
                <c:pt idx="5">
                  <c:v>524.10760781291071</c:v>
                </c:pt>
                <c:pt idx="6">
                  <c:v>609.29519951022996</c:v>
                </c:pt>
                <c:pt idx="7">
                  <c:v>695.51442702233237</c:v>
                </c:pt>
                <c:pt idx="8">
                  <c:v>808.56220222257912</c:v>
                </c:pt>
                <c:pt idx="9">
                  <c:v>957.16020616014475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7C-4FA2-B0BD-3A8139FA2040}"/>
            </c:ext>
          </c:extLst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Metal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Sheet1!$D$3:$D$12</c:f>
              <c:numCache>
                <c:formatCode>#,##0.0</c:formatCode>
                <c:ptCount val="10"/>
                <c:pt idx="0">
                  <c:v>150.02105100739485</c:v>
                </c:pt>
                <c:pt idx="1">
                  <c:v>171.25000396617187</c:v>
                </c:pt>
                <c:pt idx="2">
                  <c:v>206.39652506029765</c:v>
                </c:pt>
                <c:pt idx="3">
                  <c:v>244.32819136785415</c:v>
                </c:pt>
                <c:pt idx="4">
                  <c:v>278.90221712105034</c:v>
                </c:pt>
                <c:pt idx="5">
                  <c:v>306.81068092194982</c:v>
                </c:pt>
                <c:pt idx="6">
                  <c:v>356.67918621578144</c:v>
                </c:pt>
                <c:pt idx="7">
                  <c:v>407.15160735070896</c:v>
                </c:pt>
                <c:pt idx="8">
                  <c:v>473.32936239348709</c:v>
                </c:pt>
                <c:pt idx="9">
                  <c:v>560.31809160117632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16-49ED-9442-01999A54E8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8495880"/>
        <c:axId val="448498624"/>
      </c:barChart>
      <c:lineChart>
        <c:grouping val="standard"/>
        <c:varyColors val="0"/>
        <c:ser>
          <c:idx val="3"/>
          <c:order val="3"/>
          <c:tx>
            <c:v> </c:v>
          </c:tx>
          <c:spPr>
            <a:ln w="34925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0911842562172574E-2"/>
                  <c:y val="-3.7885793722294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28-4EB9-B5E8-62D044BB9E6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28-4EB9-B5E8-62D044BB9E6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28-4EB9-B5E8-62D044BB9E6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28-4EB9-B5E8-62D044BB9E6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28-4EB9-B5E8-62D044BB9E6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28-4EB9-B5E8-62D044BB9E6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28-4EB9-B5E8-62D044BB9E6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28-4EB9-B5E8-62D044BB9E6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28-4EB9-B5E8-62D044BB9E67}"/>
                </c:ext>
              </c:extLst>
            </c:dLbl>
            <c:dLbl>
              <c:idx val="9"/>
              <c:layout>
                <c:manualLayout>
                  <c:x val="-3.9498465496109379E-2"/>
                  <c:y val="-4.1042943199152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28-4EB9-B5E8-62D044BB9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Sheet1!$I$3:$I$12</c:f>
              <c:numCache>
                <c:formatCode>#,##0.0</c:formatCode>
                <c:ptCount val="10"/>
                <c:pt idx="0">
                  <c:v>695.77920921355008</c:v>
                </c:pt>
                <c:pt idx="1">
                  <c:v>794.23648572844036</c:v>
                </c:pt>
                <c:pt idx="2">
                  <c:v>957.24173392039438</c:v>
                </c:pt>
                <c:pt idx="3">
                  <c:v>1133.1641435449144</c:v>
                </c:pt>
                <c:pt idx="4">
                  <c:v>1293.5142286586495</c:v>
                </c:pt>
                <c:pt idx="5">
                  <c:v>1422.9502560918775</c:v>
                </c:pt>
                <c:pt idx="6">
                  <c:v>1654.2342588702181</c:v>
                </c:pt>
                <c:pt idx="7">
                  <c:v>1888.3191491475307</c:v>
                </c:pt>
                <c:pt idx="8">
                  <c:v>2195.2434491840804</c:v>
                </c:pt>
                <c:pt idx="9">
                  <c:v>2598.6864914250941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73-4561-AC16-55B4C40048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8495880"/>
        <c:axId val="448498624"/>
      </c:lineChart>
      <c:catAx>
        <c:axId val="44849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8498624"/>
        <c:crosses val="autoZero"/>
        <c:auto val="1"/>
        <c:lblAlgn val="ctr"/>
        <c:lblOffset val="100"/>
        <c:noMultiLvlLbl val="0"/>
      </c:catAx>
      <c:valAx>
        <c:axId val="448498624"/>
        <c:scaling>
          <c:orientation val="minMax"/>
        </c:scaling>
        <c:delete val="0"/>
        <c:axPos val="l"/>
        <c:numFmt formatCode="General" sourceLinked="0"/>
        <c:majorTickMark val="out"/>
        <c:minorTickMark val="out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8495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8775425869453043"/>
          <c:y val="3.0490108924142896E-3"/>
          <c:w val="0.51224574130546952"/>
          <c:h val="0.196279734381805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Poppins" panose="00000500000000000000" pitchFamily="2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32883977852814"/>
          <c:y val="4.7155131587849272E-2"/>
          <c:w val="0.58824735576887133"/>
          <c:h val="0.877309822306777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Market Share (%)</c:v>
                </c:pt>
              </c:strCache>
            </c:strRef>
          </c:tx>
          <c:dPt>
            <c:idx val="0"/>
            <c:bubble3D val="0"/>
            <c:spPr>
              <a:solidFill>
                <a:srgbClr val="2E75B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5A-462F-AA04-4C740DFB0293}"/>
              </c:ext>
            </c:extLst>
          </c:dPt>
          <c:dPt>
            <c:idx val="1"/>
            <c:bubble3D val="0"/>
            <c:spPr>
              <a:solidFill>
                <a:srgbClr val="ED7D31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5A-462F-AA04-4C740DFB0293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65A-462F-AA04-4C740DFB0293}"/>
              </c:ext>
            </c:extLst>
          </c:dPt>
          <c:dPt>
            <c:idx val="3"/>
            <c:bubble3D val="0"/>
            <c:spPr>
              <a:solidFill>
                <a:srgbClr val="70AD47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65A-462F-AA04-4C740DFB0293}"/>
              </c:ext>
            </c:extLst>
          </c:dPt>
          <c:dPt>
            <c:idx val="4"/>
            <c:bubble3D val="0"/>
            <c:spPr>
              <a:solidFill>
                <a:srgbClr val="44546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65A-462F-AA04-4C740DFB0293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65A-462F-AA04-4C740DFB029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5A-462F-AA04-4C740DFB029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5A-462F-AA04-4C740DFB029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5A-462F-AA04-4C740DFB029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5A-462F-AA04-4C740DFB029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Medical &amp; Healthcare</c:v>
                </c:pt>
                <c:pt idx="1">
                  <c:v>Consumer Electronics</c:v>
                </c:pt>
                <c:pt idx="2">
                  <c:v>Aerospace &amp; Defense</c:v>
                </c:pt>
                <c:pt idx="3">
                  <c:v>Solar Energy</c:v>
                </c:pt>
                <c:pt idx="4">
                  <c:v>Others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0.375</c:v>
                </c:pt>
                <c:pt idx="1">
                  <c:v>0.24099999999999999</c:v>
                </c:pt>
                <c:pt idx="2">
                  <c:v>0.186</c:v>
                </c:pt>
                <c:pt idx="3">
                  <c:v>0.11899999999999999</c:v>
                </c:pt>
                <c:pt idx="4">
                  <c:v>7.8999999999999959E-2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65A-462F-AA04-4C740DFB02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3227850446511278"/>
          <c:y val="0.1251678659837783"/>
          <c:w val="0.25039293956681685"/>
          <c:h val="0.874832134016221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707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66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2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7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34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43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72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067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63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851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884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178EA-B1D3-4D92-BB4F-91A59FB6D234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25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057759" y="805566"/>
            <a:ext cx="7752316" cy="4728947"/>
            <a:chOff x="1987592" y="1661617"/>
            <a:chExt cx="6471723" cy="4305514"/>
          </a:xfrm>
        </p:grpSpPr>
        <p:grpSp>
          <p:nvGrpSpPr>
            <p:cNvPr id="44" name="Group 43"/>
            <p:cNvGrpSpPr/>
            <p:nvPr/>
          </p:nvGrpSpPr>
          <p:grpSpPr>
            <a:xfrm>
              <a:off x="1987592" y="1661617"/>
              <a:ext cx="6471723" cy="4305514"/>
              <a:chOff x="2251860" y="1691639"/>
              <a:chExt cx="6471723" cy="4305514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2251860" y="1691639"/>
                <a:ext cx="6471723" cy="4305514"/>
              </a:xfrm>
              <a:prstGeom prst="rect">
                <a:avLst/>
              </a:prstGeom>
              <a:ln>
                <a:solidFill>
                  <a:srgbClr val="572272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2442210" y="2301319"/>
                <a:ext cx="6029170" cy="3181295"/>
                <a:chOff x="115840" y="1448725"/>
                <a:chExt cx="8333390" cy="4577284"/>
              </a:xfrm>
            </p:grpSpPr>
            <p:sp>
              <p:nvSpPr>
                <p:cNvPr id="73" name="Freeform 72"/>
                <p:cNvSpPr>
                  <a:spLocks noEditPoints="1"/>
                </p:cNvSpPr>
                <p:nvPr/>
              </p:nvSpPr>
              <p:spPr bwMode="auto">
                <a:xfrm>
                  <a:off x="3821354" y="3187892"/>
                  <a:ext cx="1764377" cy="2150853"/>
                </a:xfrm>
                <a:custGeom>
                  <a:avLst/>
                  <a:gdLst>
                    <a:gd name="T0" fmla="*/ 3060 w 4391"/>
                    <a:gd name="T1" fmla="*/ 4391 h 5120"/>
                    <a:gd name="T2" fmla="*/ 3354 w 4391"/>
                    <a:gd name="T3" fmla="*/ 3450 h 5120"/>
                    <a:gd name="T4" fmla="*/ 3338 w 4391"/>
                    <a:gd name="T5" fmla="*/ 3025 h 5120"/>
                    <a:gd name="T6" fmla="*/ 4019 w 4391"/>
                    <a:gd name="T7" fmla="*/ 1987 h 5120"/>
                    <a:gd name="T8" fmla="*/ 3499 w 4391"/>
                    <a:gd name="T9" fmla="*/ 1819 h 5120"/>
                    <a:gd name="T10" fmla="*/ 3105 w 4391"/>
                    <a:gd name="T11" fmla="*/ 1105 h 5120"/>
                    <a:gd name="T12" fmla="*/ 2463 w 4391"/>
                    <a:gd name="T13" fmla="*/ 581 h 5120"/>
                    <a:gd name="T14" fmla="*/ 2168 w 4391"/>
                    <a:gd name="T15" fmla="*/ 629 h 5120"/>
                    <a:gd name="T16" fmla="*/ 1639 w 4391"/>
                    <a:gd name="T17" fmla="*/ 245 h 5120"/>
                    <a:gd name="T18" fmla="*/ 1478 w 4391"/>
                    <a:gd name="T19" fmla="*/ 171 h 5120"/>
                    <a:gd name="T20" fmla="*/ 629 w 4391"/>
                    <a:gd name="T21" fmla="*/ 392 h 5120"/>
                    <a:gd name="T22" fmla="*/ 98 w 4391"/>
                    <a:gd name="T23" fmla="*/ 1146 h 5120"/>
                    <a:gd name="T24" fmla="*/ 120 w 4391"/>
                    <a:gd name="T25" fmla="*/ 1597 h 5120"/>
                    <a:gd name="T26" fmla="*/ 154 w 4391"/>
                    <a:gd name="T27" fmla="*/ 1912 h 5120"/>
                    <a:gd name="T28" fmla="*/ 904 w 4391"/>
                    <a:gd name="T29" fmla="*/ 2392 h 5120"/>
                    <a:gd name="T30" fmla="*/ 1193 w 4391"/>
                    <a:gd name="T31" fmla="*/ 2140 h 5120"/>
                    <a:gd name="T32" fmla="*/ 1605 w 4391"/>
                    <a:gd name="T33" fmla="*/ 2267 h 5120"/>
                    <a:gd name="T34" fmla="*/ 1615 w 4391"/>
                    <a:gd name="T35" fmla="*/ 2894 h 5120"/>
                    <a:gd name="T36" fmla="*/ 2013 w 4391"/>
                    <a:gd name="T37" fmla="*/ 3109 h 5120"/>
                    <a:gd name="T38" fmla="*/ 1837 w 4391"/>
                    <a:gd name="T39" fmla="*/ 4185 h 5120"/>
                    <a:gd name="T40" fmla="*/ 2191 w 4391"/>
                    <a:gd name="T41" fmla="*/ 5117 h 5120"/>
                    <a:gd name="T42" fmla="*/ 2583 w 4391"/>
                    <a:gd name="T43" fmla="*/ 259 h 5120"/>
                    <a:gd name="T44" fmla="*/ 1107 w 4391"/>
                    <a:gd name="T45" fmla="*/ 37 h 5120"/>
                    <a:gd name="T46" fmla="*/ 4368 w 4391"/>
                    <a:gd name="T47" fmla="*/ 4101 h 5120"/>
                    <a:gd name="T48" fmla="*/ 3979 w 4391"/>
                    <a:gd name="T49" fmla="*/ 3733 h 5120"/>
                    <a:gd name="T50" fmla="*/ 3637 w 4391"/>
                    <a:gd name="T51" fmla="*/ 4444 h 5120"/>
                    <a:gd name="T52" fmla="*/ 3773 w 4391"/>
                    <a:gd name="T53" fmla="*/ 3750 h 5120"/>
                    <a:gd name="T54" fmla="*/ 4127 w 4391"/>
                    <a:gd name="T55" fmla="*/ 1916 h 5120"/>
                    <a:gd name="T56" fmla="*/ 49 w 4391"/>
                    <a:gd name="T57" fmla="*/ 797 h 5120"/>
                    <a:gd name="T58" fmla="*/ 232 w 4391"/>
                    <a:gd name="T59" fmla="*/ 759 h 5120"/>
                    <a:gd name="T60" fmla="*/ 3534 w 4391"/>
                    <a:gd name="T61" fmla="*/ 1985 h 5120"/>
                    <a:gd name="T62" fmla="*/ 1829 w 4391"/>
                    <a:gd name="T63" fmla="*/ 1177 h 5120"/>
                    <a:gd name="T64" fmla="*/ 1591 w 4391"/>
                    <a:gd name="T65" fmla="*/ 736 h 5120"/>
                    <a:gd name="T66" fmla="*/ 1606 w 4391"/>
                    <a:gd name="T67" fmla="*/ 556 h 5120"/>
                    <a:gd name="T68" fmla="*/ 2472 w 4391"/>
                    <a:gd name="T69" fmla="*/ 2166 h 5120"/>
                    <a:gd name="T70" fmla="*/ 3525 w 4391"/>
                    <a:gd name="T71" fmla="*/ 1894 h 5120"/>
                    <a:gd name="T72" fmla="*/ 2859 w 4391"/>
                    <a:gd name="T73" fmla="*/ 2564 h 5120"/>
                    <a:gd name="T74" fmla="*/ 1952 w 4391"/>
                    <a:gd name="T75" fmla="*/ 2210 h 5120"/>
                    <a:gd name="T76" fmla="*/ 1858 w 4391"/>
                    <a:gd name="T77" fmla="*/ 1853 h 5120"/>
                    <a:gd name="T78" fmla="*/ 1392 w 4391"/>
                    <a:gd name="T79" fmla="*/ 1811 h 5120"/>
                    <a:gd name="T80" fmla="*/ 1810 w 4391"/>
                    <a:gd name="T81" fmla="*/ 2613 h 5120"/>
                    <a:gd name="T82" fmla="*/ 1785 w 4391"/>
                    <a:gd name="T83" fmla="*/ 2110 h 5120"/>
                    <a:gd name="T84" fmla="*/ 1248 w 4391"/>
                    <a:gd name="T85" fmla="*/ 1442 h 5120"/>
                    <a:gd name="T86" fmla="*/ 656 w 4391"/>
                    <a:gd name="T87" fmla="*/ 688 h 5120"/>
                    <a:gd name="T88" fmla="*/ 1114 w 4391"/>
                    <a:gd name="T89" fmla="*/ 1867 h 5120"/>
                    <a:gd name="T90" fmla="*/ 1232 w 4391"/>
                    <a:gd name="T91" fmla="*/ 2069 h 5120"/>
                    <a:gd name="T92" fmla="*/ 673 w 4391"/>
                    <a:gd name="T93" fmla="*/ 2033 h 5120"/>
                    <a:gd name="T94" fmla="*/ 582 w 4391"/>
                    <a:gd name="T95" fmla="*/ 2116 h 5120"/>
                    <a:gd name="T96" fmla="*/ 356 w 4391"/>
                    <a:gd name="T97" fmla="*/ 1881 h 5120"/>
                    <a:gd name="T98" fmla="*/ 179 w 4391"/>
                    <a:gd name="T99" fmla="*/ 1587 h 5120"/>
                    <a:gd name="T100" fmla="*/ 543 w 4391"/>
                    <a:gd name="T101" fmla="*/ 2284 h 5120"/>
                    <a:gd name="T102" fmla="*/ 338 w 4391"/>
                    <a:gd name="T103" fmla="*/ 2051 h 5120"/>
                    <a:gd name="T104" fmla="*/ 1989 w 4391"/>
                    <a:gd name="T105" fmla="*/ 2894 h 5120"/>
                    <a:gd name="T106" fmla="*/ 2781 w 4391"/>
                    <a:gd name="T107" fmla="*/ 3541 h 5120"/>
                    <a:gd name="T108" fmla="*/ 2335 w 4391"/>
                    <a:gd name="T109" fmla="*/ 3476 h 5120"/>
                    <a:gd name="T110" fmla="*/ 2179 w 4391"/>
                    <a:gd name="T111" fmla="*/ 3242 h 5120"/>
                    <a:gd name="T112" fmla="*/ 2990 w 4391"/>
                    <a:gd name="T113" fmla="*/ 3349 h 5120"/>
                    <a:gd name="T114" fmla="*/ 2595 w 4391"/>
                    <a:gd name="T115" fmla="*/ 3937 h 5120"/>
                    <a:gd name="T116" fmla="*/ 3128 w 4391"/>
                    <a:gd name="T117" fmla="*/ 3742 h 5120"/>
                    <a:gd name="T118" fmla="*/ 2929 w 4391"/>
                    <a:gd name="T119" fmla="*/ 4000 h 5120"/>
                    <a:gd name="T120" fmla="*/ 2551 w 4391"/>
                    <a:gd name="T121" fmla="*/ 4016 h 5120"/>
                    <a:gd name="T122" fmla="*/ 2295 w 4391"/>
                    <a:gd name="T123" fmla="*/ 4536 h 5120"/>
                    <a:gd name="T124" fmla="*/ 2076 w 4391"/>
                    <a:gd name="T125" fmla="*/ 4693 h 5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4391" h="5120">
                      <a:moveTo>
                        <a:pt x="2943" y="4548"/>
                      </a:moveTo>
                      <a:lnTo>
                        <a:pt x="2896" y="4544"/>
                      </a:lnTo>
                      <a:lnTo>
                        <a:pt x="2896" y="4544"/>
                      </a:lnTo>
                      <a:lnTo>
                        <a:pt x="2896" y="4532"/>
                      </a:lnTo>
                      <a:lnTo>
                        <a:pt x="2896" y="4521"/>
                      </a:lnTo>
                      <a:lnTo>
                        <a:pt x="2896" y="4513"/>
                      </a:lnTo>
                      <a:lnTo>
                        <a:pt x="2895" y="4506"/>
                      </a:lnTo>
                      <a:lnTo>
                        <a:pt x="2895" y="4500"/>
                      </a:lnTo>
                      <a:lnTo>
                        <a:pt x="2896" y="4493"/>
                      </a:lnTo>
                      <a:lnTo>
                        <a:pt x="2896" y="4493"/>
                      </a:lnTo>
                      <a:lnTo>
                        <a:pt x="2896" y="4493"/>
                      </a:lnTo>
                      <a:lnTo>
                        <a:pt x="2896" y="4492"/>
                      </a:lnTo>
                      <a:lnTo>
                        <a:pt x="2896" y="4492"/>
                      </a:lnTo>
                      <a:lnTo>
                        <a:pt x="2890" y="4482"/>
                      </a:lnTo>
                      <a:lnTo>
                        <a:pt x="2887" y="4474"/>
                      </a:lnTo>
                      <a:lnTo>
                        <a:pt x="2887" y="4467"/>
                      </a:lnTo>
                      <a:lnTo>
                        <a:pt x="2887" y="4456"/>
                      </a:lnTo>
                      <a:lnTo>
                        <a:pt x="2890" y="4439"/>
                      </a:lnTo>
                      <a:lnTo>
                        <a:pt x="2891" y="4422"/>
                      </a:lnTo>
                      <a:lnTo>
                        <a:pt x="2892" y="4404"/>
                      </a:lnTo>
                      <a:lnTo>
                        <a:pt x="2892" y="4387"/>
                      </a:lnTo>
                      <a:lnTo>
                        <a:pt x="2891" y="4379"/>
                      </a:lnTo>
                      <a:lnTo>
                        <a:pt x="2890" y="4370"/>
                      </a:lnTo>
                      <a:lnTo>
                        <a:pt x="2886" y="4362"/>
                      </a:lnTo>
                      <a:lnTo>
                        <a:pt x="2883" y="4355"/>
                      </a:lnTo>
                      <a:lnTo>
                        <a:pt x="2879" y="4344"/>
                      </a:lnTo>
                      <a:lnTo>
                        <a:pt x="2877" y="4337"/>
                      </a:lnTo>
                      <a:lnTo>
                        <a:pt x="2874" y="4327"/>
                      </a:lnTo>
                      <a:lnTo>
                        <a:pt x="2873" y="4317"/>
                      </a:lnTo>
                      <a:lnTo>
                        <a:pt x="2872" y="4311"/>
                      </a:lnTo>
                      <a:lnTo>
                        <a:pt x="2872" y="4304"/>
                      </a:lnTo>
                      <a:lnTo>
                        <a:pt x="2873" y="4296"/>
                      </a:lnTo>
                      <a:lnTo>
                        <a:pt x="2873" y="4290"/>
                      </a:lnTo>
                      <a:lnTo>
                        <a:pt x="2869" y="4281"/>
                      </a:lnTo>
                      <a:lnTo>
                        <a:pt x="2864" y="4272"/>
                      </a:lnTo>
                      <a:lnTo>
                        <a:pt x="2861" y="4261"/>
                      </a:lnTo>
                      <a:lnTo>
                        <a:pt x="2860" y="4254"/>
                      </a:lnTo>
                      <a:lnTo>
                        <a:pt x="2860" y="4245"/>
                      </a:lnTo>
                      <a:lnTo>
                        <a:pt x="2860" y="4235"/>
                      </a:lnTo>
                      <a:lnTo>
                        <a:pt x="2860" y="4234"/>
                      </a:lnTo>
                      <a:lnTo>
                        <a:pt x="2861" y="4243"/>
                      </a:lnTo>
                      <a:lnTo>
                        <a:pt x="2861" y="4252"/>
                      </a:lnTo>
                      <a:lnTo>
                        <a:pt x="2863" y="4260"/>
                      </a:lnTo>
                      <a:lnTo>
                        <a:pt x="2865" y="4269"/>
                      </a:lnTo>
                      <a:lnTo>
                        <a:pt x="2870" y="4278"/>
                      </a:lnTo>
                      <a:lnTo>
                        <a:pt x="2874" y="4289"/>
                      </a:lnTo>
                      <a:lnTo>
                        <a:pt x="2874" y="4295"/>
                      </a:lnTo>
                      <a:lnTo>
                        <a:pt x="2873" y="4302"/>
                      </a:lnTo>
                      <a:lnTo>
                        <a:pt x="2873" y="4308"/>
                      </a:lnTo>
                      <a:lnTo>
                        <a:pt x="2874" y="4316"/>
                      </a:lnTo>
                      <a:lnTo>
                        <a:pt x="2876" y="4325"/>
                      </a:lnTo>
                      <a:lnTo>
                        <a:pt x="2877" y="4334"/>
                      </a:lnTo>
                      <a:lnTo>
                        <a:pt x="2881" y="4343"/>
                      </a:lnTo>
                      <a:lnTo>
                        <a:pt x="2883" y="4352"/>
                      </a:lnTo>
                      <a:lnTo>
                        <a:pt x="2887" y="4360"/>
                      </a:lnTo>
                      <a:lnTo>
                        <a:pt x="2890" y="4369"/>
                      </a:lnTo>
                      <a:lnTo>
                        <a:pt x="2892" y="4377"/>
                      </a:lnTo>
                      <a:lnTo>
                        <a:pt x="2894" y="4384"/>
                      </a:lnTo>
                      <a:lnTo>
                        <a:pt x="2894" y="4401"/>
                      </a:lnTo>
                      <a:lnTo>
                        <a:pt x="2892" y="4419"/>
                      </a:lnTo>
                      <a:lnTo>
                        <a:pt x="2891" y="4436"/>
                      </a:lnTo>
                      <a:lnTo>
                        <a:pt x="2888" y="4453"/>
                      </a:lnTo>
                      <a:lnTo>
                        <a:pt x="2888" y="4465"/>
                      </a:lnTo>
                      <a:lnTo>
                        <a:pt x="2888" y="4473"/>
                      </a:lnTo>
                      <a:lnTo>
                        <a:pt x="2891" y="4479"/>
                      </a:lnTo>
                      <a:lnTo>
                        <a:pt x="2898" y="4491"/>
                      </a:lnTo>
                      <a:lnTo>
                        <a:pt x="2896" y="4497"/>
                      </a:lnTo>
                      <a:lnTo>
                        <a:pt x="2896" y="4505"/>
                      </a:lnTo>
                      <a:lnTo>
                        <a:pt x="2898" y="4511"/>
                      </a:lnTo>
                      <a:lnTo>
                        <a:pt x="2898" y="4518"/>
                      </a:lnTo>
                      <a:lnTo>
                        <a:pt x="2898" y="4530"/>
                      </a:lnTo>
                      <a:lnTo>
                        <a:pt x="2898" y="4541"/>
                      </a:lnTo>
                      <a:lnTo>
                        <a:pt x="2944" y="4545"/>
                      </a:lnTo>
                      <a:lnTo>
                        <a:pt x="2944" y="4535"/>
                      </a:lnTo>
                      <a:lnTo>
                        <a:pt x="2944" y="4523"/>
                      </a:lnTo>
                      <a:lnTo>
                        <a:pt x="2942" y="4513"/>
                      </a:lnTo>
                      <a:lnTo>
                        <a:pt x="2939" y="4505"/>
                      </a:lnTo>
                      <a:lnTo>
                        <a:pt x="2934" y="4497"/>
                      </a:lnTo>
                      <a:lnTo>
                        <a:pt x="2930" y="4491"/>
                      </a:lnTo>
                      <a:lnTo>
                        <a:pt x="2931" y="4480"/>
                      </a:lnTo>
                      <a:lnTo>
                        <a:pt x="2935" y="4467"/>
                      </a:lnTo>
                      <a:lnTo>
                        <a:pt x="2935" y="4461"/>
                      </a:lnTo>
                      <a:lnTo>
                        <a:pt x="2938" y="4454"/>
                      </a:lnTo>
                      <a:lnTo>
                        <a:pt x="2940" y="4449"/>
                      </a:lnTo>
                      <a:lnTo>
                        <a:pt x="2944" y="4444"/>
                      </a:lnTo>
                      <a:lnTo>
                        <a:pt x="2944" y="4443"/>
                      </a:lnTo>
                      <a:lnTo>
                        <a:pt x="2944" y="4443"/>
                      </a:lnTo>
                      <a:lnTo>
                        <a:pt x="2946" y="4443"/>
                      </a:lnTo>
                      <a:lnTo>
                        <a:pt x="2947" y="4443"/>
                      </a:lnTo>
                      <a:lnTo>
                        <a:pt x="2949" y="4444"/>
                      </a:lnTo>
                      <a:lnTo>
                        <a:pt x="2953" y="4444"/>
                      </a:lnTo>
                      <a:lnTo>
                        <a:pt x="2968" y="4434"/>
                      </a:lnTo>
                      <a:lnTo>
                        <a:pt x="2981" y="4422"/>
                      </a:lnTo>
                      <a:lnTo>
                        <a:pt x="2991" y="4418"/>
                      </a:lnTo>
                      <a:lnTo>
                        <a:pt x="3001" y="4414"/>
                      </a:lnTo>
                      <a:lnTo>
                        <a:pt x="3012" y="4412"/>
                      </a:lnTo>
                      <a:lnTo>
                        <a:pt x="3022" y="4408"/>
                      </a:lnTo>
                      <a:lnTo>
                        <a:pt x="3034" y="4401"/>
                      </a:lnTo>
                      <a:lnTo>
                        <a:pt x="3047" y="4396"/>
                      </a:lnTo>
                      <a:lnTo>
                        <a:pt x="3060" y="4391"/>
                      </a:lnTo>
                      <a:lnTo>
                        <a:pt x="3074" y="4384"/>
                      </a:lnTo>
                      <a:lnTo>
                        <a:pt x="3082" y="4373"/>
                      </a:lnTo>
                      <a:lnTo>
                        <a:pt x="3092" y="4361"/>
                      </a:lnTo>
                      <a:lnTo>
                        <a:pt x="3092" y="4352"/>
                      </a:lnTo>
                      <a:lnTo>
                        <a:pt x="3092" y="4343"/>
                      </a:lnTo>
                      <a:lnTo>
                        <a:pt x="3095" y="4330"/>
                      </a:lnTo>
                      <a:lnTo>
                        <a:pt x="3096" y="4318"/>
                      </a:lnTo>
                      <a:lnTo>
                        <a:pt x="3096" y="4308"/>
                      </a:lnTo>
                      <a:lnTo>
                        <a:pt x="3096" y="4298"/>
                      </a:lnTo>
                      <a:lnTo>
                        <a:pt x="3096" y="4283"/>
                      </a:lnTo>
                      <a:lnTo>
                        <a:pt x="3096" y="4269"/>
                      </a:lnTo>
                      <a:lnTo>
                        <a:pt x="3096" y="4256"/>
                      </a:lnTo>
                      <a:lnTo>
                        <a:pt x="3096" y="4242"/>
                      </a:lnTo>
                      <a:lnTo>
                        <a:pt x="3092" y="4224"/>
                      </a:lnTo>
                      <a:lnTo>
                        <a:pt x="3087" y="4206"/>
                      </a:lnTo>
                      <a:lnTo>
                        <a:pt x="3086" y="4191"/>
                      </a:lnTo>
                      <a:lnTo>
                        <a:pt x="3084" y="4177"/>
                      </a:lnTo>
                      <a:lnTo>
                        <a:pt x="3082" y="4163"/>
                      </a:lnTo>
                      <a:lnTo>
                        <a:pt x="3078" y="4150"/>
                      </a:lnTo>
                      <a:lnTo>
                        <a:pt x="3069" y="4145"/>
                      </a:lnTo>
                      <a:lnTo>
                        <a:pt x="3060" y="4141"/>
                      </a:lnTo>
                      <a:lnTo>
                        <a:pt x="3064" y="4133"/>
                      </a:lnTo>
                      <a:lnTo>
                        <a:pt x="3069" y="4121"/>
                      </a:lnTo>
                      <a:lnTo>
                        <a:pt x="3067" y="4115"/>
                      </a:lnTo>
                      <a:lnTo>
                        <a:pt x="3066" y="4108"/>
                      </a:lnTo>
                      <a:lnTo>
                        <a:pt x="3064" y="4102"/>
                      </a:lnTo>
                      <a:lnTo>
                        <a:pt x="3060" y="4097"/>
                      </a:lnTo>
                      <a:lnTo>
                        <a:pt x="3057" y="4090"/>
                      </a:lnTo>
                      <a:lnTo>
                        <a:pt x="3054" y="4084"/>
                      </a:lnTo>
                      <a:lnTo>
                        <a:pt x="3054" y="4079"/>
                      </a:lnTo>
                      <a:lnTo>
                        <a:pt x="3054" y="4071"/>
                      </a:lnTo>
                      <a:lnTo>
                        <a:pt x="3062" y="4064"/>
                      </a:lnTo>
                      <a:lnTo>
                        <a:pt x="3074" y="4058"/>
                      </a:lnTo>
                      <a:lnTo>
                        <a:pt x="3087" y="4044"/>
                      </a:lnTo>
                      <a:lnTo>
                        <a:pt x="3101" y="4029"/>
                      </a:lnTo>
                      <a:lnTo>
                        <a:pt x="3114" y="4014"/>
                      </a:lnTo>
                      <a:lnTo>
                        <a:pt x="3128" y="3997"/>
                      </a:lnTo>
                      <a:lnTo>
                        <a:pt x="3141" y="3984"/>
                      </a:lnTo>
                      <a:lnTo>
                        <a:pt x="3154" y="3970"/>
                      </a:lnTo>
                      <a:lnTo>
                        <a:pt x="3166" y="3956"/>
                      </a:lnTo>
                      <a:lnTo>
                        <a:pt x="3179" y="3943"/>
                      </a:lnTo>
                      <a:lnTo>
                        <a:pt x="3187" y="3934"/>
                      </a:lnTo>
                      <a:lnTo>
                        <a:pt x="3193" y="3924"/>
                      </a:lnTo>
                      <a:lnTo>
                        <a:pt x="3213" y="3910"/>
                      </a:lnTo>
                      <a:lnTo>
                        <a:pt x="3232" y="3899"/>
                      </a:lnTo>
                      <a:lnTo>
                        <a:pt x="3252" y="3888"/>
                      </a:lnTo>
                      <a:lnTo>
                        <a:pt x="3272" y="3878"/>
                      </a:lnTo>
                      <a:lnTo>
                        <a:pt x="3287" y="3869"/>
                      </a:lnTo>
                      <a:lnTo>
                        <a:pt x="3301" y="3861"/>
                      </a:lnTo>
                      <a:lnTo>
                        <a:pt x="3315" y="3855"/>
                      </a:lnTo>
                      <a:lnTo>
                        <a:pt x="3327" y="3845"/>
                      </a:lnTo>
                      <a:lnTo>
                        <a:pt x="3337" y="3836"/>
                      </a:lnTo>
                      <a:lnTo>
                        <a:pt x="3346" y="3827"/>
                      </a:lnTo>
                      <a:lnTo>
                        <a:pt x="3355" y="3818"/>
                      </a:lnTo>
                      <a:lnTo>
                        <a:pt x="3363" y="3808"/>
                      </a:lnTo>
                      <a:lnTo>
                        <a:pt x="3377" y="3788"/>
                      </a:lnTo>
                      <a:lnTo>
                        <a:pt x="3392" y="3768"/>
                      </a:lnTo>
                      <a:lnTo>
                        <a:pt x="3399" y="3753"/>
                      </a:lnTo>
                      <a:lnTo>
                        <a:pt x="3407" y="3742"/>
                      </a:lnTo>
                      <a:lnTo>
                        <a:pt x="3415" y="3729"/>
                      </a:lnTo>
                      <a:lnTo>
                        <a:pt x="3419" y="3716"/>
                      </a:lnTo>
                      <a:lnTo>
                        <a:pt x="3412" y="3712"/>
                      </a:lnTo>
                      <a:lnTo>
                        <a:pt x="3406" y="3707"/>
                      </a:lnTo>
                      <a:lnTo>
                        <a:pt x="3410" y="3699"/>
                      </a:lnTo>
                      <a:lnTo>
                        <a:pt x="3415" y="3689"/>
                      </a:lnTo>
                      <a:lnTo>
                        <a:pt x="3408" y="3681"/>
                      </a:lnTo>
                      <a:lnTo>
                        <a:pt x="3401" y="3671"/>
                      </a:lnTo>
                      <a:lnTo>
                        <a:pt x="3399" y="3664"/>
                      </a:lnTo>
                      <a:lnTo>
                        <a:pt x="3399" y="3656"/>
                      </a:lnTo>
                      <a:lnTo>
                        <a:pt x="3401" y="3650"/>
                      </a:lnTo>
                      <a:lnTo>
                        <a:pt x="3402" y="3642"/>
                      </a:lnTo>
                      <a:lnTo>
                        <a:pt x="3405" y="3626"/>
                      </a:lnTo>
                      <a:lnTo>
                        <a:pt x="3406" y="3611"/>
                      </a:lnTo>
                      <a:lnTo>
                        <a:pt x="3405" y="3599"/>
                      </a:lnTo>
                      <a:lnTo>
                        <a:pt x="3403" y="3586"/>
                      </a:lnTo>
                      <a:lnTo>
                        <a:pt x="3402" y="3573"/>
                      </a:lnTo>
                      <a:lnTo>
                        <a:pt x="3401" y="3560"/>
                      </a:lnTo>
                      <a:lnTo>
                        <a:pt x="3398" y="3542"/>
                      </a:lnTo>
                      <a:lnTo>
                        <a:pt x="3394" y="3525"/>
                      </a:lnTo>
                      <a:lnTo>
                        <a:pt x="3393" y="3509"/>
                      </a:lnTo>
                      <a:lnTo>
                        <a:pt x="3392" y="3490"/>
                      </a:lnTo>
                      <a:lnTo>
                        <a:pt x="3392" y="3480"/>
                      </a:lnTo>
                      <a:lnTo>
                        <a:pt x="3393" y="3470"/>
                      </a:lnTo>
                      <a:lnTo>
                        <a:pt x="3394" y="3459"/>
                      </a:lnTo>
                      <a:lnTo>
                        <a:pt x="3395" y="3449"/>
                      </a:lnTo>
                      <a:lnTo>
                        <a:pt x="3403" y="3441"/>
                      </a:lnTo>
                      <a:lnTo>
                        <a:pt x="3410" y="3431"/>
                      </a:lnTo>
                      <a:lnTo>
                        <a:pt x="3410" y="3427"/>
                      </a:lnTo>
                      <a:lnTo>
                        <a:pt x="3410" y="3422"/>
                      </a:lnTo>
                      <a:lnTo>
                        <a:pt x="3408" y="3417"/>
                      </a:lnTo>
                      <a:lnTo>
                        <a:pt x="3406" y="3413"/>
                      </a:lnTo>
                      <a:lnTo>
                        <a:pt x="3403" y="3411"/>
                      </a:lnTo>
                      <a:lnTo>
                        <a:pt x="3402" y="3411"/>
                      </a:lnTo>
                      <a:lnTo>
                        <a:pt x="3399" y="3411"/>
                      </a:lnTo>
                      <a:lnTo>
                        <a:pt x="3397" y="3413"/>
                      </a:lnTo>
                      <a:lnTo>
                        <a:pt x="3392" y="3415"/>
                      </a:lnTo>
                      <a:lnTo>
                        <a:pt x="3386" y="3417"/>
                      </a:lnTo>
                      <a:lnTo>
                        <a:pt x="3376" y="3428"/>
                      </a:lnTo>
                      <a:lnTo>
                        <a:pt x="3366" y="3440"/>
                      </a:lnTo>
                      <a:lnTo>
                        <a:pt x="3354" y="3450"/>
                      </a:lnTo>
                      <a:lnTo>
                        <a:pt x="3341" y="3458"/>
                      </a:lnTo>
                      <a:lnTo>
                        <a:pt x="3329" y="3463"/>
                      </a:lnTo>
                      <a:lnTo>
                        <a:pt x="3312" y="3468"/>
                      </a:lnTo>
                      <a:lnTo>
                        <a:pt x="3303" y="3475"/>
                      </a:lnTo>
                      <a:lnTo>
                        <a:pt x="3290" y="3481"/>
                      </a:lnTo>
                      <a:lnTo>
                        <a:pt x="3289" y="3481"/>
                      </a:lnTo>
                      <a:lnTo>
                        <a:pt x="3289" y="3481"/>
                      </a:lnTo>
                      <a:lnTo>
                        <a:pt x="3301" y="3474"/>
                      </a:lnTo>
                      <a:lnTo>
                        <a:pt x="3311" y="3467"/>
                      </a:lnTo>
                      <a:lnTo>
                        <a:pt x="3327" y="3463"/>
                      </a:lnTo>
                      <a:lnTo>
                        <a:pt x="3338" y="3458"/>
                      </a:lnTo>
                      <a:lnTo>
                        <a:pt x="3351" y="3450"/>
                      </a:lnTo>
                      <a:lnTo>
                        <a:pt x="3363" y="3439"/>
                      </a:lnTo>
                      <a:lnTo>
                        <a:pt x="3375" y="3428"/>
                      </a:lnTo>
                      <a:lnTo>
                        <a:pt x="3385" y="3417"/>
                      </a:lnTo>
                      <a:lnTo>
                        <a:pt x="3384" y="3410"/>
                      </a:lnTo>
                      <a:lnTo>
                        <a:pt x="3381" y="3405"/>
                      </a:lnTo>
                      <a:lnTo>
                        <a:pt x="3379" y="3400"/>
                      </a:lnTo>
                      <a:lnTo>
                        <a:pt x="3376" y="3393"/>
                      </a:lnTo>
                      <a:lnTo>
                        <a:pt x="3371" y="3387"/>
                      </a:lnTo>
                      <a:lnTo>
                        <a:pt x="3367" y="3379"/>
                      </a:lnTo>
                      <a:lnTo>
                        <a:pt x="3363" y="3371"/>
                      </a:lnTo>
                      <a:lnTo>
                        <a:pt x="3362" y="3361"/>
                      </a:lnTo>
                      <a:lnTo>
                        <a:pt x="3357" y="3344"/>
                      </a:lnTo>
                      <a:lnTo>
                        <a:pt x="3353" y="3328"/>
                      </a:lnTo>
                      <a:lnTo>
                        <a:pt x="3347" y="3314"/>
                      </a:lnTo>
                      <a:lnTo>
                        <a:pt x="3341" y="3301"/>
                      </a:lnTo>
                      <a:lnTo>
                        <a:pt x="3334" y="3287"/>
                      </a:lnTo>
                      <a:lnTo>
                        <a:pt x="3329" y="3273"/>
                      </a:lnTo>
                      <a:lnTo>
                        <a:pt x="3332" y="3257"/>
                      </a:lnTo>
                      <a:lnTo>
                        <a:pt x="3334" y="3240"/>
                      </a:lnTo>
                      <a:lnTo>
                        <a:pt x="3336" y="3230"/>
                      </a:lnTo>
                      <a:lnTo>
                        <a:pt x="3336" y="3221"/>
                      </a:lnTo>
                      <a:lnTo>
                        <a:pt x="3334" y="3212"/>
                      </a:lnTo>
                      <a:lnTo>
                        <a:pt x="3334" y="3203"/>
                      </a:lnTo>
                      <a:lnTo>
                        <a:pt x="3337" y="3198"/>
                      </a:lnTo>
                      <a:lnTo>
                        <a:pt x="3340" y="3192"/>
                      </a:lnTo>
                      <a:lnTo>
                        <a:pt x="3342" y="3186"/>
                      </a:lnTo>
                      <a:lnTo>
                        <a:pt x="3344" y="3181"/>
                      </a:lnTo>
                      <a:lnTo>
                        <a:pt x="3340" y="3168"/>
                      </a:lnTo>
                      <a:lnTo>
                        <a:pt x="3336" y="3155"/>
                      </a:lnTo>
                      <a:lnTo>
                        <a:pt x="3331" y="3144"/>
                      </a:lnTo>
                      <a:lnTo>
                        <a:pt x="3325" y="3134"/>
                      </a:lnTo>
                      <a:lnTo>
                        <a:pt x="3314" y="3125"/>
                      </a:lnTo>
                      <a:lnTo>
                        <a:pt x="3302" y="3116"/>
                      </a:lnTo>
                      <a:lnTo>
                        <a:pt x="3299" y="3108"/>
                      </a:lnTo>
                      <a:lnTo>
                        <a:pt x="3299" y="3102"/>
                      </a:lnTo>
                      <a:lnTo>
                        <a:pt x="3301" y="3095"/>
                      </a:lnTo>
                      <a:lnTo>
                        <a:pt x="3302" y="3087"/>
                      </a:lnTo>
                      <a:lnTo>
                        <a:pt x="3309" y="3069"/>
                      </a:lnTo>
                      <a:lnTo>
                        <a:pt x="3315" y="3055"/>
                      </a:lnTo>
                      <a:lnTo>
                        <a:pt x="3324" y="3042"/>
                      </a:lnTo>
                      <a:lnTo>
                        <a:pt x="3334" y="3032"/>
                      </a:lnTo>
                      <a:lnTo>
                        <a:pt x="3237" y="2944"/>
                      </a:lnTo>
                      <a:lnTo>
                        <a:pt x="3232" y="2916"/>
                      </a:lnTo>
                      <a:lnTo>
                        <a:pt x="3003" y="2765"/>
                      </a:lnTo>
                      <a:lnTo>
                        <a:pt x="3004" y="2763"/>
                      </a:lnTo>
                      <a:lnTo>
                        <a:pt x="3010" y="2743"/>
                      </a:lnTo>
                      <a:lnTo>
                        <a:pt x="3016" y="2723"/>
                      </a:lnTo>
                      <a:lnTo>
                        <a:pt x="3021" y="2704"/>
                      </a:lnTo>
                      <a:lnTo>
                        <a:pt x="3027" y="2686"/>
                      </a:lnTo>
                      <a:lnTo>
                        <a:pt x="3035" y="2674"/>
                      </a:lnTo>
                      <a:lnTo>
                        <a:pt x="3045" y="2662"/>
                      </a:lnTo>
                      <a:lnTo>
                        <a:pt x="3056" y="2651"/>
                      </a:lnTo>
                      <a:lnTo>
                        <a:pt x="3065" y="2639"/>
                      </a:lnTo>
                      <a:lnTo>
                        <a:pt x="3071" y="2629"/>
                      </a:lnTo>
                      <a:lnTo>
                        <a:pt x="3080" y="2620"/>
                      </a:lnTo>
                      <a:lnTo>
                        <a:pt x="3083" y="2614"/>
                      </a:lnTo>
                      <a:lnTo>
                        <a:pt x="3087" y="2609"/>
                      </a:lnTo>
                      <a:lnTo>
                        <a:pt x="3089" y="2604"/>
                      </a:lnTo>
                      <a:lnTo>
                        <a:pt x="3092" y="2598"/>
                      </a:lnTo>
                      <a:lnTo>
                        <a:pt x="3093" y="2586"/>
                      </a:lnTo>
                      <a:lnTo>
                        <a:pt x="3093" y="2574"/>
                      </a:lnTo>
                      <a:lnTo>
                        <a:pt x="3091" y="2560"/>
                      </a:lnTo>
                      <a:lnTo>
                        <a:pt x="3087" y="2546"/>
                      </a:lnTo>
                      <a:lnTo>
                        <a:pt x="3088" y="2547"/>
                      </a:lnTo>
                      <a:lnTo>
                        <a:pt x="3091" y="2561"/>
                      </a:lnTo>
                      <a:lnTo>
                        <a:pt x="3093" y="2574"/>
                      </a:lnTo>
                      <a:lnTo>
                        <a:pt x="3095" y="2581"/>
                      </a:lnTo>
                      <a:lnTo>
                        <a:pt x="3095" y="2587"/>
                      </a:lnTo>
                      <a:lnTo>
                        <a:pt x="3093" y="2592"/>
                      </a:lnTo>
                      <a:lnTo>
                        <a:pt x="3092" y="2599"/>
                      </a:lnTo>
                      <a:lnTo>
                        <a:pt x="3091" y="2605"/>
                      </a:lnTo>
                      <a:lnTo>
                        <a:pt x="3087" y="2611"/>
                      </a:lnTo>
                      <a:lnTo>
                        <a:pt x="3084" y="2616"/>
                      </a:lnTo>
                      <a:lnTo>
                        <a:pt x="3080" y="2621"/>
                      </a:lnTo>
                      <a:lnTo>
                        <a:pt x="3073" y="2630"/>
                      </a:lnTo>
                      <a:lnTo>
                        <a:pt x="3065" y="2640"/>
                      </a:lnTo>
                      <a:lnTo>
                        <a:pt x="3056" y="2651"/>
                      </a:lnTo>
                      <a:lnTo>
                        <a:pt x="3047" y="2662"/>
                      </a:lnTo>
                      <a:lnTo>
                        <a:pt x="3036" y="2675"/>
                      </a:lnTo>
                      <a:lnTo>
                        <a:pt x="3027" y="2686"/>
                      </a:lnTo>
                      <a:lnTo>
                        <a:pt x="3021" y="2704"/>
                      </a:lnTo>
                      <a:lnTo>
                        <a:pt x="3016" y="2723"/>
                      </a:lnTo>
                      <a:lnTo>
                        <a:pt x="3010" y="2744"/>
                      </a:lnTo>
                      <a:lnTo>
                        <a:pt x="3004" y="2765"/>
                      </a:lnTo>
                      <a:lnTo>
                        <a:pt x="3237" y="2916"/>
                      </a:lnTo>
                      <a:lnTo>
                        <a:pt x="3241" y="2944"/>
                      </a:lnTo>
                      <a:lnTo>
                        <a:pt x="3338" y="3032"/>
                      </a:lnTo>
                      <a:lnTo>
                        <a:pt x="3338" y="3025"/>
                      </a:lnTo>
                      <a:lnTo>
                        <a:pt x="3338" y="3020"/>
                      </a:lnTo>
                      <a:lnTo>
                        <a:pt x="3341" y="3015"/>
                      </a:lnTo>
                      <a:lnTo>
                        <a:pt x="3344" y="3008"/>
                      </a:lnTo>
                      <a:lnTo>
                        <a:pt x="3344" y="3002"/>
                      </a:lnTo>
                      <a:lnTo>
                        <a:pt x="3346" y="2995"/>
                      </a:lnTo>
                      <a:lnTo>
                        <a:pt x="3349" y="2989"/>
                      </a:lnTo>
                      <a:lnTo>
                        <a:pt x="3353" y="2981"/>
                      </a:lnTo>
                      <a:lnTo>
                        <a:pt x="3359" y="2971"/>
                      </a:lnTo>
                      <a:lnTo>
                        <a:pt x="3364" y="2960"/>
                      </a:lnTo>
                      <a:lnTo>
                        <a:pt x="3369" y="2950"/>
                      </a:lnTo>
                      <a:lnTo>
                        <a:pt x="3376" y="2940"/>
                      </a:lnTo>
                      <a:lnTo>
                        <a:pt x="3382" y="2922"/>
                      </a:lnTo>
                      <a:lnTo>
                        <a:pt x="3390" y="2907"/>
                      </a:lnTo>
                      <a:lnTo>
                        <a:pt x="3389" y="2901"/>
                      </a:lnTo>
                      <a:lnTo>
                        <a:pt x="3386" y="2894"/>
                      </a:lnTo>
                      <a:lnTo>
                        <a:pt x="3385" y="2892"/>
                      </a:lnTo>
                      <a:lnTo>
                        <a:pt x="3386" y="2889"/>
                      </a:lnTo>
                      <a:lnTo>
                        <a:pt x="3388" y="2887"/>
                      </a:lnTo>
                      <a:lnTo>
                        <a:pt x="3390" y="2884"/>
                      </a:lnTo>
                      <a:lnTo>
                        <a:pt x="3392" y="2881"/>
                      </a:lnTo>
                      <a:lnTo>
                        <a:pt x="3394" y="2880"/>
                      </a:lnTo>
                      <a:lnTo>
                        <a:pt x="3397" y="2880"/>
                      </a:lnTo>
                      <a:lnTo>
                        <a:pt x="3399" y="2880"/>
                      </a:lnTo>
                      <a:lnTo>
                        <a:pt x="3406" y="2881"/>
                      </a:lnTo>
                      <a:lnTo>
                        <a:pt x="3412" y="2880"/>
                      </a:lnTo>
                      <a:lnTo>
                        <a:pt x="3416" y="2875"/>
                      </a:lnTo>
                      <a:lnTo>
                        <a:pt x="3419" y="2868"/>
                      </a:lnTo>
                      <a:lnTo>
                        <a:pt x="3420" y="2865"/>
                      </a:lnTo>
                      <a:lnTo>
                        <a:pt x="3421" y="2862"/>
                      </a:lnTo>
                      <a:lnTo>
                        <a:pt x="3424" y="2858"/>
                      </a:lnTo>
                      <a:lnTo>
                        <a:pt x="3427" y="2857"/>
                      </a:lnTo>
                      <a:lnTo>
                        <a:pt x="3436" y="2846"/>
                      </a:lnTo>
                      <a:lnTo>
                        <a:pt x="3445" y="2839"/>
                      </a:lnTo>
                      <a:lnTo>
                        <a:pt x="3455" y="2831"/>
                      </a:lnTo>
                      <a:lnTo>
                        <a:pt x="3468" y="2824"/>
                      </a:lnTo>
                      <a:lnTo>
                        <a:pt x="3464" y="2819"/>
                      </a:lnTo>
                      <a:lnTo>
                        <a:pt x="3469" y="2806"/>
                      </a:lnTo>
                      <a:lnTo>
                        <a:pt x="3475" y="2793"/>
                      </a:lnTo>
                      <a:lnTo>
                        <a:pt x="3481" y="2779"/>
                      </a:lnTo>
                      <a:lnTo>
                        <a:pt x="3487" y="2766"/>
                      </a:lnTo>
                      <a:lnTo>
                        <a:pt x="3502" y="2749"/>
                      </a:lnTo>
                      <a:lnTo>
                        <a:pt x="3516" y="2735"/>
                      </a:lnTo>
                      <a:lnTo>
                        <a:pt x="3532" y="2721"/>
                      </a:lnTo>
                      <a:lnTo>
                        <a:pt x="3548" y="2706"/>
                      </a:lnTo>
                      <a:lnTo>
                        <a:pt x="3561" y="2690"/>
                      </a:lnTo>
                      <a:lnTo>
                        <a:pt x="3576" y="2675"/>
                      </a:lnTo>
                      <a:lnTo>
                        <a:pt x="3590" y="2661"/>
                      </a:lnTo>
                      <a:lnTo>
                        <a:pt x="3604" y="2647"/>
                      </a:lnTo>
                      <a:lnTo>
                        <a:pt x="3613" y="2640"/>
                      </a:lnTo>
                      <a:lnTo>
                        <a:pt x="3626" y="2633"/>
                      </a:lnTo>
                      <a:lnTo>
                        <a:pt x="3638" y="2617"/>
                      </a:lnTo>
                      <a:lnTo>
                        <a:pt x="3646" y="2605"/>
                      </a:lnTo>
                      <a:lnTo>
                        <a:pt x="3659" y="2596"/>
                      </a:lnTo>
                      <a:lnTo>
                        <a:pt x="3670" y="2590"/>
                      </a:lnTo>
                      <a:lnTo>
                        <a:pt x="3683" y="2583"/>
                      </a:lnTo>
                      <a:lnTo>
                        <a:pt x="3696" y="2578"/>
                      </a:lnTo>
                      <a:lnTo>
                        <a:pt x="3717" y="2569"/>
                      </a:lnTo>
                      <a:lnTo>
                        <a:pt x="3734" y="2560"/>
                      </a:lnTo>
                      <a:lnTo>
                        <a:pt x="3745" y="2548"/>
                      </a:lnTo>
                      <a:lnTo>
                        <a:pt x="3756" y="2535"/>
                      </a:lnTo>
                      <a:lnTo>
                        <a:pt x="3765" y="2522"/>
                      </a:lnTo>
                      <a:lnTo>
                        <a:pt x="3775" y="2508"/>
                      </a:lnTo>
                      <a:lnTo>
                        <a:pt x="3786" y="2495"/>
                      </a:lnTo>
                      <a:lnTo>
                        <a:pt x="3796" y="2481"/>
                      </a:lnTo>
                      <a:lnTo>
                        <a:pt x="3806" y="2467"/>
                      </a:lnTo>
                      <a:lnTo>
                        <a:pt x="3817" y="2454"/>
                      </a:lnTo>
                      <a:lnTo>
                        <a:pt x="3827" y="2437"/>
                      </a:lnTo>
                      <a:lnTo>
                        <a:pt x="3838" y="2420"/>
                      </a:lnTo>
                      <a:lnTo>
                        <a:pt x="3847" y="2405"/>
                      </a:lnTo>
                      <a:lnTo>
                        <a:pt x="3853" y="2389"/>
                      </a:lnTo>
                      <a:lnTo>
                        <a:pt x="3867" y="2368"/>
                      </a:lnTo>
                      <a:lnTo>
                        <a:pt x="3882" y="2348"/>
                      </a:lnTo>
                      <a:lnTo>
                        <a:pt x="3896" y="2327"/>
                      </a:lnTo>
                      <a:lnTo>
                        <a:pt x="3909" y="2306"/>
                      </a:lnTo>
                      <a:lnTo>
                        <a:pt x="3908" y="2297"/>
                      </a:lnTo>
                      <a:lnTo>
                        <a:pt x="3905" y="2288"/>
                      </a:lnTo>
                      <a:lnTo>
                        <a:pt x="3917" y="2269"/>
                      </a:lnTo>
                      <a:lnTo>
                        <a:pt x="3928" y="2249"/>
                      </a:lnTo>
                      <a:lnTo>
                        <a:pt x="3940" y="2230"/>
                      </a:lnTo>
                      <a:lnTo>
                        <a:pt x="3952" y="2210"/>
                      </a:lnTo>
                      <a:lnTo>
                        <a:pt x="3949" y="2201"/>
                      </a:lnTo>
                      <a:lnTo>
                        <a:pt x="3946" y="2192"/>
                      </a:lnTo>
                      <a:lnTo>
                        <a:pt x="3958" y="2184"/>
                      </a:lnTo>
                      <a:lnTo>
                        <a:pt x="3970" y="2174"/>
                      </a:lnTo>
                      <a:lnTo>
                        <a:pt x="3976" y="2162"/>
                      </a:lnTo>
                      <a:lnTo>
                        <a:pt x="3981" y="2151"/>
                      </a:lnTo>
                      <a:lnTo>
                        <a:pt x="3985" y="2139"/>
                      </a:lnTo>
                      <a:lnTo>
                        <a:pt x="3989" y="2127"/>
                      </a:lnTo>
                      <a:lnTo>
                        <a:pt x="3993" y="2117"/>
                      </a:lnTo>
                      <a:lnTo>
                        <a:pt x="3997" y="2107"/>
                      </a:lnTo>
                      <a:lnTo>
                        <a:pt x="4002" y="2096"/>
                      </a:lnTo>
                      <a:lnTo>
                        <a:pt x="4007" y="2086"/>
                      </a:lnTo>
                      <a:lnTo>
                        <a:pt x="4006" y="2073"/>
                      </a:lnTo>
                      <a:lnTo>
                        <a:pt x="4005" y="2059"/>
                      </a:lnTo>
                      <a:lnTo>
                        <a:pt x="4005" y="2047"/>
                      </a:lnTo>
                      <a:lnTo>
                        <a:pt x="4007" y="2035"/>
                      </a:lnTo>
                      <a:lnTo>
                        <a:pt x="4014" y="2022"/>
                      </a:lnTo>
                      <a:lnTo>
                        <a:pt x="4020" y="2008"/>
                      </a:lnTo>
                      <a:lnTo>
                        <a:pt x="4020" y="1998"/>
                      </a:lnTo>
                      <a:lnTo>
                        <a:pt x="4019" y="1987"/>
                      </a:lnTo>
                      <a:lnTo>
                        <a:pt x="4016" y="1977"/>
                      </a:lnTo>
                      <a:lnTo>
                        <a:pt x="4016" y="1967"/>
                      </a:lnTo>
                      <a:lnTo>
                        <a:pt x="4018" y="1958"/>
                      </a:lnTo>
                      <a:lnTo>
                        <a:pt x="4023" y="1948"/>
                      </a:lnTo>
                      <a:lnTo>
                        <a:pt x="4024" y="1945"/>
                      </a:lnTo>
                      <a:lnTo>
                        <a:pt x="4026" y="1939"/>
                      </a:lnTo>
                      <a:lnTo>
                        <a:pt x="4027" y="1935"/>
                      </a:lnTo>
                      <a:lnTo>
                        <a:pt x="4026" y="1930"/>
                      </a:lnTo>
                      <a:lnTo>
                        <a:pt x="4023" y="1926"/>
                      </a:lnTo>
                      <a:lnTo>
                        <a:pt x="4020" y="1925"/>
                      </a:lnTo>
                      <a:lnTo>
                        <a:pt x="4018" y="1923"/>
                      </a:lnTo>
                      <a:lnTo>
                        <a:pt x="4014" y="1921"/>
                      </a:lnTo>
                      <a:lnTo>
                        <a:pt x="4005" y="1921"/>
                      </a:lnTo>
                      <a:lnTo>
                        <a:pt x="3998" y="1920"/>
                      </a:lnTo>
                      <a:lnTo>
                        <a:pt x="3988" y="1923"/>
                      </a:lnTo>
                      <a:lnTo>
                        <a:pt x="3984" y="1925"/>
                      </a:lnTo>
                      <a:lnTo>
                        <a:pt x="3972" y="1934"/>
                      </a:lnTo>
                      <a:lnTo>
                        <a:pt x="3965" y="1943"/>
                      </a:lnTo>
                      <a:lnTo>
                        <a:pt x="3954" y="1948"/>
                      </a:lnTo>
                      <a:lnTo>
                        <a:pt x="3943" y="1952"/>
                      </a:lnTo>
                      <a:lnTo>
                        <a:pt x="3930" y="1955"/>
                      </a:lnTo>
                      <a:lnTo>
                        <a:pt x="3919" y="1958"/>
                      </a:lnTo>
                      <a:lnTo>
                        <a:pt x="3906" y="1964"/>
                      </a:lnTo>
                      <a:lnTo>
                        <a:pt x="3891" y="1972"/>
                      </a:lnTo>
                      <a:lnTo>
                        <a:pt x="3878" y="1967"/>
                      </a:lnTo>
                      <a:lnTo>
                        <a:pt x="3863" y="1963"/>
                      </a:lnTo>
                      <a:lnTo>
                        <a:pt x="3852" y="1969"/>
                      </a:lnTo>
                      <a:lnTo>
                        <a:pt x="3840" y="1976"/>
                      </a:lnTo>
                      <a:lnTo>
                        <a:pt x="3830" y="1977"/>
                      </a:lnTo>
                      <a:lnTo>
                        <a:pt x="3819" y="1976"/>
                      </a:lnTo>
                      <a:lnTo>
                        <a:pt x="3814" y="1976"/>
                      </a:lnTo>
                      <a:lnTo>
                        <a:pt x="3809" y="1974"/>
                      </a:lnTo>
                      <a:lnTo>
                        <a:pt x="3804" y="1974"/>
                      </a:lnTo>
                      <a:lnTo>
                        <a:pt x="3799" y="1976"/>
                      </a:lnTo>
                      <a:lnTo>
                        <a:pt x="3780" y="1985"/>
                      </a:lnTo>
                      <a:lnTo>
                        <a:pt x="3766" y="1994"/>
                      </a:lnTo>
                      <a:lnTo>
                        <a:pt x="3756" y="2000"/>
                      </a:lnTo>
                      <a:lnTo>
                        <a:pt x="3745" y="2004"/>
                      </a:lnTo>
                      <a:lnTo>
                        <a:pt x="3735" y="2007"/>
                      </a:lnTo>
                      <a:lnTo>
                        <a:pt x="3723" y="2008"/>
                      </a:lnTo>
                      <a:lnTo>
                        <a:pt x="3714" y="2005"/>
                      </a:lnTo>
                      <a:lnTo>
                        <a:pt x="3700" y="2003"/>
                      </a:lnTo>
                      <a:lnTo>
                        <a:pt x="3690" y="2008"/>
                      </a:lnTo>
                      <a:lnTo>
                        <a:pt x="3679" y="2015"/>
                      </a:lnTo>
                      <a:lnTo>
                        <a:pt x="3674" y="2017"/>
                      </a:lnTo>
                      <a:lnTo>
                        <a:pt x="3668" y="2020"/>
                      </a:lnTo>
                      <a:lnTo>
                        <a:pt x="3661" y="2021"/>
                      </a:lnTo>
                      <a:lnTo>
                        <a:pt x="3655" y="2021"/>
                      </a:lnTo>
                      <a:lnTo>
                        <a:pt x="3650" y="2022"/>
                      </a:lnTo>
                      <a:lnTo>
                        <a:pt x="3643" y="2024"/>
                      </a:lnTo>
                      <a:lnTo>
                        <a:pt x="3638" y="2024"/>
                      </a:lnTo>
                      <a:lnTo>
                        <a:pt x="3631" y="2022"/>
                      </a:lnTo>
                      <a:lnTo>
                        <a:pt x="3618" y="2021"/>
                      </a:lnTo>
                      <a:lnTo>
                        <a:pt x="3608" y="2017"/>
                      </a:lnTo>
                      <a:lnTo>
                        <a:pt x="3602" y="2013"/>
                      </a:lnTo>
                      <a:lnTo>
                        <a:pt x="3595" y="2007"/>
                      </a:lnTo>
                      <a:lnTo>
                        <a:pt x="3589" y="2002"/>
                      </a:lnTo>
                      <a:lnTo>
                        <a:pt x="3585" y="1994"/>
                      </a:lnTo>
                      <a:lnTo>
                        <a:pt x="3585" y="1985"/>
                      </a:lnTo>
                      <a:lnTo>
                        <a:pt x="3585" y="1976"/>
                      </a:lnTo>
                      <a:lnTo>
                        <a:pt x="3574" y="1972"/>
                      </a:lnTo>
                      <a:lnTo>
                        <a:pt x="3563" y="1967"/>
                      </a:lnTo>
                      <a:lnTo>
                        <a:pt x="3564" y="1967"/>
                      </a:lnTo>
                      <a:lnTo>
                        <a:pt x="3551" y="1961"/>
                      </a:lnTo>
                      <a:lnTo>
                        <a:pt x="3541" y="1956"/>
                      </a:lnTo>
                      <a:lnTo>
                        <a:pt x="3530" y="1959"/>
                      </a:lnTo>
                      <a:lnTo>
                        <a:pt x="3520" y="1963"/>
                      </a:lnTo>
                      <a:lnTo>
                        <a:pt x="3516" y="1964"/>
                      </a:lnTo>
                      <a:lnTo>
                        <a:pt x="3512" y="1965"/>
                      </a:lnTo>
                      <a:lnTo>
                        <a:pt x="3511" y="1964"/>
                      </a:lnTo>
                      <a:lnTo>
                        <a:pt x="3510" y="1961"/>
                      </a:lnTo>
                      <a:lnTo>
                        <a:pt x="3511" y="1956"/>
                      </a:lnTo>
                      <a:lnTo>
                        <a:pt x="3512" y="1952"/>
                      </a:lnTo>
                      <a:lnTo>
                        <a:pt x="3516" y="1950"/>
                      </a:lnTo>
                      <a:lnTo>
                        <a:pt x="3520" y="1946"/>
                      </a:lnTo>
                      <a:lnTo>
                        <a:pt x="3530" y="1941"/>
                      </a:lnTo>
                      <a:lnTo>
                        <a:pt x="3541" y="1934"/>
                      </a:lnTo>
                      <a:lnTo>
                        <a:pt x="3548" y="1932"/>
                      </a:lnTo>
                      <a:lnTo>
                        <a:pt x="3556" y="1929"/>
                      </a:lnTo>
                      <a:lnTo>
                        <a:pt x="3560" y="1928"/>
                      </a:lnTo>
                      <a:lnTo>
                        <a:pt x="3564" y="1926"/>
                      </a:lnTo>
                      <a:lnTo>
                        <a:pt x="3567" y="1924"/>
                      </a:lnTo>
                      <a:lnTo>
                        <a:pt x="3568" y="1920"/>
                      </a:lnTo>
                      <a:lnTo>
                        <a:pt x="3569" y="1917"/>
                      </a:lnTo>
                      <a:lnTo>
                        <a:pt x="3569" y="1913"/>
                      </a:lnTo>
                      <a:lnTo>
                        <a:pt x="3569" y="1911"/>
                      </a:lnTo>
                      <a:lnTo>
                        <a:pt x="3568" y="1907"/>
                      </a:lnTo>
                      <a:lnTo>
                        <a:pt x="3564" y="1902"/>
                      </a:lnTo>
                      <a:lnTo>
                        <a:pt x="3559" y="1898"/>
                      </a:lnTo>
                      <a:lnTo>
                        <a:pt x="3555" y="1889"/>
                      </a:lnTo>
                      <a:lnTo>
                        <a:pt x="3550" y="1880"/>
                      </a:lnTo>
                      <a:lnTo>
                        <a:pt x="3550" y="1880"/>
                      </a:lnTo>
                      <a:lnTo>
                        <a:pt x="3541" y="1872"/>
                      </a:lnTo>
                      <a:lnTo>
                        <a:pt x="3532" y="1860"/>
                      </a:lnTo>
                      <a:lnTo>
                        <a:pt x="3520" y="1847"/>
                      </a:lnTo>
                      <a:lnTo>
                        <a:pt x="3508" y="1833"/>
                      </a:lnTo>
                      <a:lnTo>
                        <a:pt x="3507" y="1829"/>
                      </a:lnTo>
                      <a:lnTo>
                        <a:pt x="3506" y="1827"/>
                      </a:lnTo>
                      <a:lnTo>
                        <a:pt x="3502" y="1823"/>
                      </a:lnTo>
                      <a:lnTo>
                        <a:pt x="3499" y="1819"/>
                      </a:lnTo>
                      <a:lnTo>
                        <a:pt x="3481" y="1803"/>
                      </a:lnTo>
                      <a:lnTo>
                        <a:pt x="3462" y="1786"/>
                      </a:lnTo>
                      <a:lnTo>
                        <a:pt x="3450" y="1770"/>
                      </a:lnTo>
                      <a:lnTo>
                        <a:pt x="3434" y="1749"/>
                      </a:lnTo>
                      <a:lnTo>
                        <a:pt x="3424" y="1745"/>
                      </a:lnTo>
                      <a:lnTo>
                        <a:pt x="3411" y="1736"/>
                      </a:lnTo>
                      <a:lnTo>
                        <a:pt x="3406" y="1728"/>
                      </a:lnTo>
                      <a:lnTo>
                        <a:pt x="3402" y="1722"/>
                      </a:lnTo>
                      <a:lnTo>
                        <a:pt x="3392" y="1722"/>
                      </a:lnTo>
                      <a:lnTo>
                        <a:pt x="3382" y="1722"/>
                      </a:lnTo>
                      <a:lnTo>
                        <a:pt x="3376" y="1720"/>
                      </a:lnTo>
                      <a:lnTo>
                        <a:pt x="3372" y="1719"/>
                      </a:lnTo>
                      <a:lnTo>
                        <a:pt x="3367" y="1717"/>
                      </a:lnTo>
                      <a:lnTo>
                        <a:pt x="3364" y="1713"/>
                      </a:lnTo>
                      <a:lnTo>
                        <a:pt x="3362" y="1707"/>
                      </a:lnTo>
                      <a:lnTo>
                        <a:pt x="3359" y="1701"/>
                      </a:lnTo>
                      <a:lnTo>
                        <a:pt x="3358" y="1697"/>
                      </a:lnTo>
                      <a:lnTo>
                        <a:pt x="3355" y="1694"/>
                      </a:lnTo>
                      <a:lnTo>
                        <a:pt x="3353" y="1692"/>
                      </a:lnTo>
                      <a:lnTo>
                        <a:pt x="3350" y="1689"/>
                      </a:lnTo>
                      <a:lnTo>
                        <a:pt x="3344" y="1698"/>
                      </a:lnTo>
                      <a:lnTo>
                        <a:pt x="3336" y="1704"/>
                      </a:lnTo>
                      <a:lnTo>
                        <a:pt x="3333" y="1701"/>
                      </a:lnTo>
                      <a:lnTo>
                        <a:pt x="3331" y="1698"/>
                      </a:lnTo>
                      <a:lnTo>
                        <a:pt x="3329" y="1694"/>
                      </a:lnTo>
                      <a:lnTo>
                        <a:pt x="3328" y="1691"/>
                      </a:lnTo>
                      <a:lnTo>
                        <a:pt x="3325" y="1682"/>
                      </a:lnTo>
                      <a:lnTo>
                        <a:pt x="3322" y="1671"/>
                      </a:lnTo>
                      <a:lnTo>
                        <a:pt x="3322" y="1663"/>
                      </a:lnTo>
                      <a:lnTo>
                        <a:pt x="3319" y="1654"/>
                      </a:lnTo>
                      <a:lnTo>
                        <a:pt x="3316" y="1644"/>
                      </a:lnTo>
                      <a:lnTo>
                        <a:pt x="3312" y="1634"/>
                      </a:lnTo>
                      <a:lnTo>
                        <a:pt x="3310" y="1621"/>
                      </a:lnTo>
                      <a:lnTo>
                        <a:pt x="3306" y="1606"/>
                      </a:lnTo>
                      <a:lnTo>
                        <a:pt x="3302" y="1595"/>
                      </a:lnTo>
                      <a:lnTo>
                        <a:pt x="3299" y="1583"/>
                      </a:lnTo>
                      <a:lnTo>
                        <a:pt x="3294" y="1566"/>
                      </a:lnTo>
                      <a:lnTo>
                        <a:pt x="3289" y="1549"/>
                      </a:lnTo>
                      <a:lnTo>
                        <a:pt x="3285" y="1533"/>
                      </a:lnTo>
                      <a:lnTo>
                        <a:pt x="3280" y="1518"/>
                      </a:lnTo>
                      <a:lnTo>
                        <a:pt x="3281" y="1518"/>
                      </a:lnTo>
                      <a:lnTo>
                        <a:pt x="3261" y="1507"/>
                      </a:lnTo>
                      <a:lnTo>
                        <a:pt x="3244" y="1495"/>
                      </a:lnTo>
                      <a:lnTo>
                        <a:pt x="3245" y="1491"/>
                      </a:lnTo>
                      <a:lnTo>
                        <a:pt x="3245" y="1486"/>
                      </a:lnTo>
                      <a:lnTo>
                        <a:pt x="3246" y="1485"/>
                      </a:lnTo>
                      <a:lnTo>
                        <a:pt x="3246" y="1482"/>
                      </a:lnTo>
                      <a:lnTo>
                        <a:pt x="3245" y="1481"/>
                      </a:lnTo>
                      <a:lnTo>
                        <a:pt x="3244" y="1481"/>
                      </a:lnTo>
                      <a:lnTo>
                        <a:pt x="3231" y="1469"/>
                      </a:lnTo>
                      <a:lnTo>
                        <a:pt x="3217" y="1457"/>
                      </a:lnTo>
                      <a:lnTo>
                        <a:pt x="3210" y="1451"/>
                      </a:lnTo>
                      <a:lnTo>
                        <a:pt x="3202" y="1443"/>
                      </a:lnTo>
                      <a:lnTo>
                        <a:pt x="3197" y="1435"/>
                      </a:lnTo>
                      <a:lnTo>
                        <a:pt x="3193" y="1425"/>
                      </a:lnTo>
                      <a:lnTo>
                        <a:pt x="3191" y="1408"/>
                      </a:lnTo>
                      <a:lnTo>
                        <a:pt x="3189" y="1391"/>
                      </a:lnTo>
                      <a:lnTo>
                        <a:pt x="3189" y="1376"/>
                      </a:lnTo>
                      <a:lnTo>
                        <a:pt x="3188" y="1360"/>
                      </a:lnTo>
                      <a:lnTo>
                        <a:pt x="3189" y="1345"/>
                      </a:lnTo>
                      <a:lnTo>
                        <a:pt x="3191" y="1329"/>
                      </a:lnTo>
                      <a:lnTo>
                        <a:pt x="3191" y="1315"/>
                      </a:lnTo>
                      <a:lnTo>
                        <a:pt x="3188" y="1301"/>
                      </a:lnTo>
                      <a:lnTo>
                        <a:pt x="3179" y="1282"/>
                      </a:lnTo>
                      <a:lnTo>
                        <a:pt x="3170" y="1264"/>
                      </a:lnTo>
                      <a:lnTo>
                        <a:pt x="3172" y="1246"/>
                      </a:lnTo>
                      <a:lnTo>
                        <a:pt x="3175" y="1231"/>
                      </a:lnTo>
                      <a:lnTo>
                        <a:pt x="3167" y="1218"/>
                      </a:lnTo>
                      <a:lnTo>
                        <a:pt x="3157" y="1206"/>
                      </a:lnTo>
                      <a:lnTo>
                        <a:pt x="3146" y="1196"/>
                      </a:lnTo>
                      <a:lnTo>
                        <a:pt x="3134" y="1185"/>
                      </a:lnTo>
                      <a:lnTo>
                        <a:pt x="3128" y="1185"/>
                      </a:lnTo>
                      <a:lnTo>
                        <a:pt x="3123" y="1187"/>
                      </a:lnTo>
                      <a:lnTo>
                        <a:pt x="3119" y="1187"/>
                      </a:lnTo>
                      <a:lnTo>
                        <a:pt x="3114" y="1185"/>
                      </a:lnTo>
                      <a:lnTo>
                        <a:pt x="3108" y="1175"/>
                      </a:lnTo>
                      <a:lnTo>
                        <a:pt x="3096" y="1162"/>
                      </a:lnTo>
                      <a:lnTo>
                        <a:pt x="3092" y="1168"/>
                      </a:lnTo>
                      <a:lnTo>
                        <a:pt x="3086" y="1176"/>
                      </a:lnTo>
                      <a:lnTo>
                        <a:pt x="3079" y="1183"/>
                      </a:lnTo>
                      <a:lnTo>
                        <a:pt x="3073" y="1189"/>
                      </a:lnTo>
                      <a:lnTo>
                        <a:pt x="3073" y="1190"/>
                      </a:lnTo>
                      <a:lnTo>
                        <a:pt x="3071" y="1190"/>
                      </a:lnTo>
                      <a:lnTo>
                        <a:pt x="3078" y="1183"/>
                      </a:lnTo>
                      <a:lnTo>
                        <a:pt x="3084" y="1176"/>
                      </a:lnTo>
                      <a:lnTo>
                        <a:pt x="3089" y="1170"/>
                      </a:lnTo>
                      <a:lnTo>
                        <a:pt x="3093" y="1163"/>
                      </a:lnTo>
                      <a:lnTo>
                        <a:pt x="3092" y="1152"/>
                      </a:lnTo>
                      <a:lnTo>
                        <a:pt x="3087" y="1137"/>
                      </a:lnTo>
                      <a:lnTo>
                        <a:pt x="3086" y="1131"/>
                      </a:lnTo>
                      <a:lnTo>
                        <a:pt x="3084" y="1124"/>
                      </a:lnTo>
                      <a:lnTo>
                        <a:pt x="3083" y="1118"/>
                      </a:lnTo>
                      <a:lnTo>
                        <a:pt x="3084" y="1113"/>
                      </a:lnTo>
                      <a:lnTo>
                        <a:pt x="3086" y="1110"/>
                      </a:lnTo>
                      <a:lnTo>
                        <a:pt x="3088" y="1109"/>
                      </a:lnTo>
                      <a:lnTo>
                        <a:pt x="3093" y="1110"/>
                      </a:lnTo>
                      <a:lnTo>
                        <a:pt x="3097" y="1110"/>
                      </a:lnTo>
                      <a:lnTo>
                        <a:pt x="3105" y="1113"/>
                      </a:lnTo>
                      <a:lnTo>
                        <a:pt x="3108" y="1113"/>
                      </a:lnTo>
                      <a:lnTo>
                        <a:pt x="3105" y="1105"/>
                      </a:lnTo>
                      <a:lnTo>
                        <a:pt x="3101" y="1098"/>
                      </a:lnTo>
                      <a:lnTo>
                        <a:pt x="3096" y="1092"/>
                      </a:lnTo>
                      <a:lnTo>
                        <a:pt x="3091" y="1088"/>
                      </a:lnTo>
                      <a:lnTo>
                        <a:pt x="3086" y="1083"/>
                      </a:lnTo>
                      <a:lnTo>
                        <a:pt x="3079" y="1078"/>
                      </a:lnTo>
                      <a:lnTo>
                        <a:pt x="3075" y="1073"/>
                      </a:lnTo>
                      <a:lnTo>
                        <a:pt x="3070" y="1066"/>
                      </a:lnTo>
                      <a:lnTo>
                        <a:pt x="3061" y="1052"/>
                      </a:lnTo>
                      <a:lnTo>
                        <a:pt x="3051" y="1036"/>
                      </a:lnTo>
                      <a:lnTo>
                        <a:pt x="3040" y="1019"/>
                      </a:lnTo>
                      <a:lnTo>
                        <a:pt x="3029" y="1001"/>
                      </a:lnTo>
                      <a:lnTo>
                        <a:pt x="3019" y="984"/>
                      </a:lnTo>
                      <a:lnTo>
                        <a:pt x="3012" y="966"/>
                      </a:lnTo>
                      <a:lnTo>
                        <a:pt x="3003" y="948"/>
                      </a:lnTo>
                      <a:lnTo>
                        <a:pt x="2992" y="927"/>
                      </a:lnTo>
                      <a:lnTo>
                        <a:pt x="2987" y="913"/>
                      </a:lnTo>
                      <a:lnTo>
                        <a:pt x="2982" y="898"/>
                      </a:lnTo>
                      <a:lnTo>
                        <a:pt x="2978" y="882"/>
                      </a:lnTo>
                      <a:lnTo>
                        <a:pt x="2974" y="868"/>
                      </a:lnTo>
                      <a:lnTo>
                        <a:pt x="2970" y="855"/>
                      </a:lnTo>
                      <a:lnTo>
                        <a:pt x="2966" y="843"/>
                      </a:lnTo>
                      <a:lnTo>
                        <a:pt x="2962" y="832"/>
                      </a:lnTo>
                      <a:lnTo>
                        <a:pt x="2956" y="821"/>
                      </a:lnTo>
                      <a:lnTo>
                        <a:pt x="2952" y="815"/>
                      </a:lnTo>
                      <a:lnTo>
                        <a:pt x="2947" y="808"/>
                      </a:lnTo>
                      <a:lnTo>
                        <a:pt x="2942" y="803"/>
                      </a:lnTo>
                      <a:lnTo>
                        <a:pt x="2935" y="797"/>
                      </a:lnTo>
                      <a:lnTo>
                        <a:pt x="2922" y="784"/>
                      </a:lnTo>
                      <a:lnTo>
                        <a:pt x="2911" y="771"/>
                      </a:lnTo>
                      <a:lnTo>
                        <a:pt x="2903" y="756"/>
                      </a:lnTo>
                      <a:lnTo>
                        <a:pt x="2896" y="742"/>
                      </a:lnTo>
                      <a:lnTo>
                        <a:pt x="2891" y="728"/>
                      </a:lnTo>
                      <a:lnTo>
                        <a:pt x="2887" y="711"/>
                      </a:lnTo>
                      <a:lnTo>
                        <a:pt x="2886" y="706"/>
                      </a:lnTo>
                      <a:lnTo>
                        <a:pt x="2886" y="701"/>
                      </a:lnTo>
                      <a:lnTo>
                        <a:pt x="2887" y="695"/>
                      </a:lnTo>
                      <a:lnTo>
                        <a:pt x="2887" y="689"/>
                      </a:lnTo>
                      <a:lnTo>
                        <a:pt x="2891" y="677"/>
                      </a:lnTo>
                      <a:lnTo>
                        <a:pt x="2892" y="664"/>
                      </a:lnTo>
                      <a:lnTo>
                        <a:pt x="2882" y="650"/>
                      </a:lnTo>
                      <a:lnTo>
                        <a:pt x="2873" y="632"/>
                      </a:lnTo>
                      <a:lnTo>
                        <a:pt x="2876" y="622"/>
                      </a:lnTo>
                      <a:lnTo>
                        <a:pt x="2879" y="611"/>
                      </a:lnTo>
                      <a:lnTo>
                        <a:pt x="2881" y="607"/>
                      </a:lnTo>
                      <a:lnTo>
                        <a:pt x="2881" y="602"/>
                      </a:lnTo>
                      <a:lnTo>
                        <a:pt x="2881" y="596"/>
                      </a:lnTo>
                      <a:lnTo>
                        <a:pt x="2878" y="591"/>
                      </a:lnTo>
                      <a:lnTo>
                        <a:pt x="2876" y="588"/>
                      </a:lnTo>
                      <a:lnTo>
                        <a:pt x="2873" y="587"/>
                      </a:lnTo>
                      <a:lnTo>
                        <a:pt x="2870" y="585"/>
                      </a:lnTo>
                      <a:lnTo>
                        <a:pt x="2866" y="585"/>
                      </a:lnTo>
                      <a:lnTo>
                        <a:pt x="2857" y="584"/>
                      </a:lnTo>
                      <a:lnTo>
                        <a:pt x="2851" y="581"/>
                      </a:lnTo>
                      <a:lnTo>
                        <a:pt x="2833" y="574"/>
                      </a:lnTo>
                      <a:lnTo>
                        <a:pt x="2818" y="568"/>
                      </a:lnTo>
                      <a:lnTo>
                        <a:pt x="2807" y="570"/>
                      </a:lnTo>
                      <a:lnTo>
                        <a:pt x="2800" y="572"/>
                      </a:lnTo>
                      <a:lnTo>
                        <a:pt x="2786" y="572"/>
                      </a:lnTo>
                      <a:lnTo>
                        <a:pt x="2772" y="572"/>
                      </a:lnTo>
                      <a:lnTo>
                        <a:pt x="2769" y="574"/>
                      </a:lnTo>
                      <a:lnTo>
                        <a:pt x="2767" y="575"/>
                      </a:lnTo>
                      <a:lnTo>
                        <a:pt x="2764" y="578"/>
                      </a:lnTo>
                      <a:lnTo>
                        <a:pt x="2761" y="580"/>
                      </a:lnTo>
                      <a:lnTo>
                        <a:pt x="2756" y="587"/>
                      </a:lnTo>
                      <a:lnTo>
                        <a:pt x="2750" y="591"/>
                      </a:lnTo>
                      <a:lnTo>
                        <a:pt x="2739" y="598"/>
                      </a:lnTo>
                      <a:lnTo>
                        <a:pt x="2729" y="606"/>
                      </a:lnTo>
                      <a:lnTo>
                        <a:pt x="2724" y="609"/>
                      </a:lnTo>
                      <a:lnTo>
                        <a:pt x="2719" y="611"/>
                      </a:lnTo>
                      <a:lnTo>
                        <a:pt x="2713" y="614"/>
                      </a:lnTo>
                      <a:lnTo>
                        <a:pt x="2708" y="614"/>
                      </a:lnTo>
                      <a:lnTo>
                        <a:pt x="2703" y="614"/>
                      </a:lnTo>
                      <a:lnTo>
                        <a:pt x="2698" y="611"/>
                      </a:lnTo>
                      <a:lnTo>
                        <a:pt x="2693" y="607"/>
                      </a:lnTo>
                      <a:lnTo>
                        <a:pt x="2688" y="605"/>
                      </a:lnTo>
                      <a:lnTo>
                        <a:pt x="2677" y="597"/>
                      </a:lnTo>
                      <a:lnTo>
                        <a:pt x="2667" y="591"/>
                      </a:lnTo>
                      <a:lnTo>
                        <a:pt x="2650" y="587"/>
                      </a:lnTo>
                      <a:lnTo>
                        <a:pt x="2630" y="581"/>
                      </a:lnTo>
                      <a:lnTo>
                        <a:pt x="2611" y="575"/>
                      </a:lnTo>
                      <a:lnTo>
                        <a:pt x="2594" y="568"/>
                      </a:lnTo>
                      <a:lnTo>
                        <a:pt x="2583" y="563"/>
                      </a:lnTo>
                      <a:lnTo>
                        <a:pt x="2570" y="559"/>
                      </a:lnTo>
                      <a:lnTo>
                        <a:pt x="2557" y="556"/>
                      </a:lnTo>
                      <a:lnTo>
                        <a:pt x="2544" y="554"/>
                      </a:lnTo>
                      <a:lnTo>
                        <a:pt x="2538" y="553"/>
                      </a:lnTo>
                      <a:lnTo>
                        <a:pt x="2533" y="553"/>
                      </a:lnTo>
                      <a:lnTo>
                        <a:pt x="2528" y="553"/>
                      </a:lnTo>
                      <a:lnTo>
                        <a:pt x="2523" y="554"/>
                      </a:lnTo>
                      <a:lnTo>
                        <a:pt x="2513" y="556"/>
                      </a:lnTo>
                      <a:lnTo>
                        <a:pt x="2502" y="554"/>
                      </a:lnTo>
                      <a:lnTo>
                        <a:pt x="2494" y="553"/>
                      </a:lnTo>
                      <a:lnTo>
                        <a:pt x="2488" y="552"/>
                      </a:lnTo>
                      <a:lnTo>
                        <a:pt x="2483" y="548"/>
                      </a:lnTo>
                      <a:lnTo>
                        <a:pt x="2479" y="545"/>
                      </a:lnTo>
                      <a:lnTo>
                        <a:pt x="2475" y="549"/>
                      </a:lnTo>
                      <a:lnTo>
                        <a:pt x="2470" y="554"/>
                      </a:lnTo>
                      <a:lnTo>
                        <a:pt x="2466" y="561"/>
                      </a:lnTo>
                      <a:lnTo>
                        <a:pt x="2465" y="568"/>
                      </a:lnTo>
                      <a:lnTo>
                        <a:pt x="2463" y="581"/>
                      </a:lnTo>
                      <a:lnTo>
                        <a:pt x="2465" y="596"/>
                      </a:lnTo>
                      <a:lnTo>
                        <a:pt x="2466" y="602"/>
                      </a:lnTo>
                      <a:lnTo>
                        <a:pt x="2466" y="607"/>
                      </a:lnTo>
                      <a:lnTo>
                        <a:pt x="2466" y="614"/>
                      </a:lnTo>
                      <a:lnTo>
                        <a:pt x="2465" y="619"/>
                      </a:lnTo>
                      <a:lnTo>
                        <a:pt x="2458" y="637"/>
                      </a:lnTo>
                      <a:lnTo>
                        <a:pt x="2452" y="655"/>
                      </a:lnTo>
                      <a:lnTo>
                        <a:pt x="2452" y="664"/>
                      </a:lnTo>
                      <a:lnTo>
                        <a:pt x="2453" y="673"/>
                      </a:lnTo>
                      <a:lnTo>
                        <a:pt x="2455" y="683"/>
                      </a:lnTo>
                      <a:lnTo>
                        <a:pt x="2458" y="690"/>
                      </a:lnTo>
                      <a:lnTo>
                        <a:pt x="2465" y="710"/>
                      </a:lnTo>
                      <a:lnTo>
                        <a:pt x="2470" y="729"/>
                      </a:lnTo>
                      <a:lnTo>
                        <a:pt x="2472" y="793"/>
                      </a:lnTo>
                      <a:lnTo>
                        <a:pt x="2475" y="856"/>
                      </a:lnTo>
                      <a:lnTo>
                        <a:pt x="2476" y="920"/>
                      </a:lnTo>
                      <a:lnTo>
                        <a:pt x="2479" y="983"/>
                      </a:lnTo>
                      <a:lnTo>
                        <a:pt x="2479" y="1045"/>
                      </a:lnTo>
                      <a:lnTo>
                        <a:pt x="2480" y="1109"/>
                      </a:lnTo>
                      <a:lnTo>
                        <a:pt x="2481" y="1172"/>
                      </a:lnTo>
                      <a:lnTo>
                        <a:pt x="2483" y="1236"/>
                      </a:lnTo>
                      <a:lnTo>
                        <a:pt x="2481" y="1236"/>
                      </a:lnTo>
                      <a:lnTo>
                        <a:pt x="2481" y="1234"/>
                      </a:lnTo>
                      <a:lnTo>
                        <a:pt x="2480" y="1172"/>
                      </a:lnTo>
                      <a:lnTo>
                        <a:pt x="2479" y="1110"/>
                      </a:lnTo>
                      <a:lnTo>
                        <a:pt x="2478" y="1047"/>
                      </a:lnTo>
                      <a:lnTo>
                        <a:pt x="2476" y="983"/>
                      </a:lnTo>
                      <a:lnTo>
                        <a:pt x="2475" y="920"/>
                      </a:lnTo>
                      <a:lnTo>
                        <a:pt x="2474" y="855"/>
                      </a:lnTo>
                      <a:lnTo>
                        <a:pt x="2471" y="791"/>
                      </a:lnTo>
                      <a:lnTo>
                        <a:pt x="2468" y="728"/>
                      </a:lnTo>
                      <a:lnTo>
                        <a:pt x="2463" y="707"/>
                      </a:lnTo>
                      <a:lnTo>
                        <a:pt x="2457" y="689"/>
                      </a:lnTo>
                      <a:lnTo>
                        <a:pt x="2454" y="680"/>
                      </a:lnTo>
                      <a:lnTo>
                        <a:pt x="2452" y="671"/>
                      </a:lnTo>
                      <a:lnTo>
                        <a:pt x="2450" y="662"/>
                      </a:lnTo>
                      <a:lnTo>
                        <a:pt x="2449" y="654"/>
                      </a:lnTo>
                      <a:lnTo>
                        <a:pt x="2457" y="635"/>
                      </a:lnTo>
                      <a:lnTo>
                        <a:pt x="2463" y="616"/>
                      </a:lnTo>
                      <a:lnTo>
                        <a:pt x="2465" y="611"/>
                      </a:lnTo>
                      <a:lnTo>
                        <a:pt x="2465" y="606"/>
                      </a:lnTo>
                      <a:lnTo>
                        <a:pt x="2465" y="600"/>
                      </a:lnTo>
                      <a:lnTo>
                        <a:pt x="2463" y="593"/>
                      </a:lnTo>
                      <a:lnTo>
                        <a:pt x="2462" y="587"/>
                      </a:lnTo>
                      <a:lnTo>
                        <a:pt x="2462" y="580"/>
                      </a:lnTo>
                      <a:lnTo>
                        <a:pt x="2462" y="572"/>
                      </a:lnTo>
                      <a:lnTo>
                        <a:pt x="2463" y="566"/>
                      </a:lnTo>
                      <a:lnTo>
                        <a:pt x="2465" y="559"/>
                      </a:lnTo>
                      <a:lnTo>
                        <a:pt x="2468" y="553"/>
                      </a:lnTo>
                      <a:lnTo>
                        <a:pt x="2474" y="546"/>
                      </a:lnTo>
                      <a:lnTo>
                        <a:pt x="2478" y="543"/>
                      </a:lnTo>
                      <a:lnTo>
                        <a:pt x="2472" y="536"/>
                      </a:lnTo>
                      <a:lnTo>
                        <a:pt x="2468" y="528"/>
                      </a:lnTo>
                      <a:lnTo>
                        <a:pt x="2465" y="527"/>
                      </a:lnTo>
                      <a:lnTo>
                        <a:pt x="2459" y="527"/>
                      </a:lnTo>
                      <a:lnTo>
                        <a:pt x="2454" y="528"/>
                      </a:lnTo>
                      <a:lnTo>
                        <a:pt x="2449" y="528"/>
                      </a:lnTo>
                      <a:lnTo>
                        <a:pt x="2433" y="528"/>
                      </a:lnTo>
                      <a:lnTo>
                        <a:pt x="2417" y="528"/>
                      </a:lnTo>
                      <a:lnTo>
                        <a:pt x="2404" y="526"/>
                      </a:lnTo>
                      <a:lnTo>
                        <a:pt x="2389" y="522"/>
                      </a:lnTo>
                      <a:lnTo>
                        <a:pt x="2378" y="517"/>
                      </a:lnTo>
                      <a:lnTo>
                        <a:pt x="2366" y="510"/>
                      </a:lnTo>
                      <a:lnTo>
                        <a:pt x="2357" y="495"/>
                      </a:lnTo>
                      <a:lnTo>
                        <a:pt x="2348" y="483"/>
                      </a:lnTo>
                      <a:lnTo>
                        <a:pt x="2345" y="480"/>
                      </a:lnTo>
                      <a:lnTo>
                        <a:pt x="2343" y="478"/>
                      </a:lnTo>
                      <a:lnTo>
                        <a:pt x="2339" y="478"/>
                      </a:lnTo>
                      <a:lnTo>
                        <a:pt x="2336" y="476"/>
                      </a:lnTo>
                      <a:lnTo>
                        <a:pt x="2330" y="476"/>
                      </a:lnTo>
                      <a:lnTo>
                        <a:pt x="2325" y="474"/>
                      </a:lnTo>
                      <a:lnTo>
                        <a:pt x="2314" y="470"/>
                      </a:lnTo>
                      <a:lnTo>
                        <a:pt x="2305" y="465"/>
                      </a:lnTo>
                      <a:lnTo>
                        <a:pt x="2297" y="461"/>
                      </a:lnTo>
                      <a:lnTo>
                        <a:pt x="2287" y="460"/>
                      </a:lnTo>
                      <a:lnTo>
                        <a:pt x="2278" y="461"/>
                      </a:lnTo>
                      <a:lnTo>
                        <a:pt x="2269" y="462"/>
                      </a:lnTo>
                      <a:lnTo>
                        <a:pt x="2260" y="466"/>
                      </a:lnTo>
                      <a:lnTo>
                        <a:pt x="2251" y="469"/>
                      </a:lnTo>
                      <a:lnTo>
                        <a:pt x="2236" y="473"/>
                      </a:lnTo>
                      <a:lnTo>
                        <a:pt x="2223" y="476"/>
                      </a:lnTo>
                      <a:lnTo>
                        <a:pt x="2210" y="482"/>
                      </a:lnTo>
                      <a:lnTo>
                        <a:pt x="2199" y="488"/>
                      </a:lnTo>
                      <a:lnTo>
                        <a:pt x="2192" y="495"/>
                      </a:lnTo>
                      <a:lnTo>
                        <a:pt x="2184" y="502"/>
                      </a:lnTo>
                      <a:lnTo>
                        <a:pt x="2181" y="506"/>
                      </a:lnTo>
                      <a:lnTo>
                        <a:pt x="2178" y="510"/>
                      </a:lnTo>
                      <a:lnTo>
                        <a:pt x="2177" y="515"/>
                      </a:lnTo>
                      <a:lnTo>
                        <a:pt x="2177" y="519"/>
                      </a:lnTo>
                      <a:lnTo>
                        <a:pt x="2174" y="530"/>
                      </a:lnTo>
                      <a:lnTo>
                        <a:pt x="2173" y="540"/>
                      </a:lnTo>
                      <a:lnTo>
                        <a:pt x="2174" y="552"/>
                      </a:lnTo>
                      <a:lnTo>
                        <a:pt x="2177" y="562"/>
                      </a:lnTo>
                      <a:lnTo>
                        <a:pt x="2181" y="575"/>
                      </a:lnTo>
                      <a:lnTo>
                        <a:pt x="2186" y="589"/>
                      </a:lnTo>
                      <a:lnTo>
                        <a:pt x="2184" y="598"/>
                      </a:lnTo>
                      <a:lnTo>
                        <a:pt x="2182" y="607"/>
                      </a:lnTo>
                      <a:lnTo>
                        <a:pt x="2178" y="614"/>
                      </a:lnTo>
                      <a:lnTo>
                        <a:pt x="2172" y="622"/>
                      </a:lnTo>
                      <a:lnTo>
                        <a:pt x="2168" y="629"/>
                      </a:lnTo>
                      <a:lnTo>
                        <a:pt x="2161" y="637"/>
                      </a:lnTo>
                      <a:lnTo>
                        <a:pt x="2155" y="644"/>
                      </a:lnTo>
                      <a:lnTo>
                        <a:pt x="2148" y="649"/>
                      </a:lnTo>
                      <a:lnTo>
                        <a:pt x="2138" y="651"/>
                      </a:lnTo>
                      <a:lnTo>
                        <a:pt x="2127" y="651"/>
                      </a:lnTo>
                      <a:lnTo>
                        <a:pt x="2122" y="651"/>
                      </a:lnTo>
                      <a:lnTo>
                        <a:pt x="2117" y="650"/>
                      </a:lnTo>
                      <a:lnTo>
                        <a:pt x="2112" y="648"/>
                      </a:lnTo>
                      <a:lnTo>
                        <a:pt x="2107" y="645"/>
                      </a:lnTo>
                      <a:lnTo>
                        <a:pt x="2100" y="642"/>
                      </a:lnTo>
                      <a:lnTo>
                        <a:pt x="2094" y="638"/>
                      </a:lnTo>
                      <a:lnTo>
                        <a:pt x="2089" y="633"/>
                      </a:lnTo>
                      <a:lnTo>
                        <a:pt x="2083" y="628"/>
                      </a:lnTo>
                      <a:lnTo>
                        <a:pt x="2074" y="616"/>
                      </a:lnTo>
                      <a:lnTo>
                        <a:pt x="2065" y="607"/>
                      </a:lnTo>
                      <a:lnTo>
                        <a:pt x="2047" y="601"/>
                      </a:lnTo>
                      <a:lnTo>
                        <a:pt x="2030" y="597"/>
                      </a:lnTo>
                      <a:lnTo>
                        <a:pt x="2013" y="593"/>
                      </a:lnTo>
                      <a:lnTo>
                        <a:pt x="1995" y="589"/>
                      </a:lnTo>
                      <a:lnTo>
                        <a:pt x="1984" y="587"/>
                      </a:lnTo>
                      <a:lnTo>
                        <a:pt x="1972" y="587"/>
                      </a:lnTo>
                      <a:lnTo>
                        <a:pt x="1967" y="585"/>
                      </a:lnTo>
                      <a:lnTo>
                        <a:pt x="1960" y="584"/>
                      </a:lnTo>
                      <a:lnTo>
                        <a:pt x="1955" y="583"/>
                      </a:lnTo>
                      <a:lnTo>
                        <a:pt x="1949" y="580"/>
                      </a:lnTo>
                      <a:lnTo>
                        <a:pt x="1945" y="578"/>
                      </a:lnTo>
                      <a:lnTo>
                        <a:pt x="1939" y="575"/>
                      </a:lnTo>
                      <a:lnTo>
                        <a:pt x="1936" y="571"/>
                      </a:lnTo>
                      <a:lnTo>
                        <a:pt x="1932" y="567"/>
                      </a:lnTo>
                      <a:lnTo>
                        <a:pt x="1924" y="558"/>
                      </a:lnTo>
                      <a:lnTo>
                        <a:pt x="1916" y="548"/>
                      </a:lnTo>
                      <a:lnTo>
                        <a:pt x="1911" y="536"/>
                      </a:lnTo>
                      <a:lnTo>
                        <a:pt x="1907" y="522"/>
                      </a:lnTo>
                      <a:lnTo>
                        <a:pt x="1904" y="515"/>
                      </a:lnTo>
                      <a:lnTo>
                        <a:pt x="1902" y="509"/>
                      </a:lnTo>
                      <a:lnTo>
                        <a:pt x="1898" y="502"/>
                      </a:lnTo>
                      <a:lnTo>
                        <a:pt x="1893" y="497"/>
                      </a:lnTo>
                      <a:lnTo>
                        <a:pt x="1882" y="491"/>
                      </a:lnTo>
                      <a:lnTo>
                        <a:pt x="1869" y="486"/>
                      </a:lnTo>
                      <a:lnTo>
                        <a:pt x="1856" y="482"/>
                      </a:lnTo>
                      <a:lnTo>
                        <a:pt x="1842" y="479"/>
                      </a:lnTo>
                      <a:lnTo>
                        <a:pt x="1828" y="473"/>
                      </a:lnTo>
                      <a:lnTo>
                        <a:pt x="1814" y="467"/>
                      </a:lnTo>
                      <a:lnTo>
                        <a:pt x="1799" y="465"/>
                      </a:lnTo>
                      <a:lnTo>
                        <a:pt x="1783" y="465"/>
                      </a:lnTo>
                      <a:lnTo>
                        <a:pt x="1767" y="462"/>
                      </a:lnTo>
                      <a:lnTo>
                        <a:pt x="1751" y="460"/>
                      </a:lnTo>
                      <a:lnTo>
                        <a:pt x="1735" y="458"/>
                      </a:lnTo>
                      <a:lnTo>
                        <a:pt x="1718" y="454"/>
                      </a:lnTo>
                      <a:lnTo>
                        <a:pt x="1710" y="453"/>
                      </a:lnTo>
                      <a:lnTo>
                        <a:pt x="1703" y="449"/>
                      </a:lnTo>
                      <a:lnTo>
                        <a:pt x="1697" y="445"/>
                      </a:lnTo>
                      <a:lnTo>
                        <a:pt x="1689" y="441"/>
                      </a:lnTo>
                      <a:lnTo>
                        <a:pt x="1687" y="449"/>
                      </a:lnTo>
                      <a:lnTo>
                        <a:pt x="1684" y="458"/>
                      </a:lnTo>
                      <a:lnTo>
                        <a:pt x="1683" y="464"/>
                      </a:lnTo>
                      <a:lnTo>
                        <a:pt x="1683" y="469"/>
                      </a:lnTo>
                      <a:lnTo>
                        <a:pt x="1684" y="474"/>
                      </a:lnTo>
                      <a:lnTo>
                        <a:pt x="1685" y="479"/>
                      </a:lnTo>
                      <a:lnTo>
                        <a:pt x="1685" y="479"/>
                      </a:lnTo>
                      <a:lnTo>
                        <a:pt x="1685" y="479"/>
                      </a:lnTo>
                      <a:lnTo>
                        <a:pt x="1684" y="479"/>
                      </a:lnTo>
                      <a:lnTo>
                        <a:pt x="1684" y="478"/>
                      </a:lnTo>
                      <a:lnTo>
                        <a:pt x="1683" y="473"/>
                      </a:lnTo>
                      <a:lnTo>
                        <a:pt x="1683" y="467"/>
                      </a:lnTo>
                      <a:lnTo>
                        <a:pt x="1683" y="462"/>
                      </a:lnTo>
                      <a:lnTo>
                        <a:pt x="1683" y="457"/>
                      </a:lnTo>
                      <a:lnTo>
                        <a:pt x="1685" y="449"/>
                      </a:lnTo>
                      <a:lnTo>
                        <a:pt x="1689" y="441"/>
                      </a:lnTo>
                      <a:lnTo>
                        <a:pt x="1675" y="434"/>
                      </a:lnTo>
                      <a:lnTo>
                        <a:pt x="1659" y="426"/>
                      </a:lnTo>
                      <a:lnTo>
                        <a:pt x="1644" y="418"/>
                      </a:lnTo>
                      <a:lnTo>
                        <a:pt x="1630" y="409"/>
                      </a:lnTo>
                      <a:lnTo>
                        <a:pt x="1626" y="408"/>
                      </a:lnTo>
                      <a:lnTo>
                        <a:pt x="1621" y="405"/>
                      </a:lnTo>
                      <a:lnTo>
                        <a:pt x="1615" y="401"/>
                      </a:lnTo>
                      <a:lnTo>
                        <a:pt x="1611" y="395"/>
                      </a:lnTo>
                      <a:lnTo>
                        <a:pt x="1608" y="388"/>
                      </a:lnTo>
                      <a:lnTo>
                        <a:pt x="1604" y="381"/>
                      </a:lnTo>
                      <a:lnTo>
                        <a:pt x="1602" y="377"/>
                      </a:lnTo>
                      <a:lnTo>
                        <a:pt x="1601" y="373"/>
                      </a:lnTo>
                      <a:lnTo>
                        <a:pt x="1601" y="368"/>
                      </a:lnTo>
                      <a:lnTo>
                        <a:pt x="1602" y="362"/>
                      </a:lnTo>
                      <a:lnTo>
                        <a:pt x="1617" y="356"/>
                      </a:lnTo>
                      <a:lnTo>
                        <a:pt x="1633" y="349"/>
                      </a:lnTo>
                      <a:lnTo>
                        <a:pt x="1641" y="339"/>
                      </a:lnTo>
                      <a:lnTo>
                        <a:pt x="1648" y="327"/>
                      </a:lnTo>
                      <a:lnTo>
                        <a:pt x="1653" y="316"/>
                      </a:lnTo>
                      <a:lnTo>
                        <a:pt x="1657" y="303"/>
                      </a:lnTo>
                      <a:lnTo>
                        <a:pt x="1661" y="292"/>
                      </a:lnTo>
                      <a:lnTo>
                        <a:pt x="1662" y="281"/>
                      </a:lnTo>
                      <a:lnTo>
                        <a:pt x="1662" y="274"/>
                      </a:lnTo>
                      <a:lnTo>
                        <a:pt x="1662" y="268"/>
                      </a:lnTo>
                      <a:lnTo>
                        <a:pt x="1659" y="263"/>
                      </a:lnTo>
                      <a:lnTo>
                        <a:pt x="1657" y="257"/>
                      </a:lnTo>
                      <a:lnTo>
                        <a:pt x="1654" y="252"/>
                      </a:lnTo>
                      <a:lnTo>
                        <a:pt x="1652" y="250"/>
                      </a:lnTo>
                      <a:lnTo>
                        <a:pt x="1648" y="247"/>
                      </a:lnTo>
                      <a:lnTo>
                        <a:pt x="1644" y="246"/>
                      </a:lnTo>
                      <a:lnTo>
                        <a:pt x="1639" y="245"/>
                      </a:lnTo>
                      <a:lnTo>
                        <a:pt x="1635" y="243"/>
                      </a:lnTo>
                      <a:lnTo>
                        <a:pt x="1632" y="242"/>
                      </a:lnTo>
                      <a:lnTo>
                        <a:pt x="1630" y="239"/>
                      </a:lnTo>
                      <a:lnTo>
                        <a:pt x="1627" y="237"/>
                      </a:lnTo>
                      <a:lnTo>
                        <a:pt x="1624" y="234"/>
                      </a:lnTo>
                      <a:lnTo>
                        <a:pt x="1623" y="233"/>
                      </a:lnTo>
                      <a:lnTo>
                        <a:pt x="1622" y="230"/>
                      </a:lnTo>
                      <a:lnTo>
                        <a:pt x="1623" y="225"/>
                      </a:lnTo>
                      <a:lnTo>
                        <a:pt x="1624" y="220"/>
                      </a:lnTo>
                      <a:lnTo>
                        <a:pt x="1627" y="217"/>
                      </a:lnTo>
                      <a:lnTo>
                        <a:pt x="1630" y="215"/>
                      </a:lnTo>
                      <a:lnTo>
                        <a:pt x="1633" y="213"/>
                      </a:lnTo>
                      <a:lnTo>
                        <a:pt x="1636" y="212"/>
                      </a:lnTo>
                      <a:lnTo>
                        <a:pt x="1643" y="210"/>
                      </a:lnTo>
                      <a:lnTo>
                        <a:pt x="1648" y="207"/>
                      </a:lnTo>
                      <a:lnTo>
                        <a:pt x="1652" y="199"/>
                      </a:lnTo>
                      <a:lnTo>
                        <a:pt x="1657" y="193"/>
                      </a:lnTo>
                      <a:lnTo>
                        <a:pt x="1659" y="186"/>
                      </a:lnTo>
                      <a:lnTo>
                        <a:pt x="1662" y="178"/>
                      </a:lnTo>
                      <a:lnTo>
                        <a:pt x="1662" y="173"/>
                      </a:lnTo>
                      <a:lnTo>
                        <a:pt x="1663" y="167"/>
                      </a:lnTo>
                      <a:lnTo>
                        <a:pt x="1662" y="163"/>
                      </a:lnTo>
                      <a:lnTo>
                        <a:pt x="1662" y="162"/>
                      </a:lnTo>
                      <a:lnTo>
                        <a:pt x="1659" y="160"/>
                      </a:lnTo>
                      <a:lnTo>
                        <a:pt x="1657" y="160"/>
                      </a:lnTo>
                      <a:lnTo>
                        <a:pt x="1645" y="171"/>
                      </a:lnTo>
                      <a:lnTo>
                        <a:pt x="1633" y="184"/>
                      </a:lnTo>
                      <a:lnTo>
                        <a:pt x="1630" y="186"/>
                      </a:lnTo>
                      <a:lnTo>
                        <a:pt x="1623" y="186"/>
                      </a:lnTo>
                      <a:lnTo>
                        <a:pt x="1619" y="186"/>
                      </a:lnTo>
                      <a:lnTo>
                        <a:pt x="1617" y="185"/>
                      </a:lnTo>
                      <a:lnTo>
                        <a:pt x="1614" y="182"/>
                      </a:lnTo>
                      <a:lnTo>
                        <a:pt x="1611" y="178"/>
                      </a:lnTo>
                      <a:lnTo>
                        <a:pt x="1615" y="169"/>
                      </a:lnTo>
                      <a:lnTo>
                        <a:pt x="1621" y="156"/>
                      </a:lnTo>
                      <a:lnTo>
                        <a:pt x="1618" y="154"/>
                      </a:lnTo>
                      <a:lnTo>
                        <a:pt x="1615" y="151"/>
                      </a:lnTo>
                      <a:lnTo>
                        <a:pt x="1613" y="150"/>
                      </a:lnTo>
                      <a:lnTo>
                        <a:pt x="1609" y="150"/>
                      </a:lnTo>
                      <a:lnTo>
                        <a:pt x="1601" y="149"/>
                      </a:lnTo>
                      <a:lnTo>
                        <a:pt x="1593" y="147"/>
                      </a:lnTo>
                      <a:lnTo>
                        <a:pt x="1583" y="146"/>
                      </a:lnTo>
                      <a:lnTo>
                        <a:pt x="1575" y="145"/>
                      </a:lnTo>
                      <a:lnTo>
                        <a:pt x="1566" y="145"/>
                      </a:lnTo>
                      <a:lnTo>
                        <a:pt x="1557" y="147"/>
                      </a:lnTo>
                      <a:lnTo>
                        <a:pt x="1547" y="151"/>
                      </a:lnTo>
                      <a:lnTo>
                        <a:pt x="1539" y="156"/>
                      </a:lnTo>
                      <a:lnTo>
                        <a:pt x="1530" y="163"/>
                      </a:lnTo>
                      <a:lnTo>
                        <a:pt x="1521" y="169"/>
                      </a:lnTo>
                      <a:lnTo>
                        <a:pt x="1521" y="175"/>
                      </a:lnTo>
                      <a:lnTo>
                        <a:pt x="1521" y="184"/>
                      </a:lnTo>
                      <a:lnTo>
                        <a:pt x="1513" y="190"/>
                      </a:lnTo>
                      <a:lnTo>
                        <a:pt x="1506" y="198"/>
                      </a:lnTo>
                      <a:lnTo>
                        <a:pt x="1501" y="202"/>
                      </a:lnTo>
                      <a:lnTo>
                        <a:pt x="1497" y="207"/>
                      </a:lnTo>
                      <a:lnTo>
                        <a:pt x="1503" y="215"/>
                      </a:lnTo>
                      <a:lnTo>
                        <a:pt x="1512" y="225"/>
                      </a:lnTo>
                      <a:lnTo>
                        <a:pt x="1509" y="235"/>
                      </a:lnTo>
                      <a:lnTo>
                        <a:pt x="1506" y="243"/>
                      </a:lnTo>
                      <a:lnTo>
                        <a:pt x="1506" y="256"/>
                      </a:lnTo>
                      <a:lnTo>
                        <a:pt x="1509" y="269"/>
                      </a:lnTo>
                      <a:lnTo>
                        <a:pt x="1510" y="281"/>
                      </a:lnTo>
                      <a:lnTo>
                        <a:pt x="1512" y="294"/>
                      </a:lnTo>
                      <a:lnTo>
                        <a:pt x="1510" y="305"/>
                      </a:lnTo>
                      <a:lnTo>
                        <a:pt x="1510" y="317"/>
                      </a:lnTo>
                      <a:lnTo>
                        <a:pt x="1509" y="322"/>
                      </a:lnTo>
                      <a:lnTo>
                        <a:pt x="1508" y="327"/>
                      </a:lnTo>
                      <a:lnTo>
                        <a:pt x="1505" y="331"/>
                      </a:lnTo>
                      <a:lnTo>
                        <a:pt x="1503" y="335"/>
                      </a:lnTo>
                      <a:lnTo>
                        <a:pt x="1501" y="339"/>
                      </a:lnTo>
                      <a:lnTo>
                        <a:pt x="1499" y="343"/>
                      </a:lnTo>
                      <a:lnTo>
                        <a:pt x="1495" y="346"/>
                      </a:lnTo>
                      <a:lnTo>
                        <a:pt x="1491" y="349"/>
                      </a:lnTo>
                      <a:lnTo>
                        <a:pt x="1493" y="347"/>
                      </a:lnTo>
                      <a:lnTo>
                        <a:pt x="1496" y="344"/>
                      </a:lnTo>
                      <a:lnTo>
                        <a:pt x="1499" y="340"/>
                      </a:lnTo>
                      <a:lnTo>
                        <a:pt x="1499" y="338"/>
                      </a:lnTo>
                      <a:lnTo>
                        <a:pt x="1503" y="334"/>
                      </a:lnTo>
                      <a:lnTo>
                        <a:pt x="1504" y="329"/>
                      </a:lnTo>
                      <a:lnTo>
                        <a:pt x="1506" y="324"/>
                      </a:lnTo>
                      <a:lnTo>
                        <a:pt x="1506" y="318"/>
                      </a:lnTo>
                      <a:lnTo>
                        <a:pt x="1508" y="307"/>
                      </a:lnTo>
                      <a:lnTo>
                        <a:pt x="1508" y="295"/>
                      </a:lnTo>
                      <a:lnTo>
                        <a:pt x="1508" y="282"/>
                      </a:lnTo>
                      <a:lnTo>
                        <a:pt x="1506" y="270"/>
                      </a:lnTo>
                      <a:lnTo>
                        <a:pt x="1504" y="257"/>
                      </a:lnTo>
                      <a:lnTo>
                        <a:pt x="1504" y="245"/>
                      </a:lnTo>
                      <a:lnTo>
                        <a:pt x="1506" y="237"/>
                      </a:lnTo>
                      <a:lnTo>
                        <a:pt x="1508" y="226"/>
                      </a:lnTo>
                      <a:lnTo>
                        <a:pt x="1500" y="215"/>
                      </a:lnTo>
                      <a:lnTo>
                        <a:pt x="1495" y="208"/>
                      </a:lnTo>
                      <a:lnTo>
                        <a:pt x="1499" y="203"/>
                      </a:lnTo>
                      <a:lnTo>
                        <a:pt x="1504" y="199"/>
                      </a:lnTo>
                      <a:lnTo>
                        <a:pt x="1510" y="191"/>
                      </a:lnTo>
                      <a:lnTo>
                        <a:pt x="1517" y="185"/>
                      </a:lnTo>
                      <a:lnTo>
                        <a:pt x="1517" y="176"/>
                      </a:lnTo>
                      <a:lnTo>
                        <a:pt x="1517" y="171"/>
                      </a:lnTo>
                      <a:lnTo>
                        <a:pt x="1486" y="171"/>
                      </a:lnTo>
                      <a:lnTo>
                        <a:pt x="1482" y="172"/>
                      </a:lnTo>
                      <a:lnTo>
                        <a:pt x="1478" y="171"/>
                      </a:lnTo>
                      <a:lnTo>
                        <a:pt x="1473" y="169"/>
                      </a:lnTo>
                      <a:lnTo>
                        <a:pt x="1469" y="168"/>
                      </a:lnTo>
                      <a:lnTo>
                        <a:pt x="1460" y="163"/>
                      </a:lnTo>
                      <a:lnTo>
                        <a:pt x="1452" y="162"/>
                      </a:lnTo>
                      <a:lnTo>
                        <a:pt x="1442" y="167"/>
                      </a:lnTo>
                      <a:lnTo>
                        <a:pt x="1430" y="171"/>
                      </a:lnTo>
                      <a:lnTo>
                        <a:pt x="1426" y="171"/>
                      </a:lnTo>
                      <a:lnTo>
                        <a:pt x="1422" y="168"/>
                      </a:lnTo>
                      <a:lnTo>
                        <a:pt x="1420" y="165"/>
                      </a:lnTo>
                      <a:lnTo>
                        <a:pt x="1416" y="162"/>
                      </a:lnTo>
                      <a:lnTo>
                        <a:pt x="1404" y="164"/>
                      </a:lnTo>
                      <a:lnTo>
                        <a:pt x="1392" y="167"/>
                      </a:lnTo>
                      <a:lnTo>
                        <a:pt x="1377" y="171"/>
                      </a:lnTo>
                      <a:lnTo>
                        <a:pt x="1360" y="176"/>
                      </a:lnTo>
                      <a:lnTo>
                        <a:pt x="1353" y="180"/>
                      </a:lnTo>
                      <a:lnTo>
                        <a:pt x="1348" y="184"/>
                      </a:lnTo>
                      <a:lnTo>
                        <a:pt x="1343" y="188"/>
                      </a:lnTo>
                      <a:lnTo>
                        <a:pt x="1337" y="189"/>
                      </a:lnTo>
                      <a:lnTo>
                        <a:pt x="1329" y="185"/>
                      </a:lnTo>
                      <a:lnTo>
                        <a:pt x="1318" y="180"/>
                      </a:lnTo>
                      <a:lnTo>
                        <a:pt x="1312" y="177"/>
                      </a:lnTo>
                      <a:lnTo>
                        <a:pt x="1307" y="173"/>
                      </a:lnTo>
                      <a:lnTo>
                        <a:pt x="1302" y="172"/>
                      </a:lnTo>
                      <a:lnTo>
                        <a:pt x="1295" y="171"/>
                      </a:lnTo>
                      <a:lnTo>
                        <a:pt x="1278" y="172"/>
                      </a:lnTo>
                      <a:lnTo>
                        <a:pt x="1260" y="173"/>
                      </a:lnTo>
                      <a:lnTo>
                        <a:pt x="1243" y="175"/>
                      </a:lnTo>
                      <a:lnTo>
                        <a:pt x="1226" y="176"/>
                      </a:lnTo>
                      <a:lnTo>
                        <a:pt x="1206" y="178"/>
                      </a:lnTo>
                      <a:lnTo>
                        <a:pt x="1187" y="182"/>
                      </a:lnTo>
                      <a:lnTo>
                        <a:pt x="1169" y="184"/>
                      </a:lnTo>
                      <a:lnTo>
                        <a:pt x="1151" y="185"/>
                      </a:lnTo>
                      <a:lnTo>
                        <a:pt x="1141" y="188"/>
                      </a:lnTo>
                      <a:lnTo>
                        <a:pt x="1128" y="189"/>
                      </a:lnTo>
                      <a:lnTo>
                        <a:pt x="1116" y="191"/>
                      </a:lnTo>
                      <a:lnTo>
                        <a:pt x="1106" y="194"/>
                      </a:lnTo>
                      <a:lnTo>
                        <a:pt x="1092" y="198"/>
                      </a:lnTo>
                      <a:lnTo>
                        <a:pt x="1080" y="202"/>
                      </a:lnTo>
                      <a:lnTo>
                        <a:pt x="1067" y="207"/>
                      </a:lnTo>
                      <a:lnTo>
                        <a:pt x="1054" y="212"/>
                      </a:lnTo>
                      <a:lnTo>
                        <a:pt x="1038" y="229"/>
                      </a:lnTo>
                      <a:lnTo>
                        <a:pt x="1022" y="245"/>
                      </a:lnTo>
                      <a:lnTo>
                        <a:pt x="1014" y="247"/>
                      </a:lnTo>
                      <a:lnTo>
                        <a:pt x="1006" y="248"/>
                      </a:lnTo>
                      <a:lnTo>
                        <a:pt x="997" y="250"/>
                      </a:lnTo>
                      <a:lnTo>
                        <a:pt x="989" y="250"/>
                      </a:lnTo>
                      <a:lnTo>
                        <a:pt x="980" y="252"/>
                      </a:lnTo>
                      <a:lnTo>
                        <a:pt x="971" y="257"/>
                      </a:lnTo>
                      <a:lnTo>
                        <a:pt x="964" y="261"/>
                      </a:lnTo>
                      <a:lnTo>
                        <a:pt x="957" y="268"/>
                      </a:lnTo>
                      <a:lnTo>
                        <a:pt x="948" y="282"/>
                      </a:lnTo>
                      <a:lnTo>
                        <a:pt x="939" y="295"/>
                      </a:lnTo>
                      <a:lnTo>
                        <a:pt x="932" y="300"/>
                      </a:lnTo>
                      <a:lnTo>
                        <a:pt x="924" y="303"/>
                      </a:lnTo>
                      <a:lnTo>
                        <a:pt x="917" y="304"/>
                      </a:lnTo>
                      <a:lnTo>
                        <a:pt x="906" y="304"/>
                      </a:lnTo>
                      <a:lnTo>
                        <a:pt x="905" y="303"/>
                      </a:lnTo>
                      <a:lnTo>
                        <a:pt x="872" y="299"/>
                      </a:lnTo>
                      <a:lnTo>
                        <a:pt x="861" y="291"/>
                      </a:lnTo>
                      <a:lnTo>
                        <a:pt x="850" y="285"/>
                      </a:lnTo>
                      <a:lnTo>
                        <a:pt x="847" y="283"/>
                      </a:lnTo>
                      <a:lnTo>
                        <a:pt x="843" y="283"/>
                      </a:lnTo>
                      <a:lnTo>
                        <a:pt x="837" y="283"/>
                      </a:lnTo>
                      <a:lnTo>
                        <a:pt x="834" y="285"/>
                      </a:lnTo>
                      <a:lnTo>
                        <a:pt x="823" y="287"/>
                      </a:lnTo>
                      <a:lnTo>
                        <a:pt x="813" y="290"/>
                      </a:lnTo>
                      <a:lnTo>
                        <a:pt x="801" y="292"/>
                      </a:lnTo>
                      <a:lnTo>
                        <a:pt x="789" y="295"/>
                      </a:lnTo>
                      <a:lnTo>
                        <a:pt x="783" y="295"/>
                      </a:lnTo>
                      <a:lnTo>
                        <a:pt x="776" y="295"/>
                      </a:lnTo>
                      <a:lnTo>
                        <a:pt x="769" y="295"/>
                      </a:lnTo>
                      <a:lnTo>
                        <a:pt x="762" y="294"/>
                      </a:lnTo>
                      <a:lnTo>
                        <a:pt x="757" y="291"/>
                      </a:lnTo>
                      <a:lnTo>
                        <a:pt x="753" y="289"/>
                      </a:lnTo>
                      <a:lnTo>
                        <a:pt x="749" y="285"/>
                      </a:lnTo>
                      <a:lnTo>
                        <a:pt x="745" y="281"/>
                      </a:lnTo>
                      <a:lnTo>
                        <a:pt x="739" y="272"/>
                      </a:lnTo>
                      <a:lnTo>
                        <a:pt x="735" y="261"/>
                      </a:lnTo>
                      <a:lnTo>
                        <a:pt x="736" y="252"/>
                      </a:lnTo>
                      <a:lnTo>
                        <a:pt x="739" y="243"/>
                      </a:lnTo>
                      <a:lnTo>
                        <a:pt x="734" y="242"/>
                      </a:lnTo>
                      <a:lnTo>
                        <a:pt x="729" y="241"/>
                      </a:lnTo>
                      <a:lnTo>
                        <a:pt x="722" y="241"/>
                      </a:lnTo>
                      <a:lnTo>
                        <a:pt x="717" y="242"/>
                      </a:lnTo>
                      <a:lnTo>
                        <a:pt x="712" y="243"/>
                      </a:lnTo>
                      <a:lnTo>
                        <a:pt x="706" y="246"/>
                      </a:lnTo>
                      <a:lnTo>
                        <a:pt x="701" y="248"/>
                      </a:lnTo>
                      <a:lnTo>
                        <a:pt x="697" y="252"/>
                      </a:lnTo>
                      <a:lnTo>
                        <a:pt x="691" y="260"/>
                      </a:lnTo>
                      <a:lnTo>
                        <a:pt x="686" y="272"/>
                      </a:lnTo>
                      <a:lnTo>
                        <a:pt x="681" y="282"/>
                      </a:lnTo>
                      <a:lnTo>
                        <a:pt x="674" y="294"/>
                      </a:lnTo>
                      <a:lnTo>
                        <a:pt x="669" y="308"/>
                      </a:lnTo>
                      <a:lnTo>
                        <a:pt x="662" y="325"/>
                      </a:lnTo>
                      <a:lnTo>
                        <a:pt x="656" y="342"/>
                      </a:lnTo>
                      <a:lnTo>
                        <a:pt x="647" y="359"/>
                      </a:lnTo>
                      <a:lnTo>
                        <a:pt x="640" y="370"/>
                      </a:lnTo>
                      <a:lnTo>
                        <a:pt x="635" y="381"/>
                      </a:lnTo>
                      <a:lnTo>
                        <a:pt x="631" y="387"/>
                      </a:lnTo>
                      <a:lnTo>
                        <a:pt x="629" y="392"/>
                      </a:lnTo>
                      <a:lnTo>
                        <a:pt x="624" y="396"/>
                      </a:lnTo>
                      <a:lnTo>
                        <a:pt x="620" y="400"/>
                      </a:lnTo>
                      <a:lnTo>
                        <a:pt x="613" y="405"/>
                      </a:lnTo>
                      <a:lnTo>
                        <a:pt x="608" y="409"/>
                      </a:lnTo>
                      <a:lnTo>
                        <a:pt x="600" y="412"/>
                      </a:lnTo>
                      <a:lnTo>
                        <a:pt x="594" y="414"/>
                      </a:lnTo>
                      <a:lnTo>
                        <a:pt x="581" y="418"/>
                      </a:lnTo>
                      <a:lnTo>
                        <a:pt x="568" y="423"/>
                      </a:lnTo>
                      <a:lnTo>
                        <a:pt x="559" y="427"/>
                      </a:lnTo>
                      <a:lnTo>
                        <a:pt x="551" y="434"/>
                      </a:lnTo>
                      <a:lnTo>
                        <a:pt x="543" y="440"/>
                      </a:lnTo>
                      <a:lnTo>
                        <a:pt x="537" y="447"/>
                      </a:lnTo>
                      <a:lnTo>
                        <a:pt x="525" y="457"/>
                      </a:lnTo>
                      <a:lnTo>
                        <a:pt x="513" y="467"/>
                      </a:lnTo>
                      <a:lnTo>
                        <a:pt x="503" y="478"/>
                      </a:lnTo>
                      <a:lnTo>
                        <a:pt x="495" y="488"/>
                      </a:lnTo>
                      <a:lnTo>
                        <a:pt x="493" y="492"/>
                      </a:lnTo>
                      <a:lnTo>
                        <a:pt x="493" y="497"/>
                      </a:lnTo>
                      <a:lnTo>
                        <a:pt x="494" y="502"/>
                      </a:lnTo>
                      <a:lnTo>
                        <a:pt x="495" y="506"/>
                      </a:lnTo>
                      <a:lnTo>
                        <a:pt x="487" y="519"/>
                      </a:lnTo>
                      <a:lnTo>
                        <a:pt x="480" y="530"/>
                      </a:lnTo>
                      <a:lnTo>
                        <a:pt x="476" y="535"/>
                      </a:lnTo>
                      <a:lnTo>
                        <a:pt x="472" y="540"/>
                      </a:lnTo>
                      <a:lnTo>
                        <a:pt x="469" y="546"/>
                      </a:lnTo>
                      <a:lnTo>
                        <a:pt x="467" y="553"/>
                      </a:lnTo>
                      <a:lnTo>
                        <a:pt x="464" y="562"/>
                      </a:lnTo>
                      <a:lnTo>
                        <a:pt x="461" y="571"/>
                      </a:lnTo>
                      <a:lnTo>
                        <a:pt x="460" y="580"/>
                      </a:lnTo>
                      <a:lnTo>
                        <a:pt x="460" y="591"/>
                      </a:lnTo>
                      <a:lnTo>
                        <a:pt x="460" y="609"/>
                      </a:lnTo>
                      <a:lnTo>
                        <a:pt x="463" y="627"/>
                      </a:lnTo>
                      <a:lnTo>
                        <a:pt x="468" y="635"/>
                      </a:lnTo>
                      <a:lnTo>
                        <a:pt x="473" y="641"/>
                      </a:lnTo>
                      <a:lnTo>
                        <a:pt x="476" y="645"/>
                      </a:lnTo>
                      <a:lnTo>
                        <a:pt x="478" y="648"/>
                      </a:lnTo>
                      <a:lnTo>
                        <a:pt x="481" y="651"/>
                      </a:lnTo>
                      <a:lnTo>
                        <a:pt x="481" y="655"/>
                      </a:lnTo>
                      <a:lnTo>
                        <a:pt x="473" y="667"/>
                      </a:lnTo>
                      <a:lnTo>
                        <a:pt x="463" y="679"/>
                      </a:lnTo>
                      <a:lnTo>
                        <a:pt x="452" y="689"/>
                      </a:lnTo>
                      <a:lnTo>
                        <a:pt x="445" y="701"/>
                      </a:lnTo>
                      <a:lnTo>
                        <a:pt x="441" y="706"/>
                      </a:lnTo>
                      <a:lnTo>
                        <a:pt x="439" y="712"/>
                      </a:lnTo>
                      <a:lnTo>
                        <a:pt x="438" y="716"/>
                      </a:lnTo>
                      <a:lnTo>
                        <a:pt x="436" y="719"/>
                      </a:lnTo>
                      <a:lnTo>
                        <a:pt x="433" y="723"/>
                      </a:lnTo>
                      <a:lnTo>
                        <a:pt x="430" y="724"/>
                      </a:lnTo>
                      <a:lnTo>
                        <a:pt x="426" y="729"/>
                      </a:lnTo>
                      <a:lnTo>
                        <a:pt x="421" y="734"/>
                      </a:lnTo>
                      <a:lnTo>
                        <a:pt x="415" y="738"/>
                      </a:lnTo>
                      <a:lnTo>
                        <a:pt x="408" y="742"/>
                      </a:lnTo>
                      <a:lnTo>
                        <a:pt x="395" y="751"/>
                      </a:lnTo>
                      <a:lnTo>
                        <a:pt x="384" y="762"/>
                      </a:lnTo>
                      <a:lnTo>
                        <a:pt x="375" y="777"/>
                      </a:lnTo>
                      <a:lnTo>
                        <a:pt x="366" y="794"/>
                      </a:lnTo>
                      <a:lnTo>
                        <a:pt x="353" y="794"/>
                      </a:lnTo>
                      <a:lnTo>
                        <a:pt x="338" y="794"/>
                      </a:lnTo>
                      <a:lnTo>
                        <a:pt x="327" y="798"/>
                      </a:lnTo>
                      <a:lnTo>
                        <a:pt x="315" y="803"/>
                      </a:lnTo>
                      <a:lnTo>
                        <a:pt x="303" y="809"/>
                      </a:lnTo>
                      <a:lnTo>
                        <a:pt x="292" y="817"/>
                      </a:lnTo>
                      <a:lnTo>
                        <a:pt x="280" y="826"/>
                      </a:lnTo>
                      <a:lnTo>
                        <a:pt x="268" y="839"/>
                      </a:lnTo>
                      <a:lnTo>
                        <a:pt x="270" y="839"/>
                      </a:lnTo>
                      <a:lnTo>
                        <a:pt x="262" y="847"/>
                      </a:lnTo>
                      <a:lnTo>
                        <a:pt x="257" y="854"/>
                      </a:lnTo>
                      <a:lnTo>
                        <a:pt x="254" y="861"/>
                      </a:lnTo>
                      <a:lnTo>
                        <a:pt x="251" y="868"/>
                      </a:lnTo>
                      <a:lnTo>
                        <a:pt x="250" y="876"/>
                      </a:lnTo>
                      <a:lnTo>
                        <a:pt x="249" y="883"/>
                      </a:lnTo>
                      <a:lnTo>
                        <a:pt x="249" y="891"/>
                      </a:lnTo>
                      <a:lnTo>
                        <a:pt x="248" y="899"/>
                      </a:lnTo>
                      <a:lnTo>
                        <a:pt x="245" y="907"/>
                      </a:lnTo>
                      <a:lnTo>
                        <a:pt x="242" y="913"/>
                      </a:lnTo>
                      <a:lnTo>
                        <a:pt x="236" y="918"/>
                      </a:lnTo>
                      <a:lnTo>
                        <a:pt x="229" y="922"/>
                      </a:lnTo>
                      <a:lnTo>
                        <a:pt x="222" y="925"/>
                      </a:lnTo>
                      <a:lnTo>
                        <a:pt x="213" y="927"/>
                      </a:lnTo>
                      <a:lnTo>
                        <a:pt x="205" y="931"/>
                      </a:lnTo>
                      <a:lnTo>
                        <a:pt x="198" y="935"/>
                      </a:lnTo>
                      <a:lnTo>
                        <a:pt x="192" y="939"/>
                      </a:lnTo>
                      <a:lnTo>
                        <a:pt x="188" y="946"/>
                      </a:lnTo>
                      <a:lnTo>
                        <a:pt x="184" y="956"/>
                      </a:lnTo>
                      <a:lnTo>
                        <a:pt x="181" y="968"/>
                      </a:lnTo>
                      <a:lnTo>
                        <a:pt x="180" y="979"/>
                      </a:lnTo>
                      <a:lnTo>
                        <a:pt x="180" y="992"/>
                      </a:lnTo>
                      <a:lnTo>
                        <a:pt x="180" y="1004"/>
                      </a:lnTo>
                      <a:lnTo>
                        <a:pt x="180" y="1016"/>
                      </a:lnTo>
                      <a:lnTo>
                        <a:pt x="178" y="1027"/>
                      </a:lnTo>
                      <a:lnTo>
                        <a:pt x="174" y="1038"/>
                      </a:lnTo>
                      <a:lnTo>
                        <a:pt x="159" y="1054"/>
                      </a:lnTo>
                      <a:lnTo>
                        <a:pt x="141" y="1070"/>
                      </a:lnTo>
                      <a:lnTo>
                        <a:pt x="135" y="1080"/>
                      </a:lnTo>
                      <a:lnTo>
                        <a:pt x="128" y="1091"/>
                      </a:lnTo>
                      <a:lnTo>
                        <a:pt x="123" y="1101"/>
                      </a:lnTo>
                      <a:lnTo>
                        <a:pt x="119" y="1111"/>
                      </a:lnTo>
                      <a:lnTo>
                        <a:pt x="111" y="1123"/>
                      </a:lnTo>
                      <a:lnTo>
                        <a:pt x="105" y="1135"/>
                      </a:lnTo>
                      <a:lnTo>
                        <a:pt x="98" y="1146"/>
                      </a:lnTo>
                      <a:lnTo>
                        <a:pt x="91" y="1157"/>
                      </a:lnTo>
                      <a:lnTo>
                        <a:pt x="87" y="1168"/>
                      </a:lnTo>
                      <a:lnTo>
                        <a:pt x="82" y="1180"/>
                      </a:lnTo>
                      <a:lnTo>
                        <a:pt x="75" y="1192"/>
                      </a:lnTo>
                      <a:lnTo>
                        <a:pt x="69" y="1203"/>
                      </a:lnTo>
                      <a:lnTo>
                        <a:pt x="65" y="1211"/>
                      </a:lnTo>
                      <a:lnTo>
                        <a:pt x="60" y="1219"/>
                      </a:lnTo>
                      <a:lnTo>
                        <a:pt x="56" y="1228"/>
                      </a:lnTo>
                      <a:lnTo>
                        <a:pt x="54" y="1236"/>
                      </a:lnTo>
                      <a:lnTo>
                        <a:pt x="53" y="1251"/>
                      </a:lnTo>
                      <a:lnTo>
                        <a:pt x="53" y="1267"/>
                      </a:lnTo>
                      <a:lnTo>
                        <a:pt x="54" y="1284"/>
                      </a:lnTo>
                      <a:lnTo>
                        <a:pt x="54" y="1299"/>
                      </a:lnTo>
                      <a:lnTo>
                        <a:pt x="72" y="1272"/>
                      </a:lnTo>
                      <a:lnTo>
                        <a:pt x="266" y="1277"/>
                      </a:lnTo>
                      <a:lnTo>
                        <a:pt x="270" y="1272"/>
                      </a:lnTo>
                      <a:lnTo>
                        <a:pt x="275" y="1263"/>
                      </a:lnTo>
                      <a:lnTo>
                        <a:pt x="273" y="1242"/>
                      </a:lnTo>
                      <a:lnTo>
                        <a:pt x="270" y="1222"/>
                      </a:lnTo>
                      <a:lnTo>
                        <a:pt x="267" y="1201"/>
                      </a:lnTo>
                      <a:lnTo>
                        <a:pt x="266" y="1180"/>
                      </a:lnTo>
                      <a:lnTo>
                        <a:pt x="272" y="1170"/>
                      </a:lnTo>
                      <a:lnTo>
                        <a:pt x="280" y="1161"/>
                      </a:lnTo>
                      <a:lnTo>
                        <a:pt x="288" y="1152"/>
                      </a:lnTo>
                      <a:lnTo>
                        <a:pt x="298" y="1144"/>
                      </a:lnTo>
                      <a:lnTo>
                        <a:pt x="302" y="1141"/>
                      </a:lnTo>
                      <a:lnTo>
                        <a:pt x="307" y="1139"/>
                      </a:lnTo>
                      <a:lnTo>
                        <a:pt x="314" y="1139"/>
                      </a:lnTo>
                      <a:lnTo>
                        <a:pt x="320" y="1139"/>
                      </a:lnTo>
                      <a:lnTo>
                        <a:pt x="338" y="1130"/>
                      </a:lnTo>
                      <a:lnTo>
                        <a:pt x="338" y="960"/>
                      </a:lnTo>
                      <a:lnTo>
                        <a:pt x="526" y="960"/>
                      </a:lnTo>
                      <a:lnTo>
                        <a:pt x="526" y="864"/>
                      </a:lnTo>
                      <a:lnTo>
                        <a:pt x="528" y="865"/>
                      </a:lnTo>
                      <a:lnTo>
                        <a:pt x="528" y="960"/>
                      </a:lnTo>
                      <a:lnTo>
                        <a:pt x="340" y="960"/>
                      </a:lnTo>
                      <a:lnTo>
                        <a:pt x="340" y="1131"/>
                      </a:lnTo>
                      <a:lnTo>
                        <a:pt x="321" y="1140"/>
                      </a:lnTo>
                      <a:lnTo>
                        <a:pt x="314" y="1140"/>
                      </a:lnTo>
                      <a:lnTo>
                        <a:pt x="307" y="1140"/>
                      </a:lnTo>
                      <a:lnTo>
                        <a:pt x="302" y="1141"/>
                      </a:lnTo>
                      <a:lnTo>
                        <a:pt x="298" y="1144"/>
                      </a:lnTo>
                      <a:lnTo>
                        <a:pt x="289" y="1152"/>
                      </a:lnTo>
                      <a:lnTo>
                        <a:pt x="280" y="1161"/>
                      </a:lnTo>
                      <a:lnTo>
                        <a:pt x="272" y="1171"/>
                      </a:lnTo>
                      <a:lnTo>
                        <a:pt x="266" y="1181"/>
                      </a:lnTo>
                      <a:lnTo>
                        <a:pt x="267" y="1202"/>
                      </a:lnTo>
                      <a:lnTo>
                        <a:pt x="271" y="1223"/>
                      </a:lnTo>
                      <a:lnTo>
                        <a:pt x="273" y="1244"/>
                      </a:lnTo>
                      <a:lnTo>
                        <a:pt x="275" y="1264"/>
                      </a:lnTo>
                      <a:lnTo>
                        <a:pt x="271" y="1272"/>
                      </a:lnTo>
                      <a:lnTo>
                        <a:pt x="266" y="1279"/>
                      </a:lnTo>
                      <a:lnTo>
                        <a:pt x="72" y="1273"/>
                      </a:lnTo>
                      <a:lnTo>
                        <a:pt x="53" y="1301"/>
                      </a:lnTo>
                      <a:lnTo>
                        <a:pt x="61" y="1311"/>
                      </a:lnTo>
                      <a:lnTo>
                        <a:pt x="72" y="1319"/>
                      </a:lnTo>
                      <a:lnTo>
                        <a:pt x="74" y="1319"/>
                      </a:lnTo>
                      <a:lnTo>
                        <a:pt x="76" y="1317"/>
                      </a:lnTo>
                      <a:lnTo>
                        <a:pt x="80" y="1317"/>
                      </a:lnTo>
                      <a:lnTo>
                        <a:pt x="82" y="1319"/>
                      </a:lnTo>
                      <a:lnTo>
                        <a:pt x="85" y="1328"/>
                      </a:lnTo>
                      <a:lnTo>
                        <a:pt x="88" y="1337"/>
                      </a:lnTo>
                      <a:lnTo>
                        <a:pt x="89" y="1346"/>
                      </a:lnTo>
                      <a:lnTo>
                        <a:pt x="91" y="1356"/>
                      </a:lnTo>
                      <a:lnTo>
                        <a:pt x="89" y="1371"/>
                      </a:lnTo>
                      <a:lnTo>
                        <a:pt x="85" y="1387"/>
                      </a:lnTo>
                      <a:lnTo>
                        <a:pt x="80" y="1404"/>
                      </a:lnTo>
                      <a:lnTo>
                        <a:pt x="76" y="1421"/>
                      </a:lnTo>
                      <a:lnTo>
                        <a:pt x="82" y="1428"/>
                      </a:lnTo>
                      <a:lnTo>
                        <a:pt x="87" y="1435"/>
                      </a:lnTo>
                      <a:lnTo>
                        <a:pt x="89" y="1446"/>
                      </a:lnTo>
                      <a:lnTo>
                        <a:pt x="92" y="1459"/>
                      </a:lnTo>
                      <a:lnTo>
                        <a:pt x="95" y="1472"/>
                      </a:lnTo>
                      <a:lnTo>
                        <a:pt x="96" y="1486"/>
                      </a:lnTo>
                      <a:lnTo>
                        <a:pt x="95" y="1500"/>
                      </a:lnTo>
                      <a:lnTo>
                        <a:pt x="92" y="1516"/>
                      </a:lnTo>
                      <a:lnTo>
                        <a:pt x="89" y="1533"/>
                      </a:lnTo>
                      <a:lnTo>
                        <a:pt x="87" y="1551"/>
                      </a:lnTo>
                      <a:lnTo>
                        <a:pt x="82" y="1568"/>
                      </a:lnTo>
                      <a:lnTo>
                        <a:pt x="76" y="1587"/>
                      </a:lnTo>
                      <a:lnTo>
                        <a:pt x="71" y="1604"/>
                      </a:lnTo>
                      <a:lnTo>
                        <a:pt x="67" y="1619"/>
                      </a:lnTo>
                      <a:lnTo>
                        <a:pt x="79" y="1608"/>
                      </a:lnTo>
                      <a:lnTo>
                        <a:pt x="91" y="1596"/>
                      </a:lnTo>
                      <a:lnTo>
                        <a:pt x="97" y="1595"/>
                      </a:lnTo>
                      <a:lnTo>
                        <a:pt x="105" y="1595"/>
                      </a:lnTo>
                      <a:lnTo>
                        <a:pt x="113" y="1595"/>
                      </a:lnTo>
                      <a:lnTo>
                        <a:pt x="120" y="1596"/>
                      </a:lnTo>
                      <a:lnTo>
                        <a:pt x="128" y="1597"/>
                      </a:lnTo>
                      <a:lnTo>
                        <a:pt x="136" y="1597"/>
                      </a:lnTo>
                      <a:lnTo>
                        <a:pt x="144" y="1597"/>
                      </a:lnTo>
                      <a:lnTo>
                        <a:pt x="150" y="1596"/>
                      </a:lnTo>
                      <a:lnTo>
                        <a:pt x="152" y="1596"/>
                      </a:lnTo>
                      <a:lnTo>
                        <a:pt x="153" y="1595"/>
                      </a:lnTo>
                      <a:lnTo>
                        <a:pt x="152" y="1596"/>
                      </a:lnTo>
                      <a:lnTo>
                        <a:pt x="149" y="1597"/>
                      </a:lnTo>
                      <a:lnTo>
                        <a:pt x="143" y="1599"/>
                      </a:lnTo>
                      <a:lnTo>
                        <a:pt x="135" y="1599"/>
                      </a:lnTo>
                      <a:lnTo>
                        <a:pt x="127" y="1599"/>
                      </a:lnTo>
                      <a:lnTo>
                        <a:pt x="120" y="1597"/>
                      </a:lnTo>
                      <a:lnTo>
                        <a:pt x="105" y="1596"/>
                      </a:lnTo>
                      <a:lnTo>
                        <a:pt x="91" y="1597"/>
                      </a:lnTo>
                      <a:lnTo>
                        <a:pt x="79" y="1609"/>
                      </a:lnTo>
                      <a:lnTo>
                        <a:pt x="67" y="1621"/>
                      </a:lnTo>
                      <a:lnTo>
                        <a:pt x="70" y="1640"/>
                      </a:lnTo>
                      <a:lnTo>
                        <a:pt x="71" y="1657"/>
                      </a:lnTo>
                      <a:lnTo>
                        <a:pt x="67" y="1667"/>
                      </a:lnTo>
                      <a:lnTo>
                        <a:pt x="60" y="1675"/>
                      </a:lnTo>
                      <a:lnTo>
                        <a:pt x="52" y="1683"/>
                      </a:lnTo>
                      <a:lnTo>
                        <a:pt x="44" y="1689"/>
                      </a:lnTo>
                      <a:lnTo>
                        <a:pt x="40" y="1694"/>
                      </a:lnTo>
                      <a:lnTo>
                        <a:pt x="35" y="1698"/>
                      </a:lnTo>
                      <a:lnTo>
                        <a:pt x="28" y="1702"/>
                      </a:lnTo>
                      <a:lnTo>
                        <a:pt x="22" y="1706"/>
                      </a:lnTo>
                      <a:lnTo>
                        <a:pt x="17" y="1710"/>
                      </a:lnTo>
                      <a:lnTo>
                        <a:pt x="12" y="1715"/>
                      </a:lnTo>
                      <a:lnTo>
                        <a:pt x="9" y="1720"/>
                      </a:lnTo>
                      <a:lnTo>
                        <a:pt x="8" y="1727"/>
                      </a:lnTo>
                      <a:lnTo>
                        <a:pt x="8" y="1728"/>
                      </a:lnTo>
                      <a:lnTo>
                        <a:pt x="9" y="1731"/>
                      </a:lnTo>
                      <a:lnTo>
                        <a:pt x="10" y="1732"/>
                      </a:lnTo>
                      <a:lnTo>
                        <a:pt x="12" y="1733"/>
                      </a:lnTo>
                      <a:lnTo>
                        <a:pt x="17" y="1735"/>
                      </a:lnTo>
                      <a:lnTo>
                        <a:pt x="22" y="1735"/>
                      </a:lnTo>
                      <a:lnTo>
                        <a:pt x="35" y="1735"/>
                      </a:lnTo>
                      <a:lnTo>
                        <a:pt x="44" y="1736"/>
                      </a:lnTo>
                      <a:lnTo>
                        <a:pt x="49" y="1744"/>
                      </a:lnTo>
                      <a:lnTo>
                        <a:pt x="53" y="1753"/>
                      </a:lnTo>
                      <a:lnTo>
                        <a:pt x="56" y="1762"/>
                      </a:lnTo>
                      <a:lnTo>
                        <a:pt x="58" y="1772"/>
                      </a:lnTo>
                      <a:lnTo>
                        <a:pt x="65" y="1789"/>
                      </a:lnTo>
                      <a:lnTo>
                        <a:pt x="71" y="1805"/>
                      </a:lnTo>
                      <a:lnTo>
                        <a:pt x="85" y="1805"/>
                      </a:lnTo>
                      <a:lnTo>
                        <a:pt x="100" y="1805"/>
                      </a:lnTo>
                      <a:lnTo>
                        <a:pt x="113" y="1803"/>
                      </a:lnTo>
                      <a:lnTo>
                        <a:pt x="127" y="1801"/>
                      </a:lnTo>
                      <a:lnTo>
                        <a:pt x="130" y="1798"/>
                      </a:lnTo>
                      <a:lnTo>
                        <a:pt x="133" y="1796"/>
                      </a:lnTo>
                      <a:lnTo>
                        <a:pt x="137" y="1790"/>
                      </a:lnTo>
                      <a:lnTo>
                        <a:pt x="140" y="1786"/>
                      </a:lnTo>
                      <a:lnTo>
                        <a:pt x="137" y="1790"/>
                      </a:lnTo>
                      <a:lnTo>
                        <a:pt x="133" y="1796"/>
                      </a:lnTo>
                      <a:lnTo>
                        <a:pt x="131" y="1799"/>
                      </a:lnTo>
                      <a:lnTo>
                        <a:pt x="127" y="1801"/>
                      </a:lnTo>
                      <a:lnTo>
                        <a:pt x="114" y="1803"/>
                      </a:lnTo>
                      <a:lnTo>
                        <a:pt x="100" y="1806"/>
                      </a:lnTo>
                      <a:lnTo>
                        <a:pt x="87" y="1806"/>
                      </a:lnTo>
                      <a:lnTo>
                        <a:pt x="72" y="1806"/>
                      </a:lnTo>
                      <a:lnTo>
                        <a:pt x="83" y="1809"/>
                      </a:lnTo>
                      <a:lnTo>
                        <a:pt x="93" y="1811"/>
                      </a:lnTo>
                      <a:lnTo>
                        <a:pt x="104" y="1815"/>
                      </a:lnTo>
                      <a:lnTo>
                        <a:pt x="114" y="1821"/>
                      </a:lnTo>
                      <a:lnTo>
                        <a:pt x="100" y="1824"/>
                      </a:lnTo>
                      <a:lnTo>
                        <a:pt x="87" y="1827"/>
                      </a:lnTo>
                      <a:lnTo>
                        <a:pt x="74" y="1829"/>
                      </a:lnTo>
                      <a:lnTo>
                        <a:pt x="61" y="1833"/>
                      </a:lnTo>
                      <a:lnTo>
                        <a:pt x="54" y="1832"/>
                      </a:lnTo>
                      <a:lnTo>
                        <a:pt x="49" y="1832"/>
                      </a:lnTo>
                      <a:lnTo>
                        <a:pt x="49" y="1843"/>
                      </a:lnTo>
                      <a:lnTo>
                        <a:pt x="49" y="1855"/>
                      </a:lnTo>
                      <a:lnTo>
                        <a:pt x="52" y="1867"/>
                      </a:lnTo>
                      <a:lnTo>
                        <a:pt x="53" y="1878"/>
                      </a:lnTo>
                      <a:lnTo>
                        <a:pt x="61" y="1876"/>
                      </a:lnTo>
                      <a:lnTo>
                        <a:pt x="67" y="1875"/>
                      </a:lnTo>
                      <a:lnTo>
                        <a:pt x="74" y="1875"/>
                      </a:lnTo>
                      <a:lnTo>
                        <a:pt x="82" y="1875"/>
                      </a:lnTo>
                      <a:lnTo>
                        <a:pt x="92" y="1875"/>
                      </a:lnTo>
                      <a:lnTo>
                        <a:pt x="101" y="1876"/>
                      </a:lnTo>
                      <a:lnTo>
                        <a:pt x="111" y="1877"/>
                      </a:lnTo>
                      <a:lnTo>
                        <a:pt x="122" y="1878"/>
                      </a:lnTo>
                      <a:lnTo>
                        <a:pt x="132" y="1873"/>
                      </a:lnTo>
                      <a:lnTo>
                        <a:pt x="141" y="1868"/>
                      </a:lnTo>
                      <a:lnTo>
                        <a:pt x="145" y="1864"/>
                      </a:lnTo>
                      <a:lnTo>
                        <a:pt x="149" y="1863"/>
                      </a:lnTo>
                      <a:lnTo>
                        <a:pt x="154" y="1860"/>
                      </a:lnTo>
                      <a:lnTo>
                        <a:pt x="158" y="1860"/>
                      </a:lnTo>
                      <a:lnTo>
                        <a:pt x="140" y="1868"/>
                      </a:lnTo>
                      <a:lnTo>
                        <a:pt x="122" y="1878"/>
                      </a:lnTo>
                      <a:lnTo>
                        <a:pt x="113" y="1878"/>
                      </a:lnTo>
                      <a:lnTo>
                        <a:pt x="102" y="1877"/>
                      </a:lnTo>
                      <a:lnTo>
                        <a:pt x="92" y="1875"/>
                      </a:lnTo>
                      <a:lnTo>
                        <a:pt x="82" y="1875"/>
                      </a:lnTo>
                      <a:lnTo>
                        <a:pt x="75" y="1875"/>
                      </a:lnTo>
                      <a:lnTo>
                        <a:pt x="67" y="1875"/>
                      </a:lnTo>
                      <a:lnTo>
                        <a:pt x="61" y="1876"/>
                      </a:lnTo>
                      <a:lnTo>
                        <a:pt x="53" y="1878"/>
                      </a:lnTo>
                      <a:lnTo>
                        <a:pt x="57" y="1888"/>
                      </a:lnTo>
                      <a:lnTo>
                        <a:pt x="62" y="1897"/>
                      </a:lnTo>
                      <a:lnTo>
                        <a:pt x="65" y="1902"/>
                      </a:lnTo>
                      <a:lnTo>
                        <a:pt x="69" y="1906"/>
                      </a:lnTo>
                      <a:lnTo>
                        <a:pt x="72" y="1910"/>
                      </a:lnTo>
                      <a:lnTo>
                        <a:pt x="76" y="1912"/>
                      </a:lnTo>
                      <a:lnTo>
                        <a:pt x="87" y="1913"/>
                      </a:lnTo>
                      <a:lnTo>
                        <a:pt x="96" y="1915"/>
                      </a:lnTo>
                      <a:lnTo>
                        <a:pt x="106" y="1913"/>
                      </a:lnTo>
                      <a:lnTo>
                        <a:pt x="115" y="1912"/>
                      </a:lnTo>
                      <a:lnTo>
                        <a:pt x="124" y="1910"/>
                      </a:lnTo>
                      <a:lnTo>
                        <a:pt x="135" y="1910"/>
                      </a:lnTo>
                      <a:lnTo>
                        <a:pt x="144" y="1910"/>
                      </a:lnTo>
                      <a:lnTo>
                        <a:pt x="154" y="1912"/>
                      </a:lnTo>
                      <a:lnTo>
                        <a:pt x="153" y="1912"/>
                      </a:lnTo>
                      <a:lnTo>
                        <a:pt x="141" y="1913"/>
                      </a:lnTo>
                      <a:lnTo>
                        <a:pt x="133" y="1915"/>
                      </a:lnTo>
                      <a:lnTo>
                        <a:pt x="127" y="1917"/>
                      </a:lnTo>
                      <a:lnTo>
                        <a:pt x="120" y="1921"/>
                      </a:lnTo>
                      <a:lnTo>
                        <a:pt x="118" y="1925"/>
                      </a:lnTo>
                      <a:lnTo>
                        <a:pt x="126" y="1935"/>
                      </a:lnTo>
                      <a:lnTo>
                        <a:pt x="136" y="1950"/>
                      </a:lnTo>
                      <a:lnTo>
                        <a:pt x="143" y="1956"/>
                      </a:lnTo>
                      <a:lnTo>
                        <a:pt x="146" y="1964"/>
                      </a:lnTo>
                      <a:lnTo>
                        <a:pt x="150" y="1972"/>
                      </a:lnTo>
                      <a:lnTo>
                        <a:pt x="154" y="1981"/>
                      </a:lnTo>
                      <a:lnTo>
                        <a:pt x="153" y="1982"/>
                      </a:lnTo>
                      <a:lnTo>
                        <a:pt x="161" y="1982"/>
                      </a:lnTo>
                      <a:lnTo>
                        <a:pt x="167" y="1981"/>
                      </a:lnTo>
                      <a:lnTo>
                        <a:pt x="175" y="1981"/>
                      </a:lnTo>
                      <a:lnTo>
                        <a:pt x="181" y="1982"/>
                      </a:lnTo>
                      <a:lnTo>
                        <a:pt x="184" y="1990"/>
                      </a:lnTo>
                      <a:lnTo>
                        <a:pt x="187" y="2002"/>
                      </a:lnTo>
                      <a:lnTo>
                        <a:pt x="200" y="2018"/>
                      </a:lnTo>
                      <a:lnTo>
                        <a:pt x="209" y="2033"/>
                      </a:lnTo>
                      <a:lnTo>
                        <a:pt x="211" y="2040"/>
                      </a:lnTo>
                      <a:lnTo>
                        <a:pt x="214" y="2046"/>
                      </a:lnTo>
                      <a:lnTo>
                        <a:pt x="218" y="2052"/>
                      </a:lnTo>
                      <a:lnTo>
                        <a:pt x="223" y="2056"/>
                      </a:lnTo>
                      <a:lnTo>
                        <a:pt x="235" y="2068"/>
                      </a:lnTo>
                      <a:lnTo>
                        <a:pt x="250" y="2079"/>
                      </a:lnTo>
                      <a:lnTo>
                        <a:pt x="259" y="2091"/>
                      </a:lnTo>
                      <a:lnTo>
                        <a:pt x="268" y="2103"/>
                      </a:lnTo>
                      <a:lnTo>
                        <a:pt x="273" y="2095"/>
                      </a:lnTo>
                      <a:lnTo>
                        <a:pt x="277" y="2087"/>
                      </a:lnTo>
                      <a:lnTo>
                        <a:pt x="273" y="2095"/>
                      </a:lnTo>
                      <a:lnTo>
                        <a:pt x="271" y="2100"/>
                      </a:lnTo>
                      <a:lnTo>
                        <a:pt x="268" y="2112"/>
                      </a:lnTo>
                      <a:lnTo>
                        <a:pt x="266" y="2118"/>
                      </a:lnTo>
                      <a:lnTo>
                        <a:pt x="263" y="2132"/>
                      </a:lnTo>
                      <a:lnTo>
                        <a:pt x="260" y="2147"/>
                      </a:lnTo>
                      <a:lnTo>
                        <a:pt x="266" y="2149"/>
                      </a:lnTo>
                      <a:lnTo>
                        <a:pt x="271" y="2152"/>
                      </a:lnTo>
                      <a:lnTo>
                        <a:pt x="276" y="2156"/>
                      </a:lnTo>
                      <a:lnTo>
                        <a:pt x="280" y="2161"/>
                      </a:lnTo>
                      <a:lnTo>
                        <a:pt x="280" y="2173"/>
                      </a:lnTo>
                      <a:lnTo>
                        <a:pt x="280" y="2188"/>
                      </a:lnTo>
                      <a:lnTo>
                        <a:pt x="295" y="2199"/>
                      </a:lnTo>
                      <a:lnTo>
                        <a:pt x="312" y="2208"/>
                      </a:lnTo>
                      <a:lnTo>
                        <a:pt x="312" y="2217"/>
                      </a:lnTo>
                      <a:lnTo>
                        <a:pt x="312" y="2226"/>
                      </a:lnTo>
                      <a:lnTo>
                        <a:pt x="325" y="2235"/>
                      </a:lnTo>
                      <a:lnTo>
                        <a:pt x="338" y="2243"/>
                      </a:lnTo>
                      <a:lnTo>
                        <a:pt x="351" y="2249"/>
                      </a:lnTo>
                      <a:lnTo>
                        <a:pt x="364" y="2253"/>
                      </a:lnTo>
                      <a:lnTo>
                        <a:pt x="364" y="2259"/>
                      </a:lnTo>
                      <a:lnTo>
                        <a:pt x="366" y="2266"/>
                      </a:lnTo>
                      <a:lnTo>
                        <a:pt x="367" y="2270"/>
                      </a:lnTo>
                      <a:lnTo>
                        <a:pt x="369" y="2271"/>
                      </a:lnTo>
                      <a:lnTo>
                        <a:pt x="386" y="2280"/>
                      </a:lnTo>
                      <a:lnTo>
                        <a:pt x="402" y="2289"/>
                      </a:lnTo>
                      <a:lnTo>
                        <a:pt x="412" y="2294"/>
                      </a:lnTo>
                      <a:lnTo>
                        <a:pt x="423" y="2301"/>
                      </a:lnTo>
                      <a:lnTo>
                        <a:pt x="432" y="2309"/>
                      </a:lnTo>
                      <a:lnTo>
                        <a:pt x="439" y="2316"/>
                      </a:lnTo>
                      <a:lnTo>
                        <a:pt x="450" y="2327"/>
                      </a:lnTo>
                      <a:lnTo>
                        <a:pt x="459" y="2337"/>
                      </a:lnTo>
                      <a:lnTo>
                        <a:pt x="469" y="2348"/>
                      </a:lnTo>
                      <a:lnTo>
                        <a:pt x="481" y="2358"/>
                      </a:lnTo>
                      <a:lnTo>
                        <a:pt x="493" y="2367"/>
                      </a:lnTo>
                      <a:lnTo>
                        <a:pt x="504" y="2376"/>
                      </a:lnTo>
                      <a:lnTo>
                        <a:pt x="517" y="2383"/>
                      </a:lnTo>
                      <a:lnTo>
                        <a:pt x="528" y="2390"/>
                      </a:lnTo>
                      <a:lnTo>
                        <a:pt x="538" y="2395"/>
                      </a:lnTo>
                      <a:lnTo>
                        <a:pt x="547" y="2401"/>
                      </a:lnTo>
                      <a:lnTo>
                        <a:pt x="555" y="2405"/>
                      </a:lnTo>
                      <a:lnTo>
                        <a:pt x="565" y="2408"/>
                      </a:lnTo>
                      <a:lnTo>
                        <a:pt x="579" y="2418"/>
                      </a:lnTo>
                      <a:lnTo>
                        <a:pt x="592" y="2427"/>
                      </a:lnTo>
                      <a:lnTo>
                        <a:pt x="607" y="2418"/>
                      </a:lnTo>
                      <a:lnTo>
                        <a:pt x="618" y="2408"/>
                      </a:lnTo>
                      <a:lnTo>
                        <a:pt x="630" y="2402"/>
                      </a:lnTo>
                      <a:lnTo>
                        <a:pt x="644" y="2394"/>
                      </a:lnTo>
                      <a:lnTo>
                        <a:pt x="660" y="2388"/>
                      </a:lnTo>
                      <a:lnTo>
                        <a:pt x="677" y="2381"/>
                      </a:lnTo>
                      <a:lnTo>
                        <a:pt x="694" y="2376"/>
                      </a:lnTo>
                      <a:lnTo>
                        <a:pt x="713" y="2372"/>
                      </a:lnTo>
                      <a:lnTo>
                        <a:pt x="729" y="2370"/>
                      </a:lnTo>
                      <a:lnTo>
                        <a:pt x="745" y="2367"/>
                      </a:lnTo>
                      <a:lnTo>
                        <a:pt x="764" y="2367"/>
                      </a:lnTo>
                      <a:lnTo>
                        <a:pt x="782" y="2367"/>
                      </a:lnTo>
                      <a:lnTo>
                        <a:pt x="791" y="2371"/>
                      </a:lnTo>
                      <a:lnTo>
                        <a:pt x="800" y="2376"/>
                      </a:lnTo>
                      <a:lnTo>
                        <a:pt x="808" y="2371"/>
                      </a:lnTo>
                      <a:lnTo>
                        <a:pt x="814" y="2367"/>
                      </a:lnTo>
                      <a:lnTo>
                        <a:pt x="827" y="2368"/>
                      </a:lnTo>
                      <a:lnTo>
                        <a:pt x="841" y="2370"/>
                      </a:lnTo>
                      <a:lnTo>
                        <a:pt x="856" y="2372"/>
                      </a:lnTo>
                      <a:lnTo>
                        <a:pt x="869" y="2376"/>
                      </a:lnTo>
                      <a:lnTo>
                        <a:pt x="869" y="2377"/>
                      </a:lnTo>
                      <a:lnTo>
                        <a:pt x="869" y="2377"/>
                      </a:lnTo>
                      <a:lnTo>
                        <a:pt x="883" y="2383"/>
                      </a:lnTo>
                      <a:lnTo>
                        <a:pt x="896" y="2389"/>
                      </a:lnTo>
                      <a:lnTo>
                        <a:pt x="904" y="2392"/>
                      </a:lnTo>
                      <a:lnTo>
                        <a:pt x="910" y="2393"/>
                      </a:lnTo>
                      <a:lnTo>
                        <a:pt x="918" y="2395"/>
                      </a:lnTo>
                      <a:lnTo>
                        <a:pt x="924" y="2395"/>
                      </a:lnTo>
                      <a:lnTo>
                        <a:pt x="933" y="2386"/>
                      </a:lnTo>
                      <a:lnTo>
                        <a:pt x="942" y="2377"/>
                      </a:lnTo>
                      <a:lnTo>
                        <a:pt x="953" y="2376"/>
                      </a:lnTo>
                      <a:lnTo>
                        <a:pt x="963" y="2376"/>
                      </a:lnTo>
                      <a:lnTo>
                        <a:pt x="972" y="2377"/>
                      </a:lnTo>
                      <a:lnTo>
                        <a:pt x="980" y="2377"/>
                      </a:lnTo>
                      <a:lnTo>
                        <a:pt x="992" y="2371"/>
                      </a:lnTo>
                      <a:lnTo>
                        <a:pt x="1003" y="2363"/>
                      </a:lnTo>
                      <a:lnTo>
                        <a:pt x="1010" y="2354"/>
                      </a:lnTo>
                      <a:lnTo>
                        <a:pt x="1022" y="2345"/>
                      </a:lnTo>
                      <a:lnTo>
                        <a:pt x="1032" y="2342"/>
                      </a:lnTo>
                      <a:lnTo>
                        <a:pt x="1042" y="2341"/>
                      </a:lnTo>
                      <a:lnTo>
                        <a:pt x="1053" y="2338"/>
                      </a:lnTo>
                      <a:lnTo>
                        <a:pt x="1063" y="2336"/>
                      </a:lnTo>
                      <a:lnTo>
                        <a:pt x="1070" y="2335"/>
                      </a:lnTo>
                      <a:lnTo>
                        <a:pt x="1076" y="2331"/>
                      </a:lnTo>
                      <a:lnTo>
                        <a:pt x="1082" y="2326"/>
                      </a:lnTo>
                      <a:lnTo>
                        <a:pt x="1086" y="2322"/>
                      </a:lnTo>
                      <a:lnTo>
                        <a:pt x="1101" y="2318"/>
                      </a:lnTo>
                      <a:lnTo>
                        <a:pt x="1114" y="2313"/>
                      </a:lnTo>
                      <a:lnTo>
                        <a:pt x="1103" y="2309"/>
                      </a:lnTo>
                      <a:lnTo>
                        <a:pt x="1092" y="2303"/>
                      </a:lnTo>
                      <a:lnTo>
                        <a:pt x="1081" y="2297"/>
                      </a:lnTo>
                      <a:lnTo>
                        <a:pt x="1072" y="2289"/>
                      </a:lnTo>
                      <a:lnTo>
                        <a:pt x="1067" y="2285"/>
                      </a:lnTo>
                      <a:lnTo>
                        <a:pt x="1062" y="2280"/>
                      </a:lnTo>
                      <a:lnTo>
                        <a:pt x="1059" y="2275"/>
                      </a:lnTo>
                      <a:lnTo>
                        <a:pt x="1059" y="2271"/>
                      </a:lnTo>
                      <a:lnTo>
                        <a:pt x="1063" y="2253"/>
                      </a:lnTo>
                      <a:lnTo>
                        <a:pt x="1068" y="2239"/>
                      </a:lnTo>
                      <a:lnTo>
                        <a:pt x="1066" y="2230"/>
                      </a:lnTo>
                      <a:lnTo>
                        <a:pt x="1063" y="2221"/>
                      </a:lnTo>
                      <a:lnTo>
                        <a:pt x="1063" y="2210"/>
                      </a:lnTo>
                      <a:lnTo>
                        <a:pt x="1063" y="2200"/>
                      </a:lnTo>
                      <a:lnTo>
                        <a:pt x="1066" y="2191"/>
                      </a:lnTo>
                      <a:lnTo>
                        <a:pt x="1068" y="2183"/>
                      </a:lnTo>
                      <a:lnTo>
                        <a:pt x="1071" y="2175"/>
                      </a:lnTo>
                      <a:lnTo>
                        <a:pt x="1072" y="2165"/>
                      </a:lnTo>
                      <a:lnTo>
                        <a:pt x="1068" y="2153"/>
                      </a:lnTo>
                      <a:lnTo>
                        <a:pt x="1063" y="2142"/>
                      </a:lnTo>
                      <a:lnTo>
                        <a:pt x="1062" y="2129"/>
                      </a:lnTo>
                      <a:lnTo>
                        <a:pt x="1063" y="2116"/>
                      </a:lnTo>
                      <a:lnTo>
                        <a:pt x="1064" y="2110"/>
                      </a:lnTo>
                      <a:lnTo>
                        <a:pt x="1064" y="2104"/>
                      </a:lnTo>
                      <a:lnTo>
                        <a:pt x="1064" y="2097"/>
                      </a:lnTo>
                      <a:lnTo>
                        <a:pt x="1063" y="2091"/>
                      </a:lnTo>
                      <a:lnTo>
                        <a:pt x="1063" y="2090"/>
                      </a:lnTo>
                      <a:lnTo>
                        <a:pt x="1063" y="2090"/>
                      </a:lnTo>
                      <a:lnTo>
                        <a:pt x="1064" y="2091"/>
                      </a:lnTo>
                      <a:lnTo>
                        <a:pt x="1064" y="2092"/>
                      </a:lnTo>
                      <a:lnTo>
                        <a:pt x="1066" y="2099"/>
                      </a:lnTo>
                      <a:lnTo>
                        <a:pt x="1066" y="2105"/>
                      </a:lnTo>
                      <a:lnTo>
                        <a:pt x="1064" y="2112"/>
                      </a:lnTo>
                      <a:lnTo>
                        <a:pt x="1064" y="2117"/>
                      </a:lnTo>
                      <a:lnTo>
                        <a:pt x="1063" y="2123"/>
                      </a:lnTo>
                      <a:lnTo>
                        <a:pt x="1063" y="2130"/>
                      </a:lnTo>
                      <a:lnTo>
                        <a:pt x="1063" y="2135"/>
                      </a:lnTo>
                      <a:lnTo>
                        <a:pt x="1064" y="2143"/>
                      </a:lnTo>
                      <a:lnTo>
                        <a:pt x="1068" y="2153"/>
                      </a:lnTo>
                      <a:lnTo>
                        <a:pt x="1073" y="2165"/>
                      </a:lnTo>
                      <a:lnTo>
                        <a:pt x="1071" y="2177"/>
                      </a:lnTo>
                      <a:lnTo>
                        <a:pt x="1068" y="2183"/>
                      </a:lnTo>
                      <a:lnTo>
                        <a:pt x="1066" y="2191"/>
                      </a:lnTo>
                      <a:lnTo>
                        <a:pt x="1064" y="2200"/>
                      </a:lnTo>
                      <a:lnTo>
                        <a:pt x="1064" y="2210"/>
                      </a:lnTo>
                      <a:lnTo>
                        <a:pt x="1064" y="2219"/>
                      </a:lnTo>
                      <a:lnTo>
                        <a:pt x="1067" y="2230"/>
                      </a:lnTo>
                      <a:lnTo>
                        <a:pt x="1068" y="2239"/>
                      </a:lnTo>
                      <a:lnTo>
                        <a:pt x="1064" y="2253"/>
                      </a:lnTo>
                      <a:lnTo>
                        <a:pt x="1059" y="2270"/>
                      </a:lnTo>
                      <a:lnTo>
                        <a:pt x="1060" y="2275"/>
                      </a:lnTo>
                      <a:lnTo>
                        <a:pt x="1063" y="2279"/>
                      </a:lnTo>
                      <a:lnTo>
                        <a:pt x="1067" y="2284"/>
                      </a:lnTo>
                      <a:lnTo>
                        <a:pt x="1073" y="2289"/>
                      </a:lnTo>
                      <a:lnTo>
                        <a:pt x="1082" y="2296"/>
                      </a:lnTo>
                      <a:lnTo>
                        <a:pt x="1093" y="2302"/>
                      </a:lnTo>
                      <a:lnTo>
                        <a:pt x="1106" y="2307"/>
                      </a:lnTo>
                      <a:lnTo>
                        <a:pt x="1116" y="2311"/>
                      </a:lnTo>
                      <a:lnTo>
                        <a:pt x="1125" y="2306"/>
                      </a:lnTo>
                      <a:lnTo>
                        <a:pt x="1137" y="2300"/>
                      </a:lnTo>
                      <a:lnTo>
                        <a:pt x="1137" y="2300"/>
                      </a:lnTo>
                      <a:lnTo>
                        <a:pt x="1151" y="2298"/>
                      </a:lnTo>
                      <a:lnTo>
                        <a:pt x="1165" y="2296"/>
                      </a:lnTo>
                      <a:lnTo>
                        <a:pt x="1173" y="2293"/>
                      </a:lnTo>
                      <a:lnTo>
                        <a:pt x="1180" y="2294"/>
                      </a:lnTo>
                      <a:lnTo>
                        <a:pt x="1189" y="2294"/>
                      </a:lnTo>
                      <a:lnTo>
                        <a:pt x="1198" y="2296"/>
                      </a:lnTo>
                      <a:lnTo>
                        <a:pt x="1195" y="2275"/>
                      </a:lnTo>
                      <a:lnTo>
                        <a:pt x="1194" y="2256"/>
                      </a:lnTo>
                      <a:lnTo>
                        <a:pt x="1193" y="2236"/>
                      </a:lnTo>
                      <a:lnTo>
                        <a:pt x="1189" y="2217"/>
                      </a:lnTo>
                      <a:lnTo>
                        <a:pt x="1190" y="2205"/>
                      </a:lnTo>
                      <a:lnTo>
                        <a:pt x="1191" y="2193"/>
                      </a:lnTo>
                      <a:lnTo>
                        <a:pt x="1194" y="2182"/>
                      </a:lnTo>
                      <a:lnTo>
                        <a:pt x="1194" y="2170"/>
                      </a:lnTo>
                      <a:lnTo>
                        <a:pt x="1194" y="2156"/>
                      </a:lnTo>
                      <a:lnTo>
                        <a:pt x="1193" y="2140"/>
                      </a:lnTo>
                      <a:lnTo>
                        <a:pt x="1193" y="2132"/>
                      </a:lnTo>
                      <a:lnTo>
                        <a:pt x="1194" y="2125"/>
                      </a:lnTo>
                      <a:lnTo>
                        <a:pt x="1195" y="2117"/>
                      </a:lnTo>
                      <a:lnTo>
                        <a:pt x="1198" y="2110"/>
                      </a:lnTo>
                      <a:lnTo>
                        <a:pt x="1202" y="2108"/>
                      </a:lnTo>
                      <a:lnTo>
                        <a:pt x="1208" y="2108"/>
                      </a:lnTo>
                      <a:lnTo>
                        <a:pt x="1203" y="2108"/>
                      </a:lnTo>
                      <a:lnTo>
                        <a:pt x="1200" y="2110"/>
                      </a:lnTo>
                      <a:lnTo>
                        <a:pt x="1198" y="2117"/>
                      </a:lnTo>
                      <a:lnTo>
                        <a:pt x="1195" y="2125"/>
                      </a:lnTo>
                      <a:lnTo>
                        <a:pt x="1195" y="2132"/>
                      </a:lnTo>
                      <a:lnTo>
                        <a:pt x="1194" y="2140"/>
                      </a:lnTo>
                      <a:lnTo>
                        <a:pt x="1195" y="2156"/>
                      </a:lnTo>
                      <a:lnTo>
                        <a:pt x="1195" y="2170"/>
                      </a:lnTo>
                      <a:lnTo>
                        <a:pt x="1195" y="2180"/>
                      </a:lnTo>
                      <a:lnTo>
                        <a:pt x="1193" y="2192"/>
                      </a:lnTo>
                      <a:lnTo>
                        <a:pt x="1191" y="2205"/>
                      </a:lnTo>
                      <a:lnTo>
                        <a:pt x="1191" y="2215"/>
                      </a:lnTo>
                      <a:lnTo>
                        <a:pt x="1194" y="2235"/>
                      </a:lnTo>
                      <a:lnTo>
                        <a:pt x="1195" y="2254"/>
                      </a:lnTo>
                      <a:lnTo>
                        <a:pt x="1198" y="2274"/>
                      </a:lnTo>
                      <a:lnTo>
                        <a:pt x="1200" y="2293"/>
                      </a:lnTo>
                      <a:lnTo>
                        <a:pt x="1211" y="2291"/>
                      </a:lnTo>
                      <a:lnTo>
                        <a:pt x="1221" y="2288"/>
                      </a:lnTo>
                      <a:lnTo>
                        <a:pt x="1233" y="2285"/>
                      </a:lnTo>
                      <a:lnTo>
                        <a:pt x="1246" y="2284"/>
                      </a:lnTo>
                      <a:lnTo>
                        <a:pt x="1257" y="2285"/>
                      </a:lnTo>
                      <a:lnTo>
                        <a:pt x="1268" y="2288"/>
                      </a:lnTo>
                      <a:lnTo>
                        <a:pt x="1278" y="2291"/>
                      </a:lnTo>
                      <a:lnTo>
                        <a:pt x="1289" y="2293"/>
                      </a:lnTo>
                      <a:lnTo>
                        <a:pt x="1302" y="2298"/>
                      </a:lnTo>
                      <a:lnTo>
                        <a:pt x="1312" y="2303"/>
                      </a:lnTo>
                      <a:lnTo>
                        <a:pt x="1322" y="2310"/>
                      </a:lnTo>
                      <a:lnTo>
                        <a:pt x="1330" y="2316"/>
                      </a:lnTo>
                      <a:lnTo>
                        <a:pt x="1335" y="2326"/>
                      </a:lnTo>
                      <a:lnTo>
                        <a:pt x="1339" y="2336"/>
                      </a:lnTo>
                      <a:lnTo>
                        <a:pt x="1343" y="2346"/>
                      </a:lnTo>
                      <a:lnTo>
                        <a:pt x="1348" y="2358"/>
                      </a:lnTo>
                      <a:lnTo>
                        <a:pt x="1350" y="2357"/>
                      </a:lnTo>
                      <a:lnTo>
                        <a:pt x="1353" y="2357"/>
                      </a:lnTo>
                      <a:lnTo>
                        <a:pt x="1355" y="2355"/>
                      </a:lnTo>
                      <a:lnTo>
                        <a:pt x="1356" y="2355"/>
                      </a:lnTo>
                      <a:lnTo>
                        <a:pt x="1357" y="2357"/>
                      </a:lnTo>
                      <a:lnTo>
                        <a:pt x="1357" y="2358"/>
                      </a:lnTo>
                      <a:lnTo>
                        <a:pt x="1353" y="2364"/>
                      </a:lnTo>
                      <a:lnTo>
                        <a:pt x="1348" y="2372"/>
                      </a:lnTo>
                      <a:lnTo>
                        <a:pt x="1350" y="2383"/>
                      </a:lnTo>
                      <a:lnTo>
                        <a:pt x="1352" y="2394"/>
                      </a:lnTo>
                      <a:lnTo>
                        <a:pt x="1356" y="2405"/>
                      </a:lnTo>
                      <a:lnTo>
                        <a:pt x="1361" y="2412"/>
                      </a:lnTo>
                      <a:lnTo>
                        <a:pt x="1365" y="2416"/>
                      </a:lnTo>
                      <a:lnTo>
                        <a:pt x="1369" y="2419"/>
                      </a:lnTo>
                      <a:lnTo>
                        <a:pt x="1374" y="2420"/>
                      </a:lnTo>
                      <a:lnTo>
                        <a:pt x="1378" y="2421"/>
                      </a:lnTo>
                      <a:lnTo>
                        <a:pt x="1387" y="2421"/>
                      </a:lnTo>
                      <a:lnTo>
                        <a:pt x="1395" y="2421"/>
                      </a:lnTo>
                      <a:lnTo>
                        <a:pt x="1408" y="2424"/>
                      </a:lnTo>
                      <a:lnTo>
                        <a:pt x="1422" y="2425"/>
                      </a:lnTo>
                      <a:lnTo>
                        <a:pt x="1436" y="2424"/>
                      </a:lnTo>
                      <a:lnTo>
                        <a:pt x="1449" y="2421"/>
                      </a:lnTo>
                      <a:lnTo>
                        <a:pt x="1468" y="2421"/>
                      </a:lnTo>
                      <a:lnTo>
                        <a:pt x="1484" y="2420"/>
                      </a:lnTo>
                      <a:lnTo>
                        <a:pt x="1493" y="2419"/>
                      </a:lnTo>
                      <a:lnTo>
                        <a:pt x="1501" y="2416"/>
                      </a:lnTo>
                      <a:lnTo>
                        <a:pt x="1510" y="2412"/>
                      </a:lnTo>
                      <a:lnTo>
                        <a:pt x="1519" y="2408"/>
                      </a:lnTo>
                      <a:lnTo>
                        <a:pt x="1514" y="2397"/>
                      </a:lnTo>
                      <a:lnTo>
                        <a:pt x="1509" y="2385"/>
                      </a:lnTo>
                      <a:lnTo>
                        <a:pt x="1512" y="2384"/>
                      </a:lnTo>
                      <a:lnTo>
                        <a:pt x="1514" y="2384"/>
                      </a:lnTo>
                      <a:lnTo>
                        <a:pt x="1517" y="2385"/>
                      </a:lnTo>
                      <a:lnTo>
                        <a:pt x="1519" y="2386"/>
                      </a:lnTo>
                      <a:lnTo>
                        <a:pt x="1525" y="2390"/>
                      </a:lnTo>
                      <a:lnTo>
                        <a:pt x="1528" y="2394"/>
                      </a:lnTo>
                      <a:lnTo>
                        <a:pt x="1541" y="2381"/>
                      </a:lnTo>
                      <a:lnTo>
                        <a:pt x="1552" y="2367"/>
                      </a:lnTo>
                      <a:lnTo>
                        <a:pt x="1551" y="2355"/>
                      </a:lnTo>
                      <a:lnTo>
                        <a:pt x="1548" y="2344"/>
                      </a:lnTo>
                      <a:lnTo>
                        <a:pt x="1547" y="2338"/>
                      </a:lnTo>
                      <a:lnTo>
                        <a:pt x="1545" y="2332"/>
                      </a:lnTo>
                      <a:lnTo>
                        <a:pt x="1545" y="2327"/>
                      </a:lnTo>
                      <a:lnTo>
                        <a:pt x="1547" y="2320"/>
                      </a:lnTo>
                      <a:lnTo>
                        <a:pt x="1556" y="2307"/>
                      </a:lnTo>
                      <a:lnTo>
                        <a:pt x="1565" y="2293"/>
                      </a:lnTo>
                      <a:lnTo>
                        <a:pt x="1573" y="2288"/>
                      </a:lnTo>
                      <a:lnTo>
                        <a:pt x="1582" y="2283"/>
                      </a:lnTo>
                      <a:lnTo>
                        <a:pt x="1589" y="2279"/>
                      </a:lnTo>
                      <a:lnTo>
                        <a:pt x="1597" y="2275"/>
                      </a:lnTo>
                      <a:lnTo>
                        <a:pt x="1604" y="2267"/>
                      </a:lnTo>
                      <a:lnTo>
                        <a:pt x="1610" y="2257"/>
                      </a:lnTo>
                      <a:lnTo>
                        <a:pt x="1613" y="2253"/>
                      </a:lnTo>
                      <a:lnTo>
                        <a:pt x="1617" y="2249"/>
                      </a:lnTo>
                      <a:lnTo>
                        <a:pt x="1621" y="2245"/>
                      </a:lnTo>
                      <a:lnTo>
                        <a:pt x="1626" y="2243"/>
                      </a:lnTo>
                      <a:lnTo>
                        <a:pt x="1626" y="2243"/>
                      </a:lnTo>
                      <a:lnTo>
                        <a:pt x="1621" y="2245"/>
                      </a:lnTo>
                      <a:lnTo>
                        <a:pt x="1617" y="2249"/>
                      </a:lnTo>
                      <a:lnTo>
                        <a:pt x="1614" y="2253"/>
                      </a:lnTo>
                      <a:lnTo>
                        <a:pt x="1610" y="2258"/>
                      </a:lnTo>
                      <a:lnTo>
                        <a:pt x="1605" y="2267"/>
                      </a:lnTo>
                      <a:lnTo>
                        <a:pt x="1598" y="2275"/>
                      </a:lnTo>
                      <a:lnTo>
                        <a:pt x="1591" y="2279"/>
                      </a:lnTo>
                      <a:lnTo>
                        <a:pt x="1582" y="2283"/>
                      </a:lnTo>
                      <a:lnTo>
                        <a:pt x="1574" y="2288"/>
                      </a:lnTo>
                      <a:lnTo>
                        <a:pt x="1566" y="2293"/>
                      </a:lnTo>
                      <a:lnTo>
                        <a:pt x="1557" y="2307"/>
                      </a:lnTo>
                      <a:lnTo>
                        <a:pt x="1548" y="2322"/>
                      </a:lnTo>
                      <a:lnTo>
                        <a:pt x="1547" y="2327"/>
                      </a:lnTo>
                      <a:lnTo>
                        <a:pt x="1547" y="2332"/>
                      </a:lnTo>
                      <a:lnTo>
                        <a:pt x="1547" y="2338"/>
                      </a:lnTo>
                      <a:lnTo>
                        <a:pt x="1548" y="2345"/>
                      </a:lnTo>
                      <a:lnTo>
                        <a:pt x="1551" y="2357"/>
                      </a:lnTo>
                      <a:lnTo>
                        <a:pt x="1552" y="2367"/>
                      </a:lnTo>
                      <a:lnTo>
                        <a:pt x="1548" y="2375"/>
                      </a:lnTo>
                      <a:lnTo>
                        <a:pt x="1543" y="2381"/>
                      </a:lnTo>
                      <a:lnTo>
                        <a:pt x="1536" y="2389"/>
                      </a:lnTo>
                      <a:lnTo>
                        <a:pt x="1528" y="2395"/>
                      </a:lnTo>
                      <a:lnTo>
                        <a:pt x="1531" y="2402"/>
                      </a:lnTo>
                      <a:lnTo>
                        <a:pt x="1532" y="2408"/>
                      </a:lnTo>
                      <a:lnTo>
                        <a:pt x="1532" y="2411"/>
                      </a:lnTo>
                      <a:lnTo>
                        <a:pt x="1534" y="2414"/>
                      </a:lnTo>
                      <a:lnTo>
                        <a:pt x="1535" y="2416"/>
                      </a:lnTo>
                      <a:lnTo>
                        <a:pt x="1539" y="2419"/>
                      </a:lnTo>
                      <a:lnTo>
                        <a:pt x="1548" y="2414"/>
                      </a:lnTo>
                      <a:lnTo>
                        <a:pt x="1557" y="2410"/>
                      </a:lnTo>
                      <a:lnTo>
                        <a:pt x="1560" y="2411"/>
                      </a:lnTo>
                      <a:lnTo>
                        <a:pt x="1561" y="2415"/>
                      </a:lnTo>
                      <a:lnTo>
                        <a:pt x="1561" y="2419"/>
                      </a:lnTo>
                      <a:lnTo>
                        <a:pt x="1561" y="2424"/>
                      </a:lnTo>
                      <a:lnTo>
                        <a:pt x="1560" y="2433"/>
                      </a:lnTo>
                      <a:lnTo>
                        <a:pt x="1561" y="2441"/>
                      </a:lnTo>
                      <a:lnTo>
                        <a:pt x="1574" y="2449"/>
                      </a:lnTo>
                      <a:lnTo>
                        <a:pt x="1589" y="2455"/>
                      </a:lnTo>
                      <a:lnTo>
                        <a:pt x="1592" y="2453"/>
                      </a:lnTo>
                      <a:lnTo>
                        <a:pt x="1596" y="2449"/>
                      </a:lnTo>
                      <a:lnTo>
                        <a:pt x="1597" y="2447"/>
                      </a:lnTo>
                      <a:lnTo>
                        <a:pt x="1600" y="2446"/>
                      </a:lnTo>
                      <a:lnTo>
                        <a:pt x="1601" y="2445"/>
                      </a:lnTo>
                      <a:lnTo>
                        <a:pt x="1602" y="2446"/>
                      </a:lnTo>
                      <a:lnTo>
                        <a:pt x="1604" y="2446"/>
                      </a:lnTo>
                      <a:lnTo>
                        <a:pt x="1605" y="2447"/>
                      </a:lnTo>
                      <a:lnTo>
                        <a:pt x="1605" y="2449"/>
                      </a:lnTo>
                      <a:lnTo>
                        <a:pt x="1605" y="2451"/>
                      </a:lnTo>
                      <a:lnTo>
                        <a:pt x="1604" y="2455"/>
                      </a:lnTo>
                      <a:lnTo>
                        <a:pt x="1602" y="2460"/>
                      </a:lnTo>
                      <a:lnTo>
                        <a:pt x="1608" y="2480"/>
                      </a:lnTo>
                      <a:lnTo>
                        <a:pt x="1613" y="2497"/>
                      </a:lnTo>
                      <a:lnTo>
                        <a:pt x="1614" y="2511"/>
                      </a:lnTo>
                      <a:lnTo>
                        <a:pt x="1617" y="2525"/>
                      </a:lnTo>
                      <a:lnTo>
                        <a:pt x="1614" y="2537"/>
                      </a:lnTo>
                      <a:lnTo>
                        <a:pt x="1613" y="2548"/>
                      </a:lnTo>
                      <a:lnTo>
                        <a:pt x="1611" y="2559"/>
                      </a:lnTo>
                      <a:lnTo>
                        <a:pt x="1609" y="2568"/>
                      </a:lnTo>
                      <a:lnTo>
                        <a:pt x="1608" y="2568"/>
                      </a:lnTo>
                      <a:lnTo>
                        <a:pt x="1605" y="2582"/>
                      </a:lnTo>
                      <a:lnTo>
                        <a:pt x="1602" y="2596"/>
                      </a:lnTo>
                      <a:lnTo>
                        <a:pt x="1601" y="2608"/>
                      </a:lnTo>
                      <a:lnTo>
                        <a:pt x="1601" y="2618"/>
                      </a:lnTo>
                      <a:lnTo>
                        <a:pt x="1602" y="2629"/>
                      </a:lnTo>
                      <a:lnTo>
                        <a:pt x="1602" y="2639"/>
                      </a:lnTo>
                      <a:lnTo>
                        <a:pt x="1601" y="2639"/>
                      </a:lnTo>
                      <a:lnTo>
                        <a:pt x="1601" y="2649"/>
                      </a:lnTo>
                      <a:lnTo>
                        <a:pt x="1601" y="2659"/>
                      </a:lnTo>
                      <a:lnTo>
                        <a:pt x="1600" y="2668"/>
                      </a:lnTo>
                      <a:lnTo>
                        <a:pt x="1597" y="2677"/>
                      </a:lnTo>
                      <a:lnTo>
                        <a:pt x="1596" y="2687"/>
                      </a:lnTo>
                      <a:lnTo>
                        <a:pt x="1595" y="2697"/>
                      </a:lnTo>
                      <a:lnTo>
                        <a:pt x="1591" y="2708"/>
                      </a:lnTo>
                      <a:lnTo>
                        <a:pt x="1588" y="2718"/>
                      </a:lnTo>
                      <a:lnTo>
                        <a:pt x="1584" y="2732"/>
                      </a:lnTo>
                      <a:lnTo>
                        <a:pt x="1583" y="2745"/>
                      </a:lnTo>
                      <a:lnTo>
                        <a:pt x="1579" y="2758"/>
                      </a:lnTo>
                      <a:lnTo>
                        <a:pt x="1574" y="2770"/>
                      </a:lnTo>
                      <a:lnTo>
                        <a:pt x="1565" y="2765"/>
                      </a:lnTo>
                      <a:lnTo>
                        <a:pt x="1560" y="2761"/>
                      </a:lnTo>
                      <a:lnTo>
                        <a:pt x="1561" y="2774"/>
                      </a:lnTo>
                      <a:lnTo>
                        <a:pt x="1563" y="2784"/>
                      </a:lnTo>
                      <a:lnTo>
                        <a:pt x="1567" y="2795"/>
                      </a:lnTo>
                      <a:lnTo>
                        <a:pt x="1574" y="2802"/>
                      </a:lnTo>
                      <a:lnTo>
                        <a:pt x="1588" y="2814"/>
                      </a:lnTo>
                      <a:lnTo>
                        <a:pt x="1601" y="2826"/>
                      </a:lnTo>
                      <a:lnTo>
                        <a:pt x="1592" y="2827"/>
                      </a:lnTo>
                      <a:lnTo>
                        <a:pt x="1583" y="2830"/>
                      </a:lnTo>
                      <a:lnTo>
                        <a:pt x="1584" y="2833"/>
                      </a:lnTo>
                      <a:lnTo>
                        <a:pt x="1586" y="2836"/>
                      </a:lnTo>
                      <a:lnTo>
                        <a:pt x="1588" y="2839"/>
                      </a:lnTo>
                      <a:lnTo>
                        <a:pt x="1591" y="2841"/>
                      </a:lnTo>
                      <a:lnTo>
                        <a:pt x="1597" y="2845"/>
                      </a:lnTo>
                      <a:lnTo>
                        <a:pt x="1601" y="2849"/>
                      </a:lnTo>
                      <a:lnTo>
                        <a:pt x="1600" y="2854"/>
                      </a:lnTo>
                      <a:lnTo>
                        <a:pt x="1597" y="2859"/>
                      </a:lnTo>
                      <a:lnTo>
                        <a:pt x="1596" y="2862"/>
                      </a:lnTo>
                      <a:lnTo>
                        <a:pt x="1596" y="2863"/>
                      </a:lnTo>
                      <a:lnTo>
                        <a:pt x="1596" y="2866"/>
                      </a:lnTo>
                      <a:lnTo>
                        <a:pt x="1597" y="2867"/>
                      </a:lnTo>
                      <a:lnTo>
                        <a:pt x="1613" y="2876"/>
                      </a:lnTo>
                      <a:lnTo>
                        <a:pt x="1630" y="2885"/>
                      </a:lnTo>
                      <a:lnTo>
                        <a:pt x="1621" y="2888"/>
                      </a:lnTo>
                      <a:lnTo>
                        <a:pt x="1615" y="2890"/>
                      </a:lnTo>
                      <a:lnTo>
                        <a:pt x="1615" y="2894"/>
                      </a:lnTo>
                      <a:lnTo>
                        <a:pt x="1618" y="2900"/>
                      </a:lnTo>
                      <a:lnTo>
                        <a:pt x="1621" y="2902"/>
                      </a:lnTo>
                      <a:lnTo>
                        <a:pt x="1623" y="2906"/>
                      </a:lnTo>
                      <a:lnTo>
                        <a:pt x="1631" y="2911"/>
                      </a:lnTo>
                      <a:lnTo>
                        <a:pt x="1639" y="2918"/>
                      </a:lnTo>
                      <a:lnTo>
                        <a:pt x="1645" y="2929"/>
                      </a:lnTo>
                      <a:lnTo>
                        <a:pt x="1653" y="2940"/>
                      </a:lnTo>
                      <a:lnTo>
                        <a:pt x="1659" y="2950"/>
                      </a:lnTo>
                      <a:lnTo>
                        <a:pt x="1666" y="2960"/>
                      </a:lnTo>
                      <a:lnTo>
                        <a:pt x="1678" y="2970"/>
                      </a:lnTo>
                      <a:lnTo>
                        <a:pt x="1689" y="2979"/>
                      </a:lnTo>
                      <a:lnTo>
                        <a:pt x="1694" y="2966"/>
                      </a:lnTo>
                      <a:lnTo>
                        <a:pt x="1698" y="2955"/>
                      </a:lnTo>
                      <a:lnTo>
                        <a:pt x="1700" y="2955"/>
                      </a:lnTo>
                      <a:lnTo>
                        <a:pt x="1694" y="2964"/>
                      </a:lnTo>
                      <a:lnTo>
                        <a:pt x="1691" y="2979"/>
                      </a:lnTo>
                      <a:lnTo>
                        <a:pt x="1714" y="3010"/>
                      </a:lnTo>
                      <a:lnTo>
                        <a:pt x="1741" y="3047"/>
                      </a:lnTo>
                      <a:lnTo>
                        <a:pt x="1740" y="3047"/>
                      </a:lnTo>
                      <a:lnTo>
                        <a:pt x="1748" y="3062"/>
                      </a:lnTo>
                      <a:lnTo>
                        <a:pt x="1754" y="3076"/>
                      </a:lnTo>
                      <a:lnTo>
                        <a:pt x="1754" y="3090"/>
                      </a:lnTo>
                      <a:lnTo>
                        <a:pt x="1754" y="3104"/>
                      </a:lnTo>
                      <a:lnTo>
                        <a:pt x="1757" y="3104"/>
                      </a:lnTo>
                      <a:lnTo>
                        <a:pt x="1758" y="3104"/>
                      </a:lnTo>
                      <a:lnTo>
                        <a:pt x="1762" y="3108"/>
                      </a:lnTo>
                      <a:lnTo>
                        <a:pt x="1764" y="3112"/>
                      </a:lnTo>
                      <a:lnTo>
                        <a:pt x="1770" y="3115"/>
                      </a:lnTo>
                      <a:lnTo>
                        <a:pt x="1775" y="3116"/>
                      </a:lnTo>
                      <a:lnTo>
                        <a:pt x="1781" y="3111"/>
                      </a:lnTo>
                      <a:lnTo>
                        <a:pt x="1793" y="3106"/>
                      </a:lnTo>
                      <a:lnTo>
                        <a:pt x="1807" y="3106"/>
                      </a:lnTo>
                      <a:lnTo>
                        <a:pt x="1820" y="3106"/>
                      </a:lnTo>
                      <a:lnTo>
                        <a:pt x="2015" y="3106"/>
                      </a:lnTo>
                      <a:lnTo>
                        <a:pt x="2017" y="3107"/>
                      </a:lnTo>
                      <a:lnTo>
                        <a:pt x="2020" y="3108"/>
                      </a:lnTo>
                      <a:lnTo>
                        <a:pt x="2020" y="3111"/>
                      </a:lnTo>
                      <a:lnTo>
                        <a:pt x="2020" y="3115"/>
                      </a:lnTo>
                      <a:lnTo>
                        <a:pt x="2020" y="3122"/>
                      </a:lnTo>
                      <a:lnTo>
                        <a:pt x="2020" y="3130"/>
                      </a:lnTo>
                      <a:lnTo>
                        <a:pt x="2022" y="3139"/>
                      </a:lnTo>
                      <a:lnTo>
                        <a:pt x="2024" y="3148"/>
                      </a:lnTo>
                      <a:lnTo>
                        <a:pt x="2024" y="3157"/>
                      </a:lnTo>
                      <a:lnTo>
                        <a:pt x="2024" y="3166"/>
                      </a:lnTo>
                      <a:lnTo>
                        <a:pt x="2025" y="3174"/>
                      </a:lnTo>
                      <a:lnTo>
                        <a:pt x="2026" y="3183"/>
                      </a:lnTo>
                      <a:lnTo>
                        <a:pt x="2030" y="3194"/>
                      </a:lnTo>
                      <a:lnTo>
                        <a:pt x="2033" y="3203"/>
                      </a:lnTo>
                      <a:lnTo>
                        <a:pt x="2037" y="3218"/>
                      </a:lnTo>
                      <a:lnTo>
                        <a:pt x="2042" y="3233"/>
                      </a:lnTo>
                      <a:lnTo>
                        <a:pt x="2046" y="3239"/>
                      </a:lnTo>
                      <a:lnTo>
                        <a:pt x="2050" y="3246"/>
                      </a:lnTo>
                      <a:lnTo>
                        <a:pt x="2055" y="3251"/>
                      </a:lnTo>
                      <a:lnTo>
                        <a:pt x="2061" y="3255"/>
                      </a:lnTo>
                      <a:lnTo>
                        <a:pt x="2068" y="3257"/>
                      </a:lnTo>
                      <a:lnTo>
                        <a:pt x="2074" y="3258"/>
                      </a:lnTo>
                      <a:lnTo>
                        <a:pt x="2082" y="3258"/>
                      </a:lnTo>
                      <a:lnTo>
                        <a:pt x="2089" y="3257"/>
                      </a:lnTo>
                      <a:lnTo>
                        <a:pt x="2104" y="3256"/>
                      </a:lnTo>
                      <a:lnTo>
                        <a:pt x="2121" y="3255"/>
                      </a:lnTo>
                      <a:lnTo>
                        <a:pt x="2135" y="3255"/>
                      </a:lnTo>
                      <a:lnTo>
                        <a:pt x="2153" y="3255"/>
                      </a:lnTo>
                      <a:lnTo>
                        <a:pt x="2157" y="3255"/>
                      </a:lnTo>
                      <a:lnTo>
                        <a:pt x="2162" y="3256"/>
                      </a:lnTo>
                      <a:lnTo>
                        <a:pt x="2169" y="3256"/>
                      </a:lnTo>
                      <a:lnTo>
                        <a:pt x="2177" y="3255"/>
                      </a:lnTo>
                      <a:lnTo>
                        <a:pt x="2178" y="3252"/>
                      </a:lnTo>
                      <a:lnTo>
                        <a:pt x="2178" y="3249"/>
                      </a:lnTo>
                      <a:lnTo>
                        <a:pt x="2178" y="3253"/>
                      </a:lnTo>
                      <a:lnTo>
                        <a:pt x="2177" y="3257"/>
                      </a:lnTo>
                      <a:lnTo>
                        <a:pt x="2169" y="3258"/>
                      </a:lnTo>
                      <a:lnTo>
                        <a:pt x="2162" y="3258"/>
                      </a:lnTo>
                      <a:lnTo>
                        <a:pt x="2157" y="3257"/>
                      </a:lnTo>
                      <a:lnTo>
                        <a:pt x="2152" y="3257"/>
                      </a:lnTo>
                      <a:lnTo>
                        <a:pt x="2135" y="3257"/>
                      </a:lnTo>
                      <a:lnTo>
                        <a:pt x="2120" y="3257"/>
                      </a:lnTo>
                      <a:lnTo>
                        <a:pt x="2104" y="3258"/>
                      </a:lnTo>
                      <a:lnTo>
                        <a:pt x="2089" y="3260"/>
                      </a:lnTo>
                      <a:lnTo>
                        <a:pt x="2081" y="3261"/>
                      </a:lnTo>
                      <a:lnTo>
                        <a:pt x="2074" y="3260"/>
                      </a:lnTo>
                      <a:lnTo>
                        <a:pt x="2067" y="3260"/>
                      </a:lnTo>
                      <a:lnTo>
                        <a:pt x="2060" y="3257"/>
                      </a:lnTo>
                      <a:lnTo>
                        <a:pt x="2054" y="3252"/>
                      </a:lnTo>
                      <a:lnTo>
                        <a:pt x="2048" y="3247"/>
                      </a:lnTo>
                      <a:lnTo>
                        <a:pt x="2044" y="3242"/>
                      </a:lnTo>
                      <a:lnTo>
                        <a:pt x="2041" y="3235"/>
                      </a:lnTo>
                      <a:lnTo>
                        <a:pt x="2035" y="3221"/>
                      </a:lnTo>
                      <a:lnTo>
                        <a:pt x="2032" y="3207"/>
                      </a:lnTo>
                      <a:lnTo>
                        <a:pt x="2025" y="3186"/>
                      </a:lnTo>
                      <a:lnTo>
                        <a:pt x="2022" y="3169"/>
                      </a:lnTo>
                      <a:lnTo>
                        <a:pt x="2022" y="3160"/>
                      </a:lnTo>
                      <a:lnTo>
                        <a:pt x="2022" y="3151"/>
                      </a:lnTo>
                      <a:lnTo>
                        <a:pt x="2021" y="3142"/>
                      </a:lnTo>
                      <a:lnTo>
                        <a:pt x="2017" y="3133"/>
                      </a:lnTo>
                      <a:lnTo>
                        <a:pt x="2019" y="3125"/>
                      </a:lnTo>
                      <a:lnTo>
                        <a:pt x="2019" y="3117"/>
                      </a:lnTo>
                      <a:lnTo>
                        <a:pt x="2019" y="3115"/>
                      </a:lnTo>
                      <a:lnTo>
                        <a:pt x="2019" y="3112"/>
                      </a:lnTo>
                      <a:lnTo>
                        <a:pt x="2016" y="3109"/>
                      </a:lnTo>
                      <a:lnTo>
                        <a:pt x="2013" y="3109"/>
                      </a:lnTo>
                      <a:lnTo>
                        <a:pt x="1818" y="3109"/>
                      </a:lnTo>
                      <a:lnTo>
                        <a:pt x="1805" y="3109"/>
                      </a:lnTo>
                      <a:lnTo>
                        <a:pt x="1790" y="3109"/>
                      </a:lnTo>
                      <a:lnTo>
                        <a:pt x="1779" y="3115"/>
                      </a:lnTo>
                      <a:lnTo>
                        <a:pt x="1771" y="3119"/>
                      </a:lnTo>
                      <a:lnTo>
                        <a:pt x="1766" y="3117"/>
                      </a:lnTo>
                      <a:lnTo>
                        <a:pt x="1761" y="3113"/>
                      </a:lnTo>
                      <a:lnTo>
                        <a:pt x="1757" y="3109"/>
                      </a:lnTo>
                      <a:lnTo>
                        <a:pt x="1753" y="3104"/>
                      </a:lnTo>
                      <a:lnTo>
                        <a:pt x="1761" y="3115"/>
                      </a:lnTo>
                      <a:lnTo>
                        <a:pt x="1767" y="3128"/>
                      </a:lnTo>
                      <a:lnTo>
                        <a:pt x="1761" y="3130"/>
                      </a:lnTo>
                      <a:lnTo>
                        <a:pt x="1758" y="3133"/>
                      </a:lnTo>
                      <a:lnTo>
                        <a:pt x="1759" y="3142"/>
                      </a:lnTo>
                      <a:lnTo>
                        <a:pt x="1763" y="3151"/>
                      </a:lnTo>
                      <a:lnTo>
                        <a:pt x="1767" y="3157"/>
                      </a:lnTo>
                      <a:lnTo>
                        <a:pt x="1771" y="3165"/>
                      </a:lnTo>
                      <a:lnTo>
                        <a:pt x="1779" y="3174"/>
                      </a:lnTo>
                      <a:lnTo>
                        <a:pt x="1785" y="3183"/>
                      </a:lnTo>
                      <a:lnTo>
                        <a:pt x="1790" y="3192"/>
                      </a:lnTo>
                      <a:lnTo>
                        <a:pt x="1796" y="3201"/>
                      </a:lnTo>
                      <a:lnTo>
                        <a:pt x="1803" y="3222"/>
                      </a:lnTo>
                      <a:lnTo>
                        <a:pt x="1812" y="3243"/>
                      </a:lnTo>
                      <a:lnTo>
                        <a:pt x="1816" y="3255"/>
                      </a:lnTo>
                      <a:lnTo>
                        <a:pt x="1820" y="3265"/>
                      </a:lnTo>
                      <a:lnTo>
                        <a:pt x="1821" y="3277"/>
                      </a:lnTo>
                      <a:lnTo>
                        <a:pt x="1823" y="3288"/>
                      </a:lnTo>
                      <a:lnTo>
                        <a:pt x="1812" y="3301"/>
                      </a:lnTo>
                      <a:lnTo>
                        <a:pt x="1799" y="3317"/>
                      </a:lnTo>
                      <a:lnTo>
                        <a:pt x="1799" y="3325"/>
                      </a:lnTo>
                      <a:lnTo>
                        <a:pt x="1802" y="3332"/>
                      </a:lnTo>
                      <a:lnTo>
                        <a:pt x="1806" y="3341"/>
                      </a:lnTo>
                      <a:lnTo>
                        <a:pt x="1809" y="3349"/>
                      </a:lnTo>
                      <a:lnTo>
                        <a:pt x="1812" y="3362"/>
                      </a:lnTo>
                      <a:lnTo>
                        <a:pt x="1818" y="3376"/>
                      </a:lnTo>
                      <a:lnTo>
                        <a:pt x="1823" y="3389"/>
                      </a:lnTo>
                      <a:lnTo>
                        <a:pt x="1827" y="3404"/>
                      </a:lnTo>
                      <a:lnTo>
                        <a:pt x="1834" y="3418"/>
                      </a:lnTo>
                      <a:lnTo>
                        <a:pt x="1842" y="3432"/>
                      </a:lnTo>
                      <a:lnTo>
                        <a:pt x="1846" y="3440"/>
                      </a:lnTo>
                      <a:lnTo>
                        <a:pt x="1849" y="3448"/>
                      </a:lnTo>
                      <a:lnTo>
                        <a:pt x="1850" y="3455"/>
                      </a:lnTo>
                      <a:lnTo>
                        <a:pt x="1850" y="3463"/>
                      </a:lnTo>
                      <a:lnTo>
                        <a:pt x="1850" y="3481"/>
                      </a:lnTo>
                      <a:lnTo>
                        <a:pt x="1847" y="3499"/>
                      </a:lnTo>
                      <a:lnTo>
                        <a:pt x="1842" y="3518"/>
                      </a:lnTo>
                      <a:lnTo>
                        <a:pt x="1837" y="3532"/>
                      </a:lnTo>
                      <a:lnTo>
                        <a:pt x="1832" y="3542"/>
                      </a:lnTo>
                      <a:lnTo>
                        <a:pt x="1827" y="3550"/>
                      </a:lnTo>
                      <a:lnTo>
                        <a:pt x="1820" y="3558"/>
                      </a:lnTo>
                      <a:lnTo>
                        <a:pt x="1814" y="3564"/>
                      </a:lnTo>
                      <a:lnTo>
                        <a:pt x="1805" y="3575"/>
                      </a:lnTo>
                      <a:lnTo>
                        <a:pt x="1794" y="3586"/>
                      </a:lnTo>
                      <a:lnTo>
                        <a:pt x="1785" y="3598"/>
                      </a:lnTo>
                      <a:lnTo>
                        <a:pt x="1776" y="3611"/>
                      </a:lnTo>
                      <a:lnTo>
                        <a:pt x="1771" y="3621"/>
                      </a:lnTo>
                      <a:lnTo>
                        <a:pt x="1767" y="3632"/>
                      </a:lnTo>
                      <a:lnTo>
                        <a:pt x="1766" y="3643"/>
                      </a:lnTo>
                      <a:lnTo>
                        <a:pt x="1762" y="3656"/>
                      </a:lnTo>
                      <a:lnTo>
                        <a:pt x="1759" y="3674"/>
                      </a:lnTo>
                      <a:lnTo>
                        <a:pt x="1755" y="3694"/>
                      </a:lnTo>
                      <a:lnTo>
                        <a:pt x="1751" y="3715"/>
                      </a:lnTo>
                      <a:lnTo>
                        <a:pt x="1749" y="3735"/>
                      </a:lnTo>
                      <a:lnTo>
                        <a:pt x="1744" y="3752"/>
                      </a:lnTo>
                      <a:lnTo>
                        <a:pt x="1739" y="3766"/>
                      </a:lnTo>
                      <a:lnTo>
                        <a:pt x="1733" y="3781"/>
                      </a:lnTo>
                      <a:lnTo>
                        <a:pt x="1729" y="3795"/>
                      </a:lnTo>
                      <a:lnTo>
                        <a:pt x="1727" y="3816"/>
                      </a:lnTo>
                      <a:lnTo>
                        <a:pt x="1726" y="3836"/>
                      </a:lnTo>
                      <a:lnTo>
                        <a:pt x="1724" y="3857"/>
                      </a:lnTo>
                      <a:lnTo>
                        <a:pt x="1724" y="3878"/>
                      </a:lnTo>
                      <a:lnTo>
                        <a:pt x="1726" y="3878"/>
                      </a:lnTo>
                      <a:lnTo>
                        <a:pt x="1722" y="3883"/>
                      </a:lnTo>
                      <a:lnTo>
                        <a:pt x="1719" y="3889"/>
                      </a:lnTo>
                      <a:lnTo>
                        <a:pt x="1718" y="3896"/>
                      </a:lnTo>
                      <a:lnTo>
                        <a:pt x="1718" y="3902"/>
                      </a:lnTo>
                      <a:lnTo>
                        <a:pt x="1718" y="3913"/>
                      </a:lnTo>
                      <a:lnTo>
                        <a:pt x="1718" y="3923"/>
                      </a:lnTo>
                      <a:lnTo>
                        <a:pt x="1719" y="3934"/>
                      </a:lnTo>
                      <a:lnTo>
                        <a:pt x="1722" y="3944"/>
                      </a:lnTo>
                      <a:lnTo>
                        <a:pt x="1731" y="3957"/>
                      </a:lnTo>
                      <a:lnTo>
                        <a:pt x="1741" y="3970"/>
                      </a:lnTo>
                      <a:lnTo>
                        <a:pt x="1753" y="3984"/>
                      </a:lnTo>
                      <a:lnTo>
                        <a:pt x="1763" y="4000"/>
                      </a:lnTo>
                      <a:lnTo>
                        <a:pt x="1770" y="4011"/>
                      </a:lnTo>
                      <a:lnTo>
                        <a:pt x="1772" y="4023"/>
                      </a:lnTo>
                      <a:lnTo>
                        <a:pt x="1775" y="4035"/>
                      </a:lnTo>
                      <a:lnTo>
                        <a:pt x="1777" y="4046"/>
                      </a:lnTo>
                      <a:lnTo>
                        <a:pt x="1794" y="4064"/>
                      </a:lnTo>
                      <a:lnTo>
                        <a:pt x="1810" y="4083"/>
                      </a:lnTo>
                      <a:lnTo>
                        <a:pt x="1811" y="4088"/>
                      </a:lnTo>
                      <a:lnTo>
                        <a:pt x="1811" y="4094"/>
                      </a:lnTo>
                      <a:lnTo>
                        <a:pt x="1811" y="4099"/>
                      </a:lnTo>
                      <a:lnTo>
                        <a:pt x="1810" y="4106"/>
                      </a:lnTo>
                      <a:lnTo>
                        <a:pt x="1809" y="4119"/>
                      </a:lnTo>
                      <a:lnTo>
                        <a:pt x="1810" y="4129"/>
                      </a:lnTo>
                      <a:lnTo>
                        <a:pt x="1815" y="4143"/>
                      </a:lnTo>
                      <a:lnTo>
                        <a:pt x="1821" y="4158"/>
                      </a:lnTo>
                      <a:lnTo>
                        <a:pt x="1831" y="4171"/>
                      </a:lnTo>
                      <a:lnTo>
                        <a:pt x="1837" y="4185"/>
                      </a:lnTo>
                      <a:lnTo>
                        <a:pt x="1853" y="4200"/>
                      </a:lnTo>
                      <a:lnTo>
                        <a:pt x="1867" y="4216"/>
                      </a:lnTo>
                      <a:lnTo>
                        <a:pt x="1873" y="4223"/>
                      </a:lnTo>
                      <a:lnTo>
                        <a:pt x="1880" y="4232"/>
                      </a:lnTo>
                      <a:lnTo>
                        <a:pt x="1885" y="4239"/>
                      </a:lnTo>
                      <a:lnTo>
                        <a:pt x="1889" y="4250"/>
                      </a:lnTo>
                      <a:lnTo>
                        <a:pt x="1886" y="4264"/>
                      </a:lnTo>
                      <a:lnTo>
                        <a:pt x="1880" y="4282"/>
                      </a:lnTo>
                      <a:lnTo>
                        <a:pt x="1877" y="4295"/>
                      </a:lnTo>
                      <a:lnTo>
                        <a:pt x="1877" y="4308"/>
                      </a:lnTo>
                      <a:lnTo>
                        <a:pt x="1879" y="4320"/>
                      </a:lnTo>
                      <a:lnTo>
                        <a:pt x="1880" y="4334"/>
                      </a:lnTo>
                      <a:lnTo>
                        <a:pt x="1880" y="4347"/>
                      </a:lnTo>
                      <a:lnTo>
                        <a:pt x="1882" y="4359"/>
                      </a:lnTo>
                      <a:lnTo>
                        <a:pt x="1885" y="4372"/>
                      </a:lnTo>
                      <a:lnTo>
                        <a:pt x="1889" y="4384"/>
                      </a:lnTo>
                      <a:lnTo>
                        <a:pt x="1889" y="4395"/>
                      </a:lnTo>
                      <a:lnTo>
                        <a:pt x="1891" y="4405"/>
                      </a:lnTo>
                      <a:lnTo>
                        <a:pt x="1894" y="4416"/>
                      </a:lnTo>
                      <a:lnTo>
                        <a:pt x="1898" y="4426"/>
                      </a:lnTo>
                      <a:lnTo>
                        <a:pt x="1897" y="4432"/>
                      </a:lnTo>
                      <a:lnTo>
                        <a:pt x="1897" y="4440"/>
                      </a:lnTo>
                      <a:lnTo>
                        <a:pt x="1895" y="4449"/>
                      </a:lnTo>
                      <a:lnTo>
                        <a:pt x="1898" y="4458"/>
                      </a:lnTo>
                      <a:lnTo>
                        <a:pt x="1898" y="4465"/>
                      </a:lnTo>
                      <a:lnTo>
                        <a:pt x="1901" y="4470"/>
                      </a:lnTo>
                      <a:lnTo>
                        <a:pt x="1903" y="4475"/>
                      </a:lnTo>
                      <a:lnTo>
                        <a:pt x="1907" y="4482"/>
                      </a:lnTo>
                      <a:lnTo>
                        <a:pt x="1904" y="4493"/>
                      </a:lnTo>
                      <a:lnTo>
                        <a:pt x="1902" y="4505"/>
                      </a:lnTo>
                      <a:lnTo>
                        <a:pt x="1912" y="4517"/>
                      </a:lnTo>
                      <a:lnTo>
                        <a:pt x="1921" y="4532"/>
                      </a:lnTo>
                      <a:lnTo>
                        <a:pt x="1921" y="4553"/>
                      </a:lnTo>
                      <a:lnTo>
                        <a:pt x="1921" y="4570"/>
                      </a:lnTo>
                      <a:lnTo>
                        <a:pt x="1928" y="4587"/>
                      </a:lnTo>
                      <a:lnTo>
                        <a:pt x="1936" y="4603"/>
                      </a:lnTo>
                      <a:lnTo>
                        <a:pt x="1942" y="4619"/>
                      </a:lnTo>
                      <a:lnTo>
                        <a:pt x="1949" y="4635"/>
                      </a:lnTo>
                      <a:lnTo>
                        <a:pt x="1959" y="4644"/>
                      </a:lnTo>
                      <a:lnTo>
                        <a:pt x="1969" y="4653"/>
                      </a:lnTo>
                      <a:lnTo>
                        <a:pt x="1980" y="4659"/>
                      </a:lnTo>
                      <a:lnTo>
                        <a:pt x="1990" y="4667"/>
                      </a:lnTo>
                      <a:lnTo>
                        <a:pt x="2008" y="4667"/>
                      </a:lnTo>
                      <a:lnTo>
                        <a:pt x="2008" y="4668"/>
                      </a:lnTo>
                      <a:lnTo>
                        <a:pt x="1999" y="4668"/>
                      </a:lnTo>
                      <a:lnTo>
                        <a:pt x="1990" y="4668"/>
                      </a:lnTo>
                      <a:lnTo>
                        <a:pt x="1994" y="4680"/>
                      </a:lnTo>
                      <a:lnTo>
                        <a:pt x="1997" y="4692"/>
                      </a:lnTo>
                      <a:lnTo>
                        <a:pt x="2000" y="4702"/>
                      </a:lnTo>
                      <a:lnTo>
                        <a:pt x="2004" y="4715"/>
                      </a:lnTo>
                      <a:lnTo>
                        <a:pt x="2011" y="4728"/>
                      </a:lnTo>
                      <a:lnTo>
                        <a:pt x="2016" y="4742"/>
                      </a:lnTo>
                      <a:lnTo>
                        <a:pt x="2021" y="4755"/>
                      </a:lnTo>
                      <a:lnTo>
                        <a:pt x="2028" y="4769"/>
                      </a:lnTo>
                      <a:lnTo>
                        <a:pt x="2038" y="4793"/>
                      </a:lnTo>
                      <a:lnTo>
                        <a:pt x="2047" y="4816"/>
                      </a:lnTo>
                      <a:lnTo>
                        <a:pt x="2056" y="4838"/>
                      </a:lnTo>
                      <a:lnTo>
                        <a:pt x="2064" y="4861"/>
                      </a:lnTo>
                      <a:lnTo>
                        <a:pt x="2072" y="4876"/>
                      </a:lnTo>
                      <a:lnTo>
                        <a:pt x="2079" y="4890"/>
                      </a:lnTo>
                      <a:lnTo>
                        <a:pt x="2087" y="4905"/>
                      </a:lnTo>
                      <a:lnTo>
                        <a:pt x="2091" y="4922"/>
                      </a:lnTo>
                      <a:lnTo>
                        <a:pt x="2092" y="4933"/>
                      </a:lnTo>
                      <a:lnTo>
                        <a:pt x="2092" y="4944"/>
                      </a:lnTo>
                      <a:lnTo>
                        <a:pt x="2092" y="4951"/>
                      </a:lnTo>
                      <a:lnTo>
                        <a:pt x="2092" y="4957"/>
                      </a:lnTo>
                      <a:lnTo>
                        <a:pt x="2090" y="4962"/>
                      </a:lnTo>
                      <a:lnTo>
                        <a:pt x="2087" y="4968"/>
                      </a:lnTo>
                      <a:lnTo>
                        <a:pt x="2078" y="4961"/>
                      </a:lnTo>
                      <a:lnTo>
                        <a:pt x="2069" y="4953"/>
                      </a:lnTo>
                      <a:lnTo>
                        <a:pt x="2065" y="4956"/>
                      </a:lnTo>
                      <a:lnTo>
                        <a:pt x="2064" y="4958"/>
                      </a:lnTo>
                      <a:lnTo>
                        <a:pt x="2064" y="4962"/>
                      </a:lnTo>
                      <a:lnTo>
                        <a:pt x="2064" y="4966"/>
                      </a:lnTo>
                      <a:lnTo>
                        <a:pt x="2065" y="4974"/>
                      </a:lnTo>
                      <a:lnTo>
                        <a:pt x="2069" y="4982"/>
                      </a:lnTo>
                      <a:lnTo>
                        <a:pt x="2074" y="4995"/>
                      </a:lnTo>
                      <a:lnTo>
                        <a:pt x="2081" y="5006"/>
                      </a:lnTo>
                      <a:lnTo>
                        <a:pt x="2087" y="5019"/>
                      </a:lnTo>
                      <a:lnTo>
                        <a:pt x="2091" y="5032"/>
                      </a:lnTo>
                      <a:lnTo>
                        <a:pt x="2094" y="5036"/>
                      </a:lnTo>
                      <a:lnTo>
                        <a:pt x="2094" y="5041"/>
                      </a:lnTo>
                      <a:lnTo>
                        <a:pt x="2092" y="5047"/>
                      </a:lnTo>
                      <a:lnTo>
                        <a:pt x="2091" y="5050"/>
                      </a:lnTo>
                      <a:lnTo>
                        <a:pt x="2099" y="5056"/>
                      </a:lnTo>
                      <a:lnTo>
                        <a:pt x="2105" y="5060"/>
                      </a:lnTo>
                      <a:lnTo>
                        <a:pt x="2113" y="5070"/>
                      </a:lnTo>
                      <a:lnTo>
                        <a:pt x="2120" y="5079"/>
                      </a:lnTo>
                      <a:lnTo>
                        <a:pt x="2138" y="5089"/>
                      </a:lnTo>
                      <a:lnTo>
                        <a:pt x="2156" y="5101"/>
                      </a:lnTo>
                      <a:lnTo>
                        <a:pt x="2162" y="5106"/>
                      </a:lnTo>
                      <a:lnTo>
                        <a:pt x="2168" y="5113"/>
                      </a:lnTo>
                      <a:lnTo>
                        <a:pt x="2170" y="5115"/>
                      </a:lnTo>
                      <a:lnTo>
                        <a:pt x="2173" y="5118"/>
                      </a:lnTo>
                      <a:lnTo>
                        <a:pt x="2177" y="5119"/>
                      </a:lnTo>
                      <a:lnTo>
                        <a:pt x="2179" y="5120"/>
                      </a:lnTo>
                      <a:lnTo>
                        <a:pt x="2183" y="5120"/>
                      </a:lnTo>
                      <a:lnTo>
                        <a:pt x="2186" y="5120"/>
                      </a:lnTo>
                      <a:lnTo>
                        <a:pt x="2188" y="5119"/>
                      </a:lnTo>
                      <a:lnTo>
                        <a:pt x="2191" y="5117"/>
                      </a:lnTo>
                      <a:lnTo>
                        <a:pt x="2195" y="5111"/>
                      </a:lnTo>
                      <a:lnTo>
                        <a:pt x="2199" y="5106"/>
                      </a:lnTo>
                      <a:lnTo>
                        <a:pt x="2209" y="5100"/>
                      </a:lnTo>
                      <a:lnTo>
                        <a:pt x="2220" y="5093"/>
                      </a:lnTo>
                      <a:lnTo>
                        <a:pt x="2230" y="5087"/>
                      </a:lnTo>
                      <a:lnTo>
                        <a:pt x="2240" y="5083"/>
                      </a:lnTo>
                      <a:lnTo>
                        <a:pt x="2251" y="5084"/>
                      </a:lnTo>
                      <a:lnTo>
                        <a:pt x="2260" y="5084"/>
                      </a:lnTo>
                      <a:lnTo>
                        <a:pt x="2269" y="5085"/>
                      </a:lnTo>
                      <a:lnTo>
                        <a:pt x="2277" y="5083"/>
                      </a:lnTo>
                      <a:lnTo>
                        <a:pt x="2283" y="5082"/>
                      </a:lnTo>
                      <a:lnTo>
                        <a:pt x="2288" y="5078"/>
                      </a:lnTo>
                      <a:lnTo>
                        <a:pt x="2293" y="5074"/>
                      </a:lnTo>
                      <a:lnTo>
                        <a:pt x="2300" y="5069"/>
                      </a:lnTo>
                      <a:lnTo>
                        <a:pt x="2306" y="5065"/>
                      </a:lnTo>
                      <a:lnTo>
                        <a:pt x="2312" y="5061"/>
                      </a:lnTo>
                      <a:lnTo>
                        <a:pt x="2317" y="5057"/>
                      </a:lnTo>
                      <a:lnTo>
                        <a:pt x="2323" y="5056"/>
                      </a:lnTo>
                      <a:lnTo>
                        <a:pt x="2335" y="5057"/>
                      </a:lnTo>
                      <a:lnTo>
                        <a:pt x="2347" y="5062"/>
                      </a:lnTo>
                      <a:lnTo>
                        <a:pt x="2353" y="5065"/>
                      </a:lnTo>
                      <a:lnTo>
                        <a:pt x="2361" y="5067"/>
                      </a:lnTo>
                      <a:lnTo>
                        <a:pt x="2367" y="5069"/>
                      </a:lnTo>
                      <a:lnTo>
                        <a:pt x="2374" y="5069"/>
                      </a:lnTo>
                      <a:lnTo>
                        <a:pt x="2385" y="5060"/>
                      </a:lnTo>
                      <a:lnTo>
                        <a:pt x="2392" y="5050"/>
                      </a:lnTo>
                      <a:lnTo>
                        <a:pt x="2401" y="5052"/>
                      </a:lnTo>
                      <a:lnTo>
                        <a:pt x="2409" y="5053"/>
                      </a:lnTo>
                      <a:lnTo>
                        <a:pt x="2417" y="5057"/>
                      </a:lnTo>
                      <a:lnTo>
                        <a:pt x="2424" y="5060"/>
                      </a:lnTo>
                      <a:lnTo>
                        <a:pt x="2432" y="5063"/>
                      </a:lnTo>
                      <a:lnTo>
                        <a:pt x="2441" y="5066"/>
                      </a:lnTo>
                      <a:lnTo>
                        <a:pt x="2449" y="5069"/>
                      </a:lnTo>
                      <a:lnTo>
                        <a:pt x="2457" y="5069"/>
                      </a:lnTo>
                      <a:lnTo>
                        <a:pt x="2465" y="5062"/>
                      </a:lnTo>
                      <a:lnTo>
                        <a:pt x="2471" y="5056"/>
                      </a:lnTo>
                      <a:lnTo>
                        <a:pt x="2488" y="5056"/>
                      </a:lnTo>
                      <a:lnTo>
                        <a:pt x="2509" y="5056"/>
                      </a:lnTo>
                      <a:lnTo>
                        <a:pt x="2513" y="5048"/>
                      </a:lnTo>
                      <a:lnTo>
                        <a:pt x="2518" y="5038"/>
                      </a:lnTo>
                      <a:lnTo>
                        <a:pt x="2523" y="5036"/>
                      </a:lnTo>
                      <a:lnTo>
                        <a:pt x="2528" y="5036"/>
                      </a:lnTo>
                      <a:lnTo>
                        <a:pt x="2533" y="5036"/>
                      </a:lnTo>
                      <a:lnTo>
                        <a:pt x="2538" y="5038"/>
                      </a:lnTo>
                      <a:lnTo>
                        <a:pt x="2549" y="5039"/>
                      </a:lnTo>
                      <a:lnTo>
                        <a:pt x="2559" y="5038"/>
                      </a:lnTo>
                      <a:lnTo>
                        <a:pt x="2568" y="5034"/>
                      </a:lnTo>
                      <a:lnTo>
                        <a:pt x="2577" y="5030"/>
                      </a:lnTo>
                      <a:lnTo>
                        <a:pt x="2586" y="5025"/>
                      </a:lnTo>
                      <a:lnTo>
                        <a:pt x="2595" y="5018"/>
                      </a:lnTo>
                      <a:lnTo>
                        <a:pt x="2610" y="5010"/>
                      </a:lnTo>
                      <a:lnTo>
                        <a:pt x="2621" y="5003"/>
                      </a:lnTo>
                      <a:lnTo>
                        <a:pt x="2632" y="4993"/>
                      </a:lnTo>
                      <a:lnTo>
                        <a:pt x="2642" y="4987"/>
                      </a:lnTo>
                      <a:lnTo>
                        <a:pt x="2651" y="4977"/>
                      </a:lnTo>
                      <a:lnTo>
                        <a:pt x="2660" y="4965"/>
                      </a:lnTo>
                      <a:lnTo>
                        <a:pt x="2669" y="4955"/>
                      </a:lnTo>
                      <a:lnTo>
                        <a:pt x="2678" y="4944"/>
                      </a:lnTo>
                      <a:lnTo>
                        <a:pt x="2693" y="4931"/>
                      </a:lnTo>
                      <a:lnTo>
                        <a:pt x="2704" y="4920"/>
                      </a:lnTo>
                      <a:lnTo>
                        <a:pt x="2715" y="4909"/>
                      </a:lnTo>
                      <a:lnTo>
                        <a:pt x="2725" y="4899"/>
                      </a:lnTo>
                      <a:lnTo>
                        <a:pt x="2730" y="4892"/>
                      </a:lnTo>
                      <a:lnTo>
                        <a:pt x="2736" y="4886"/>
                      </a:lnTo>
                      <a:lnTo>
                        <a:pt x="2742" y="4879"/>
                      </a:lnTo>
                      <a:lnTo>
                        <a:pt x="2748" y="4876"/>
                      </a:lnTo>
                      <a:lnTo>
                        <a:pt x="2759" y="4865"/>
                      </a:lnTo>
                      <a:lnTo>
                        <a:pt x="2769" y="4855"/>
                      </a:lnTo>
                      <a:lnTo>
                        <a:pt x="2778" y="4844"/>
                      </a:lnTo>
                      <a:lnTo>
                        <a:pt x="2786" y="4834"/>
                      </a:lnTo>
                      <a:lnTo>
                        <a:pt x="2791" y="4829"/>
                      </a:lnTo>
                      <a:lnTo>
                        <a:pt x="2795" y="4822"/>
                      </a:lnTo>
                      <a:lnTo>
                        <a:pt x="2799" y="4816"/>
                      </a:lnTo>
                      <a:lnTo>
                        <a:pt x="2803" y="4808"/>
                      </a:lnTo>
                      <a:lnTo>
                        <a:pt x="2809" y="4794"/>
                      </a:lnTo>
                      <a:lnTo>
                        <a:pt x="2813" y="4778"/>
                      </a:lnTo>
                      <a:lnTo>
                        <a:pt x="2820" y="4765"/>
                      </a:lnTo>
                      <a:lnTo>
                        <a:pt x="2825" y="4751"/>
                      </a:lnTo>
                      <a:lnTo>
                        <a:pt x="2830" y="4740"/>
                      </a:lnTo>
                      <a:lnTo>
                        <a:pt x="2837" y="4728"/>
                      </a:lnTo>
                      <a:lnTo>
                        <a:pt x="2841" y="4721"/>
                      </a:lnTo>
                      <a:lnTo>
                        <a:pt x="2847" y="4715"/>
                      </a:lnTo>
                      <a:lnTo>
                        <a:pt x="2853" y="4710"/>
                      </a:lnTo>
                      <a:lnTo>
                        <a:pt x="2860" y="4706"/>
                      </a:lnTo>
                      <a:lnTo>
                        <a:pt x="2878" y="4694"/>
                      </a:lnTo>
                      <a:lnTo>
                        <a:pt x="2896" y="4682"/>
                      </a:lnTo>
                      <a:lnTo>
                        <a:pt x="2903" y="4672"/>
                      </a:lnTo>
                      <a:lnTo>
                        <a:pt x="2908" y="4663"/>
                      </a:lnTo>
                      <a:lnTo>
                        <a:pt x="2912" y="4655"/>
                      </a:lnTo>
                      <a:lnTo>
                        <a:pt x="2916" y="4645"/>
                      </a:lnTo>
                      <a:lnTo>
                        <a:pt x="2918" y="4632"/>
                      </a:lnTo>
                      <a:lnTo>
                        <a:pt x="2922" y="4618"/>
                      </a:lnTo>
                      <a:lnTo>
                        <a:pt x="2926" y="4603"/>
                      </a:lnTo>
                      <a:lnTo>
                        <a:pt x="2929" y="4589"/>
                      </a:lnTo>
                      <a:lnTo>
                        <a:pt x="2933" y="4579"/>
                      </a:lnTo>
                      <a:lnTo>
                        <a:pt x="2936" y="4568"/>
                      </a:lnTo>
                      <a:lnTo>
                        <a:pt x="2939" y="4558"/>
                      </a:lnTo>
                      <a:lnTo>
                        <a:pt x="2943" y="4548"/>
                      </a:lnTo>
                      <a:close/>
                      <a:moveTo>
                        <a:pt x="2580" y="259"/>
                      </a:moveTo>
                      <a:lnTo>
                        <a:pt x="2583" y="259"/>
                      </a:lnTo>
                      <a:lnTo>
                        <a:pt x="2585" y="260"/>
                      </a:lnTo>
                      <a:lnTo>
                        <a:pt x="2588" y="263"/>
                      </a:lnTo>
                      <a:lnTo>
                        <a:pt x="2590" y="265"/>
                      </a:lnTo>
                      <a:lnTo>
                        <a:pt x="2593" y="273"/>
                      </a:lnTo>
                      <a:lnTo>
                        <a:pt x="2593" y="280"/>
                      </a:lnTo>
                      <a:lnTo>
                        <a:pt x="2593" y="281"/>
                      </a:lnTo>
                      <a:lnTo>
                        <a:pt x="2590" y="282"/>
                      </a:lnTo>
                      <a:lnTo>
                        <a:pt x="2589" y="281"/>
                      </a:lnTo>
                      <a:lnTo>
                        <a:pt x="2585" y="281"/>
                      </a:lnTo>
                      <a:lnTo>
                        <a:pt x="2580" y="278"/>
                      </a:lnTo>
                      <a:lnTo>
                        <a:pt x="2575" y="276"/>
                      </a:lnTo>
                      <a:lnTo>
                        <a:pt x="2575" y="270"/>
                      </a:lnTo>
                      <a:lnTo>
                        <a:pt x="2573" y="264"/>
                      </a:lnTo>
                      <a:lnTo>
                        <a:pt x="2573" y="260"/>
                      </a:lnTo>
                      <a:lnTo>
                        <a:pt x="2575" y="259"/>
                      </a:lnTo>
                      <a:lnTo>
                        <a:pt x="2576" y="257"/>
                      </a:lnTo>
                      <a:lnTo>
                        <a:pt x="2580" y="259"/>
                      </a:lnTo>
                      <a:close/>
                      <a:moveTo>
                        <a:pt x="2380" y="257"/>
                      </a:moveTo>
                      <a:lnTo>
                        <a:pt x="2376" y="267"/>
                      </a:lnTo>
                      <a:lnTo>
                        <a:pt x="2371" y="277"/>
                      </a:lnTo>
                      <a:lnTo>
                        <a:pt x="2371" y="281"/>
                      </a:lnTo>
                      <a:lnTo>
                        <a:pt x="2370" y="285"/>
                      </a:lnTo>
                      <a:lnTo>
                        <a:pt x="2369" y="287"/>
                      </a:lnTo>
                      <a:lnTo>
                        <a:pt x="2369" y="289"/>
                      </a:lnTo>
                      <a:lnTo>
                        <a:pt x="2370" y="290"/>
                      </a:lnTo>
                      <a:lnTo>
                        <a:pt x="2371" y="290"/>
                      </a:lnTo>
                      <a:lnTo>
                        <a:pt x="2385" y="292"/>
                      </a:lnTo>
                      <a:lnTo>
                        <a:pt x="2398" y="295"/>
                      </a:lnTo>
                      <a:lnTo>
                        <a:pt x="2410" y="295"/>
                      </a:lnTo>
                      <a:lnTo>
                        <a:pt x="2422" y="295"/>
                      </a:lnTo>
                      <a:lnTo>
                        <a:pt x="2428" y="296"/>
                      </a:lnTo>
                      <a:lnTo>
                        <a:pt x="2432" y="298"/>
                      </a:lnTo>
                      <a:lnTo>
                        <a:pt x="2436" y="302"/>
                      </a:lnTo>
                      <a:lnTo>
                        <a:pt x="2440" y="304"/>
                      </a:lnTo>
                      <a:lnTo>
                        <a:pt x="2440" y="309"/>
                      </a:lnTo>
                      <a:lnTo>
                        <a:pt x="2440" y="313"/>
                      </a:lnTo>
                      <a:lnTo>
                        <a:pt x="2443" y="317"/>
                      </a:lnTo>
                      <a:lnTo>
                        <a:pt x="2445" y="318"/>
                      </a:lnTo>
                      <a:lnTo>
                        <a:pt x="2463" y="315"/>
                      </a:lnTo>
                      <a:lnTo>
                        <a:pt x="2481" y="311"/>
                      </a:lnTo>
                      <a:lnTo>
                        <a:pt x="2492" y="309"/>
                      </a:lnTo>
                      <a:lnTo>
                        <a:pt x="2502" y="308"/>
                      </a:lnTo>
                      <a:lnTo>
                        <a:pt x="2513" y="308"/>
                      </a:lnTo>
                      <a:lnTo>
                        <a:pt x="2523" y="309"/>
                      </a:lnTo>
                      <a:lnTo>
                        <a:pt x="2525" y="307"/>
                      </a:lnTo>
                      <a:lnTo>
                        <a:pt x="2528" y="303"/>
                      </a:lnTo>
                      <a:lnTo>
                        <a:pt x="2529" y="299"/>
                      </a:lnTo>
                      <a:lnTo>
                        <a:pt x="2529" y="298"/>
                      </a:lnTo>
                      <a:lnTo>
                        <a:pt x="2528" y="295"/>
                      </a:lnTo>
                      <a:lnTo>
                        <a:pt x="2527" y="295"/>
                      </a:lnTo>
                      <a:lnTo>
                        <a:pt x="2524" y="294"/>
                      </a:lnTo>
                      <a:lnTo>
                        <a:pt x="2520" y="294"/>
                      </a:lnTo>
                      <a:lnTo>
                        <a:pt x="2516" y="295"/>
                      </a:lnTo>
                      <a:lnTo>
                        <a:pt x="2514" y="295"/>
                      </a:lnTo>
                      <a:lnTo>
                        <a:pt x="2507" y="299"/>
                      </a:lnTo>
                      <a:lnTo>
                        <a:pt x="2500" y="300"/>
                      </a:lnTo>
                      <a:lnTo>
                        <a:pt x="2498" y="299"/>
                      </a:lnTo>
                      <a:lnTo>
                        <a:pt x="2498" y="298"/>
                      </a:lnTo>
                      <a:lnTo>
                        <a:pt x="2498" y="296"/>
                      </a:lnTo>
                      <a:lnTo>
                        <a:pt x="2498" y="295"/>
                      </a:lnTo>
                      <a:lnTo>
                        <a:pt x="2500" y="290"/>
                      </a:lnTo>
                      <a:lnTo>
                        <a:pt x="2500" y="286"/>
                      </a:lnTo>
                      <a:lnTo>
                        <a:pt x="2490" y="286"/>
                      </a:lnTo>
                      <a:lnTo>
                        <a:pt x="2481" y="287"/>
                      </a:lnTo>
                      <a:lnTo>
                        <a:pt x="2475" y="287"/>
                      </a:lnTo>
                      <a:lnTo>
                        <a:pt x="2467" y="286"/>
                      </a:lnTo>
                      <a:lnTo>
                        <a:pt x="2457" y="281"/>
                      </a:lnTo>
                      <a:lnTo>
                        <a:pt x="2445" y="277"/>
                      </a:lnTo>
                      <a:lnTo>
                        <a:pt x="2441" y="276"/>
                      </a:lnTo>
                      <a:lnTo>
                        <a:pt x="2437" y="276"/>
                      </a:lnTo>
                      <a:lnTo>
                        <a:pt x="2435" y="276"/>
                      </a:lnTo>
                      <a:lnTo>
                        <a:pt x="2431" y="277"/>
                      </a:lnTo>
                      <a:lnTo>
                        <a:pt x="2424" y="280"/>
                      </a:lnTo>
                      <a:lnTo>
                        <a:pt x="2418" y="281"/>
                      </a:lnTo>
                      <a:lnTo>
                        <a:pt x="2414" y="281"/>
                      </a:lnTo>
                      <a:lnTo>
                        <a:pt x="2411" y="280"/>
                      </a:lnTo>
                      <a:lnTo>
                        <a:pt x="2409" y="278"/>
                      </a:lnTo>
                      <a:lnTo>
                        <a:pt x="2406" y="276"/>
                      </a:lnTo>
                      <a:lnTo>
                        <a:pt x="2402" y="270"/>
                      </a:lnTo>
                      <a:lnTo>
                        <a:pt x="2398" y="267"/>
                      </a:lnTo>
                      <a:lnTo>
                        <a:pt x="2395" y="263"/>
                      </a:lnTo>
                      <a:lnTo>
                        <a:pt x="2389" y="260"/>
                      </a:lnTo>
                      <a:lnTo>
                        <a:pt x="2384" y="257"/>
                      </a:lnTo>
                      <a:lnTo>
                        <a:pt x="2380" y="257"/>
                      </a:lnTo>
                      <a:close/>
                      <a:moveTo>
                        <a:pt x="1114" y="27"/>
                      </a:moveTo>
                      <a:lnTo>
                        <a:pt x="1117" y="28"/>
                      </a:lnTo>
                      <a:lnTo>
                        <a:pt x="1123" y="31"/>
                      </a:lnTo>
                      <a:lnTo>
                        <a:pt x="1124" y="32"/>
                      </a:lnTo>
                      <a:lnTo>
                        <a:pt x="1125" y="33"/>
                      </a:lnTo>
                      <a:lnTo>
                        <a:pt x="1125" y="36"/>
                      </a:lnTo>
                      <a:lnTo>
                        <a:pt x="1124" y="37"/>
                      </a:lnTo>
                      <a:lnTo>
                        <a:pt x="1124" y="40"/>
                      </a:lnTo>
                      <a:lnTo>
                        <a:pt x="1121" y="41"/>
                      </a:lnTo>
                      <a:lnTo>
                        <a:pt x="1119" y="41"/>
                      </a:lnTo>
                      <a:lnTo>
                        <a:pt x="1116" y="41"/>
                      </a:lnTo>
                      <a:lnTo>
                        <a:pt x="1114" y="41"/>
                      </a:lnTo>
                      <a:lnTo>
                        <a:pt x="1111" y="41"/>
                      </a:lnTo>
                      <a:lnTo>
                        <a:pt x="1108" y="40"/>
                      </a:lnTo>
                      <a:lnTo>
                        <a:pt x="1108" y="37"/>
                      </a:lnTo>
                      <a:lnTo>
                        <a:pt x="1107" y="37"/>
                      </a:lnTo>
                      <a:lnTo>
                        <a:pt x="1106" y="36"/>
                      </a:lnTo>
                      <a:lnTo>
                        <a:pt x="1106" y="35"/>
                      </a:lnTo>
                      <a:lnTo>
                        <a:pt x="1107" y="32"/>
                      </a:lnTo>
                      <a:lnTo>
                        <a:pt x="1110" y="29"/>
                      </a:lnTo>
                      <a:lnTo>
                        <a:pt x="1114" y="27"/>
                      </a:lnTo>
                      <a:close/>
                      <a:moveTo>
                        <a:pt x="1117" y="1"/>
                      </a:moveTo>
                      <a:lnTo>
                        <a:pt x="1119" y="4"/>
                      </a:lnTo>
                      <a:lnTo>
                        <a:pt x="1119" y="5"/>
                      </a:lnTo>
                      <a:lnTo>
                        <a:pt x="1117" y="7"/>
                      </a:lnTo>
                      <a:lnTo>
                        <a:pt x="1116" y="10"/>
                      </a:lnTo>
                      <a:lnTo>
                        <a:pt x="1112" y="14"/>
                      </a:lnTo>
                      <a:lnTo>
                        <a:pt x="1108" y="15"/>
                      </a:lnTo>
                      <a:lnTo>
                        <a:pt x="1105" y="18"/>
                      </a:lnTo>
                      <a:lnTo>
                        <a:pt x="1099" y="20"/>
                      </a:lnTo>
                      <a:lnTo>
                        <a:pt x="1095" y="20"/>
                      </a:lnTo>
                      <a:lnTo>
                        <a:pt x="1090" y="19"/>
                      </a:lnTo>
                      <a:lnTo>
                        <a:pt x="1092" y="15"/>
                      </a:lnTo>
                      <a:lnTo>
                        <a:pt x="1094" y="13"/>
                      </a:lnTo>
                      <a:lnTo>
                        <a:pt x="1097" y="9"/>
                      </a:lnTo>
                      <a:lnTo>
                        <a:pt x="1101" y="6"/>
                      </a:lnTo>
                      <a:lnTo>
                        <a:pt x="1105" y="2"/>
                      </a:lnTo>
                      <a:lnTo>
                        <a:pt x="1108" y="0"/>
                      </a:lnTo>
                      <a:lnTo>
                        <a:pt x="1111" y="0"/>
                      </a:lnTo>
                      <a:lnTo>
                        <a:pt x="1114" y="0"/>
                      </a:lnTo>
                      <a:lnTo>
                        <a:pt x="1115" y="0"/>
                      </a:lnTo>
                      <a:lnTo>
                        <a:pt x="1117" y="1"/>
                      </a:lnTo>
                      <a:close/>
                      <a:moveTo>
                        <a:pt x="718" y="230"/>
                      </a:moveTo>
                      <a:lnTo>
                        <a:pt x="719" y="228"/>
                      </a:lnTo>
                      <a:lnTo>
                        <a:pt x="721" y="226"/>
                      </a:lnTo>
                      <a:lnTo>
                        <a:pt x="723" y="226"/>
                      </a:lnTo>
                      <a:lnTo>
                        <a:pt x="726" y="226"/>
                      </a:lnTo>
                      <a:lnTo>
                        <a:pt x="726" y="225"/>
                      </a:lnTo>
                      <a:lnTo>
                        <a:pt x="730" y="223"/>
                      </a:lnTo>
                      <a:lnTo>
                        <a:pt x="734" y="226"/>
                      </a:lnTo>
                      <a:lnTo>
                        <a:pt x="734" y="230"/>
                      </a:lnTo>
                      <a:lnTo>
                        <a:pt x="730" y="234"/>
                      </a:lnTo>
                      <a:lnTo>
                        <a:pt x="726" y="234"/>
                      </a:lnTo>
                      <a:lnTo>
                        <a:pt x="721" y="233"/>
                      </a:lnTo>
                      <a:lnTo>
                        <a:pt x="718" y="230"/>
                      </a:lnTo>
                      <a:close/>
                      <a:moveTo>
                        <a:pt x="4261" y="3010"/>
                      </a:moveTo>
                      <a:lnTo>
                        <a:pt x="4264" y="3008"/>
                      </a:lnTo>
                      <a:lnTo>
                        <a:pt x="4267" y="3008"/>
                      </a:lnTo>
                      <a:lnTo>
                        <a:pt x="4269" y="3010"/>
                      </a:lnTo>
                      <a:lnTo>
                        <a:pt x="4272" y="3011"/>
                      </a:lnTo>
                      <a:lnTo>
                        <a:pt x="4276" y="3015"/>
                      </a:lnTo>
                      <a:lnTo>
                        <a:pt x="4280" y="3019"/>
                      </a:lnTo>
                      <a:lnTo>
                        <a:pt x="4282" y="3021"/>
                      </a:lnTo>
                      <a:lnTo>
                        <a:pt x="4282" y="3025"/>
                      </a:lnTo>
                      <a:lnTo>
                        <a:pt x="4282" y="3029"/>
                      </a:lnTo>
                      <a:lnTo>
                        <a:pt x="4280" y="3032"/>
                      </a:lnTo>
                      <a:lnTo>
                        <a:pt x="4276" y="3032"/>
                      </a:lnTo>
                      <a:lnTo>
                        <a:pt x="4271" y="3029"/>
                      </a:lnTo>
                      <a:lnTo>
                        <a:pt x="4265" y="3027"/>
                      </a:lnTo>
                      <a:lnTo>
                        <a:pt x="4261" y="3023"/>
                      </a:lnTo>
                      <a:lnTo>
                        <a:pt x="4260" y="3019"/>
                      </a:lnTo>
                      <a:lnTo>
                        <a:pt x="4260" y="3015"/>
                      </a:lnTo>
                      <a:lnTo>
                        <a:pt x="4259" y="3012"/>
                      </a:lnTo>
                      <a:lnTo>
                        <a:pt x="4259" y="3011"/>
                      </a:lnTo>
                      <a:lnTo>
                        <a:pt x="4260" y="3010"/>
                      </a:lnTo>
                      <a:lnTo>
                        <a:pt x="4261" y="3010"/>
                      </a:lnTo>
                      <a:close/>
                      <a:moveTo>
                        <a:pt x="4251" y="4128"/>
                      </a:moveTo>
                      <a:lnTo>
                        <a:pt x="4255" y="4129"/>
                      </a:lnTo>
                      <a:lnTo>
                        <a:pt x="4259" y="4131"/>
                      </a:lnTo>
                      <a:lnTo>
                        <a:pt x="4263" y="4133"/>
                      </a:lnTo>
                      <a:lnTo>
                        <a:pt x="4265" y="4136"/>
                      </a:lnTo>
                      <a:lnTo>
                        <a:pt x="4272" y="4145"/>
                      </a:lnTo>
                      <a:lnTo>
                        <a:pt x="4276" y="4153"/>
                      </a:lnTo>
                      <a:lnTo>
                        <a:pt x="4276" y="4155"/>
                      </a:lnTo>
                      <a:lnTo>
                        <a:pt x="4276" y="4159"/>
                      </a:lnTo>
                      <a:lnTo>
                        <a:pt x="4274" y="4163"/>
                      </a:lnTo>
                      <a:lnTo>
                        <a:pt x="4271" y="4167"/>
                      </a:lnTo>
                      <a:lnTo>
                        <a:pt x="4264" y="4165"/>
                      </a:lnTo>
                      <a:lnTo>
                        <a:pt x="4258" y="4165"/>
                      </a:lnTo>
                      <a:lnTo>
                        <a:pt x="4254" y="4164"/>
                      </a:lnTo>
                      <a:lnTo>
                        <a:pt x="4251" y="4162"/>
                      </a:lnTo>
                      <a:lnTo>
                        <a:pt x="4249" y="4160"/>
                      </a:lnTo>
                      <a:lnTo>
                        <a:pt x="4246" y="4156"/>
                      </a:lnTo>
                      <a:lnTo>
                        <a:pt x="4243" y="4149"/>
                      </a:lnTo>
                      <a:lnTo>
                        <a:pt x="4243" y="4141"/>
                      </a:lnTo>
                      <a:lnTo>
                        <a:pt x="4245" y="4137"/>
                      </a:lnTo>
                      <a:lnTo>
                        <a:pt x="4246" y="4133"/>
                      </a:lnTo>
                      <a:lnTo>
                        <a:pt x="4249" y="4131"/>
                      </a:lnTo>
                      <a:lnTo>
                        <a:pt x="4251" y="4128"/>
                      </a:lnTo>
                      <a:close/>
                      <a:moveTo>
                        <a:pt x="4378" y="4063"/>
                      </a:moveTo>
                      <a:lnTo>
                        <a:pt x="4382" y="4064"/>
                      </a:lnTo>
                      <a:lnTo>
                        <a:pt x="4386" y="4067"/>
                      </a:lnTo>
                      <a:lnTo>
                        <a:pt x="4387" y="4070"/>
                      </a:lnTo>
                      <a:lnTo>
                        <a:pt x="4390" y="4073"/>
                      </a:lnTo>
                      <a:lnTo>
                        <a:pt x="4391" y="4083"/>
                      </a:lnTo>
                      <a:lnTo>
                        <a:pt x="4391" y="4090"/>
                      </a:lnTo>
                      <a:lnTo>
                        <a:pt x="4390" y="4098"/>
                      </a:lnTo>
                      <a:lnTo>
                        <a:pt x="4387" y="4105"/>
                      </a:lnTo>
                      <a:lnTo>
                        <a:pt x="4386" y="4107"/>
                      </a:lnTo>
                      <a:lnTo>
                        <a:pt x="4383" y="4108"/>
                      </a:lnTo>
                      <a:lnTo>
                        <a:pt x="4381" y="4110"/>
                      </a:lnTo>
                      <a:lnTo>
                        <a:pt x="4378" y="4108"/>
                      </a:lnTo>
                      <a:lnTo>
                        <a:pt x="4374" y="4107"/>
                      </a:lnTo>
                      <a:lnTo>
                        <a:pt x="4372" y="4106"/>
                      </a:lnTo>
                      <a:lnTo>
                        <a:pt x="4369" y="4103"/>
                      </a:lnTo>
                      <a:lnTo>
                        <a:pt x="4368" y="4101"/>
                      </a:lnTo>
                      <a:lnTo>
                        <a:pt x="4365" y="4093"/>
                      </a:lnTo>
                      <a:lnTo>
                        <a:pt x="4364" y="4085"/>
                      </a:lnTo>
                      <a:lnTo>
                        <a:pt x="4365" y="4079"/>
                      </a:lnTo>
                      <a:lnTo>
                        <a:pt x="4368" y="4070"/>
                      </a:lnTo>
                      <a:lnTo>
                        <a:pt x="4369" y="4066"/>
                      </a:lnTo>
                      <a:lnTo>
                        <a:pt x="4372" y="4064"/>
                      </a:lnTo>
                      <a:lnTo>
                        <a:pt x="4374" y="4063"/>
                      </a:lnTo>
                      <a:lnTo>
                        <a:pt x="4378" y="4063"/>
                      </a:lnTo>
                      <a:close/>
                      <a:moveTo>
                        <a:pt x="3845" y="3597"/>
                      </a:moveTo>
                      <a:lnTo>
                        <a:pt x="3845" y="3604"/>
                      </a:lnTo>
                      <a:lnTo>
                        <a:pt x="3849" y="3611"/>
                      </a:lnTo>
                      <a:lnTo>
                        <a:pt x="3853" y="3616"/>
                      </a:lnTo>
                      <a:lnTo>
                        <a:pt x="3854" y="3617"/>
                      </a:lnTo>
                      <a:lnTo>
                        <a:pt x="3857" y="3619"/>
                      </a:lnTo>
                      <a:lnTo>
                        <a:pt x="3858" y="3619"/>
                      </a:lnTo>
                      <a:lnTo>
                        <a:pt x="3860" y="3617"/>
                      </a:lnTo>
                      <a:lnTo>
                        <a:pt x="3862" y="3613"/>
                      </a:lnTo>
                      <a:lnTo>
                        <a:pt x="3862" y="3610"/>
                      </a:lnTo>
                      <a:lnTo>
                        <a:pt x="3861" y="3604"/>
                      </a:lnTo>
                      <a:lnTo>
                        <a:pt x="3860" y="3601"/>
                      </a:lnTo>
                      <a:lnTo>
                        <a:pt x="3857" y="3598"/>
                      </a:lnTo>
                      <a:lnTo>
                        <a:pt x="3853" y="3595"/>
                      </a:lnTo>
                      <a:lnTo>
                        <a:pt x="3850" y="3594"/>
                      </a:lnTo>
                      <a:lnTo>
                        <a:pt x="3849" y="3594"/>
                      </a:lnTo>
                      <a:lnTo>
                        <a:pt x="3848" y="3595"/>
                      </a:lnTo>
                      <a:lnTo>
                        <a:pt x="3845" y="3597"/>
                      </a:lnTo>
                      <a:close/>
                      <a:moveTo>
                        <a:pt x="3670" y="3564"/>
                      </a:moveTo>
                      <a:lnTo>
                        <a:pt x="3668" y="3568"/>
                      </a:lnTo>
                      <a:lnTo>
                        <a:pt x="3666" y="3572"/>
                      </a:lnTo>
                      <a:lnTo>
                        <a:pt x="3668" y="3575"/>
                      </a:lnTo>
                      <a:lnTo>
                        <a:pt x="3670" y="3579"/>
                      </a:lnTo>
                      <a:lnTo>
                        <a:pt x="3670" y="3582"/>
                      </a:lnTo>
                      <a:lnTo>
                        <a:pt x="3673" y="3586"/>
                      </a:lnTo>
                      <a:lnTo>
                        <a:pt x="3675" y="3590"/>
                      </a:lnTo>
                      <a:lnTo>
                        <a:pt x="3679" y="3591"/>
                      </a:lnTo>
                      <a:lnTo>
                        <a:pt x="3682" y="3590"/>
                      </a:lnTo>
                      <a:lnTo>
                        <a:pt x="3683" y="3588"/>
                      </a:lnTo>
                      <a:lnTo>
                        <a:pt x="3685" y="3585"/>
                      </a:lnTo>
                      <a:lnTo>
                        <a:pt x="3685" y="3582"/>
                      </a:lnTo>
                      <a:lnTo>
                        <a:pt x="3682" y="3577"/>
                      </a:lnTo>
                      <a:lnTo>
                        <a:pt x="3679" y="3573"/>
                      </a:lnTo>
                      <a:lnTo>
                        <a:pt x="3678" y="3571"/>
                      </a:lnTo>
                      <a:lnTo>
                        <a:pt x="3677" y="3568"/>
                      </a:lnTo>
                      <a:lnTo>
                        <a:pt x="3673" y="3566"/>
                      </a:lnTo>
                      <a:lnTo>
                        <a:pt x="3670" y="3564"/>
                      </a:lnTo>
                      <a:close/>
                      <a:moveTo>
                        <a:pt x="3624" y="3527"/>
                      </a:moveTo>
                      <a:lnTo>
                        <a:pt x="3621" y="3528"/>
                      </a:lnTo>
                      <a:lnTo>
                        <a:pt x="3620" y="3529"/>
                      </a:lnTo>
                      <a:lnTo>
                        <a:pt x="3621" y="3533"/>
                      </a:lnTo>
                      <a:lnTo>
                        <a:pt x="3624" y="3536"/>
                      </a:lnTo>
                      <a:lnTo>
                        <a:pt x="3625" y="3540"/>
                      </a:lnTo>
                      <a:lnTo>
                        <a:pt x="3626" y="3545"/>
                      </a:lnTo>
                      <a:lnTo>
                        <a:pt x="3630" y="3547"/>
                      </a:lnTo>
                      <a:lnTo>
                        <a:pt x="3633" y="3549"/>
                      </a:lnTo>
                      <a:lnTo>
                        <a:pt x="3635" y="3547"/>
                      </a:lnTo>
                      <a:lnTo>
                        <a:pt x="3638" y="3545"/>
                      </a:lnTo>
                      <a:lnTo>
                        <a:pt x="3638" y="3544"/>
                      </a:lnTo>
                      <a:lnTo>
                        <a:pt x="3638" y="3541"/>
                      </a:lnTo>
                      <a:lnTo>
                        <a:pt x="3637" y="3536"/>
                      </a:lnTo>
                      <a:lnTo>
                        <a:pt x="3633" y="3532"/>
                      </a:lnTo>
                      <a:lnTo>
                        <a:pt x="3633" y="3528"/>
                      </a:lnTo>
                      <a:lnTo>
                        <a:pt x="3630" y="3525"/>
                      </a:lnTo>
                      <a:lnTo>
                        <a:pt x="3628" y="3525"/>
                      </a:lnTo>
                      <a:lnTo>
                        <a:pt x="3624" y="3527"/>
                      </a:lnTo>
                      <a:close/>
                      <a:moveTo>
                        <a:pt x="3565" y="3484"/>
                      </a:moveTo>
                      <a:lnTo>
                        <a:pt x="3563" y="3485"/>
                      </a:lnTo>
                      <a:lnTo>
                        <a:pt x="3561" y="3489"/>
                      </a:lnTo>
                      <a:lnTo>
                        <a:pt x="3561" y="3493"/>
                      </a:lnTo>
                      <a:lnTo>
                        <a:pt x="3561" y="3497"/>
                      </a:lnTo>
                      <a:lnTo>
                        <a:pt x="3561" y="3502"/>
                      </a:lnTo>
                      <a:lnTo>
                        <a:pt x="3561" y="3506"/>
                      </a:lnTo>
                      <a:lnTo>
                        <a:pt x="3563" y="3510"/>
                      </a:lnTo>
                      <a:lnTo>
                        <a:pt x="3565" y="3511"/>
                      </a:lnTo>
                      <a:lnTo>
                        <a:pt x="3568" y="3511"/>
                      </a:lnTo>
                      <a:lnTo>
                        <a:pt x="3569" y="3510"/>
                      </a:lnTo>
                      <a:lnTo>
                        <a:pt x="3569" y="3509"/>
                      </a:lnTo>
                      <a:lnTo>
                        <a:pt x="3570" y="3506"/>
                      </a:lnTo>
                      <a:lnTo>
                        <a:pt x="3569" y="3502"/>
                      </a:lnTo>
                      <a:lnTo>
                        <a:pt x="3569" y="3497"/>
                      </a:lnTo>
                      <a:lnTo>
                        <a:pt x="3569" y="3493"/>
                      </a:lnTo>
                      <a:lnTo>
                        <a:pt x="3568" y="3489"/>
                      </a:lnTo>
                      <a:lnTo>
                        <a:pt x="3568" y="3485"/>
                      </a:lnTo>
                      <a:lnTo>
                        <a:pt x="3565" y="3484"/>
                      </a:lnTo>
                      <a:close/>
                      <a:moveTo>
                        <a:pt x="3919" y="3523"/>
                      </a:moveTo>
                      <a:lnTo>
                        <a:pt x="3926" y="3528"/>
                      </a:lnTo>
                      <a:lnTo>
                        <a:pt x="3930" y="3533"/>
                      </a:lnTo>
                      <a:lnTo>
                        <a:pt x="3932" y="3540"/>
                      </a:lnTo>
                      <a:lnTo>
                        <a:pt x="3933" y="3547"/>
                      </a:lnTo>
                      <a:lnTo>
                        <a:pt x="3936" y="3563"/>
                      </a:lnTo>
                      <a:lnTo>
                        <a:pt x="3937" y="3579"/>
                      </a:lnTo>
                      <a:lnTo>
                        <a:pt x="3943" y="3593"/>
                      </a:lnTo>
                      <a:lnTo>
                        <a:pt x="3948" y="3608"/>
                      </a:lnTo>
                      <a:lnTo>
                        <a:pt x="3954" y="3624"/>
                      </a:lnTo>
                      <a:lnTo>
                        <a:pt x="3961" y="3638"/>
                      </a:lnTo>
                      <a:lnTo>
                        <a:pt x="3965" y="3656"/>
                      </a:lnTo>
                      <a:lnTo>
                        <a:pt x="3968" y="3676"/>
                      </a:lnTo>
                      <a:lnTo>
                        <a:pt x="3971" y="3694"/>
                      </a:lnTo>
                      <a:lnTo>
                        <a:pt x="3975" y="3712"/>
                      </a:lnTo>
                      <a:lnTo>
                        <a:pt x="3978" y="3722"/>
                      </a:lnTo>
                      <a:lnTo>
                        <a:pt x="3979" y="3733"/>
                      </a:lnTo>
                      <a:lnTo>
                        <a:pt x="3979" y="3743"/>
                      </a:lnTo>
                      <a:lnTo>
                        <a:pt x="3980" y="3753"/>
                      </a:lnTo>
                      <a:lnTo>
                        <a:pt x="3980" y="3766"/>
                      </a:lnTo>
                      <a:lnTo>
                        <a:pt x="3980" y="3781"/>
                      </a:lnTo>
                      <a:lnTo>
                        <a:pt x="3979" y="3787"/>
                      </a:lnTo>
                      <a:lnTo>
                        <a:pt x="3978" y="3792"/>
                      </a:lnTo>
                      <a:lnTo>
                        <a:pt x="3976" y="3794"/>
                      </a:lnTo>
                      <a:lnTo>
                        <a:pt x="3975" y="3795"/>
                      </a:lnTo>
                      <a:lnTo>
                        <a:pt x="3972" y="3795"/>
                      </a:lnTo>
                      <a:lnTo>
                        <a:pt x="3971" y="3795"/>
                      </a:lnTo>
                      <a:lnTo>
                        <a:pt x="3966" y="3794"/>
                      </a:lnTo>
                      <a:lnTo>
                        <a:pt x="3963" y="3792"/>
                      </a:lnTo>
                      <a:lnTo>
                        <a:pt x="3959" y="3790"/>
                      </a:lnTo>
                      <a:lnTo>
                        <a:pt x="3957" y="3786"/>
                      </a:lnTo>
                      <a:lnTo>
                        <a:pt x="3952" y="3779"/>
                      </a:lnTo>
                      <a:lnTo>
                        <a:pt x="3948" y="3772"/>
                      </a:lnTo>
                      <a:lnTo>
                        <a:pt x="3944" y="3763"/>
                      </a:lnTo>
                      <a:lnTo>
                        <a:pt x="3940" y="3755"/>
                      </a:lnTo>
                      <a:lnTo>
                        <a:pt x="3935" y="3748"/>
                      </a:lnTo>
                      <a:lnTo>
                        <a:pt x="3928" y="3744"/>
                      </a:lnTo>
                      <a:lnTo>
                        <a:pt x="3927" y="3744"/>
                      </a:lnTo>
                      <a:lnTo>
                        <a:pt x="3926" y="3744"/>
                      </a:lnTo>
                      <a:lnTo>
                        <a:pt x="3926" y="3744"/>
                      </a:lnTo>
                      <a:lnTo>
                        <a:pt x="3924" y="3746"/>
                      </a:lnTo>
                      <a:lnTo>
                        <a:pt x="3924" y="3750"/>
                      </a:lnTo>
                      <a:lnTo>
                        <a:pt x="3926" y="3755"/>
                      </a:lnTo>
                      <a:lnTo>
                        <a:pt x="3927" y="3768"/>
                      </a:lnTo>
                      <a:lnTo>
                        <a:pt x="3928" y="3777"/>
                      </a:lnTo>
                      <a:lnTo>
                        <a:pt x="3931" y="3794"/>
                      </a:lnTo>
                      <a:lnTo>
                        <a:pt x="3935" y="3809"/>
                      </a:lnTo>
                      <a:lnTo>
                        <a:pt x="3937" y="3817"/>
                      </a:lnTo>
                      <a:lnTo>
                        <a:pt x="3939" y="3825"/>
                      </a:lnTo>
                      <a:lnTo>
                        <a:pt x="3939" y="3832"/>
                      </a:lnTo>
                      <a:lnTo>
                        <a:pt x="3937" y="3842"/>
                      </a:lnTo>
                      <a:lnTo>
                        <a:pt x="3937" y="3849"/>
                      </a:lnTo>
                      <a:lnTo>
                        <a:pt x="3936" y="3857"/>
                      </a:lnTo>
                      <a:lnTo>
                        <a:pt x="3933" y="3865"/>
                      </a:lnTo>
                      <a:lnTo>
                        <a:pt x="3931" y="3873"/>
                      </a:lnTo>
                      <a:lnTo>
                        <a:pt x="3924" y="3887"/>
                      </a:lnTo>
                      <a:lnTo>
                        <a:pt x="3919" y="3901"/>
                      </a:lnTo>
                      <a:lnTo>
                        <a:pt x="3918" y="3908"/>
                      </a:lnTo>
                      <a:lnTo>
                        <a:pt x="3918" y="3914"/>
                      </a:lnTo>
                      <a:lnTo>
                        <a:pt x="3919" y="3922"/>
                      </a:lnTo>
                      <a:lnTo>
                        <a:pt x="3919" y="3928"/>
                      </a:lnTo>
                      <a:lnTo>
                        <a:pt x="3915" y="3949"/>
                      </a:lnTo>
                      <a:lnTo>
                        <a:pt x="3911" y="3970"/>
                      </a:lnTo>
                      <a:lnTo>
                        <a:pt x="3905" y="3991"/>
                      </a:lnTo>
                      <a:lnTo>
                        <a:pt x="3896" y="4011"/>
                      </a:lnTo>
                      <a:lnTo>
                        <a:pt x="3892" y="4018"/>
                      </a:lnTo>
                      <a:lnTo>
                        <a:pt x="3888" y="4023"/>
                      </a:lnTo>
                      <a:lnTo>
                        <a:pt x="3882" y="4028"/>
                      </a:lnTo>
                      <a:lnTo>
                        <a:pt x="3876" y="4033"/>
                      </a:lnTo>
                      <a:lnTo>
                        <a:pt x="3870" y="4037"/>
                      </a:lnTo>
                      <a:lnTo>
                        <a:pt x="3865" y="4044"/>
                      </a:lnTo>
                      <a:lnTo>
                        <a:pt x="3860" y="4050"/>
                      </a:lnTo>
                      <a:lnTo>
                        <a:pt x="3856" y="4058"/>
                      </a:lnTo>
                      <a:lnTo>
                        <a:pt x="3852" y="4068"/>
                      </a:lnTo>
                      <a:lnTo>
                        <a:pt x="3850" y="4079"/>
                      </a:lnTo>
                      <a:lnTo>
                        <a:pt x="3850" y="4090"/>
                      </a:lnTo>
                      <a:lnTo>
                        <a:pt x="3850" y="4101"/>
                      </a:lnTo>
                      <a:lnTo>
                        <a:pt x="3850" y="4112"/>
                      </a:lnTo>
                      <a:lnTo>
                        <a:pt x="3849" y="4123"/>
                      </a:lnTo>
                      <a:lnTo>
                        <a:pt x="3848" y="4134"/>
                      </a:lnTo>
                      <a:lnTo>
                        <a:pt x="3845" y="4145"/>
                      </a:lnTo>
                      <a:lnTo>
                        <a:pt x="3838" y="4175"/>
                      </a:lnTo>
                      <a:lnTo>
                        <a:pt x="3830" y="4204"/>
                      </a:lnTo>
                      <a:lnTo>
                        <a:pt x="3821" y="4232"/>
                      </a:lnTo>
                      <a:lnTo>
                        <a:pt x="3813" y="4260"/>
                      </a:lnTo>
                      <a:lnTo>
                        <a:pt x="3808" y="4276"/>
                      </a:lnTo>
                      <a:lnTo>
                        <a:pt x="3803" y="4292"/>
                      </a:lnTo>
                      <a:lnTo>
                        <a:pt x="3799" y="4308"/>
                      </a:lnTo>
                      <a:lnTo>
                        <a:pt x="3795" y="4325"/>
                      </a:lnTo>
                      <a:lnTo>
                        <a:pt x="3790" y="4344"/>
                      </a:lnTo>
                      <a:lnTo>
                        <a:pt x="3786" y="4365"/>
                      </a:lnTo>
                      <a:lnTo>
                        <a:pt x="3783" y="4375"/>
                      </a:lnTo>
                      <a:lnTo>
                        <a:pt x="3780" y="4384"/>
                      </a:lnTo>
                      <a:lnTo>
                        <a:pt x="3777" y="4394"/>
                      </a:lnTo>
                      <a:lnTo>
                        <a:pt x="3773" y="4403"/>
                      </a:lnTo>
                      <a:lnTo>
                        <a:pt x="3770" y="4408"/>
                      </a:lnTo>
                      <a:lnTo>
                        <a:pt x="3768" y="4412"/>
                      </a:lnTo>
                      <a:lnTo>
                        <a:pt x="3764" y="4414"/>
                      </a:lnTo>
                      <a:lnTo>
                        <a:pt x="3760" y="4418"/>
                      </a:lnTo>
                      <a:lnTo>
                        <a:pt x="3749" y="4422"/>
                      </a:lnTo>
                      <a:lnTo>
                        <a:pt x="3740" y="4426"/>
                      </a:lnTo>
                      <a:lnTo>
                        <a:pt x="3735" y="4429"/>
                      </a:lnTo>
                      <a:lnTo>
                        <a:pt x="3729" y="4430"/>
                      </a:lnTo>
                      <a:lnTo>
                        <a:pt x="3722" y="4430"/>
                      </a:lnTo>
                      <a:lnTo>
                        <a:pt x="3717" y="4430"/>
                      </a:lnTo>
                      <a:lnTo>
                        <a:pt x="3705" y="4429"/>
                      </a:lnTo>
                      <a:lnTo>
                        <a:pt x="3694" y="4430"/>
                      </a:lnTo>
                      <a:lnTo>
                        <a:pt x="3691" y="4436"/>
                      </a:lnTo>
                      <a:lnTo>
                        <a:pt x="3691" y="4445"/>
                      </a:lnTo>
                      <a:lnTo>
                        <a:pt x="3690" y="4449"/>
                      </a:lnTo>
                      <a:lnTo>
                        <a:pt x="3690" y="4452"/>
                      </a:lnTo>
                      <a:lnTo>
                        <a:pt x="3687" y="4453"/>
                      </a:lnTo>
                      <a:lnTo>
                        <a:pt x="3685" y="4453"/>
                      </a:lnTo>
                      <a:lnTo>
                        <a:pt x="3672" y="4453"/>
                      </a:lnTo>
                      <a:lnTo>
                        <a:pt x="3660" y="4451"/>
                      </a:lnTo>
                      <a:lnTo>
                        <a:pt x="3648" y="4448"/>
                      </a:lnTo>
                      <a:lnTo>
                        <a:pt x="3637" y="4444"/>
                      </a:lnTo>
                      <a:lnTo>
                        <a:pt x="3613" y="4435"/>
                      </a:lnTo>
                      <a:lnTo>
                        <a:pt x="3592" y="4426"/>
                      </a:lnTo>
                      <a:lnTo>
                        <a:pt x="3582" y="4414"/>
                      </a:lnTo>
                      <a:lnTo>
                        <a:pt x="3574" y="4401"/>
                      </a:lnTo>
                      <a:lnTo>
                        <a:pt x="3569" y="4388"/>
                      </a:lnTo>
                      <a:lnTo>
                        <a:pt x="3565" y="4375"/>
                      </a:lnTo>
                      <a:lnTo>
                        <a:pt x="3563" y="4365"/>
                      </a:lnTo>
                      <a:lnTo>
                        <a:pt x="3563" y="4353"/>
                      </a:lnTo>
                      <a:lnTo>
                        <a:pt x="3564" y="4342"/>
                      </a:lnTo>
                      <a:lnTo>
                        <a:pt x="3565" y="4329"/>
                      </a:lnTo>
                      <a:lnTo>
                        <a:pt x="3569" y="4317"/>
                      </a:lnTo>
                      <a:lnTo>
                        <a:pt x="3574" y="4305"/>
                      </a:lnTo>
                      <a:lnTo>
                        <a:pt x="3569" y="4295"/>
                      </a:lnTo>
                      <a:lnTo>
                        <a:pt x="3563" y="4285"/>
                      </a:lnTo>
                      <a:lnTo>
                        <a:pt x="3556" y="4274"/>
                      </a:lnTo>
                      <a:lnTo>
                        <a:pt x="3551" y="4264"/>
                      </a:lnTo>
                      <a:lnTo>
                        <a:pt x="3548" y="4251"/>
                      </a:lnTo>
                      <a:lnTo>
                        <a:pt x="3547" y="4237"/>
                      </a:lnTo>
                      <a:lnTo>
                        <a:pt x="3546" y="4223"/>
                      </a:lnTo>
                      <a:lnTo>
                        <a:pt x="3546" y="4210"/>
                      </a:lnTo>
                      <a:lnTo>
                        <a:pt x="3547" y="4199"/>
                      </a:lnTo>
                      <a:lnTo>
                        <a:pt x="3550" y="4189"/>
                      </a:lnTo>
                      <a:lnTo>
                        <a:pt x="3554" y="4178"/>
                      </a:lnTo>
                      <a:lnTo>
                        <a:pt x="3560" y="4168"/>
                      </a:lnTo>
                      <a:lnTo>
                        <a:pt x="3572" y="4159"/>
                      </a:lnTo>
                      <a:lnTo>
                        <a:pt x="3583" y="4150"/>
                      </a:lnTo>
                      <a:lnTo>
                        <a:pt x="3587" y="4133"/>
                      </a:lnTo>
                      <a:lnTo>
                        <a:pt x="3592" y="4118"/>
                      </a:lnTo>
                      <a:lnTo>
                        <a:pt x="3596" y="4107"/>
                      </a:lnTo>
                      <a:lnTo>
                        <a:pt x="3602" y="4097"/>
                      </a:lnTo>
                      <a:lnTo>
                        <a:pt x="3608" y="4088"/>
                      </a:lnTo>
                      <a:lnTo>
                        <a:pt x="3615" y="4080"/>
                      </a:lnTo>
                      <a:lnTo>
                        <a:pt x="3621" y="4063"/>
                      </a:lnTo>
                      <a:lnTo>
                        <a:pt x="3625" y="4048"/>
                      </a:lnTo>
                      <a:lnTo>
                        <a:pt x="3624" y="4041"/>
                      </a:lnTo>
                      <a:lnTo>
                        <a:pt x="3622" y="4035"/>
                      </a:lnTo>
                      <a:lnTo>
                        <a:pt x="3620" y="4029"/>
                      </a:lnTo>
                      <a:lnTo>
                        <a:pt x="3617" y="4023"/>
                      </a:lnTo>
                      <a:lnTo>
                        <a:pt x="3611" y="4013"/>
                      </a:lnTo>
                      <a:lnTo>
                        <a:pt x="3605" y="4002"/>
                      </a:lnTo>
                      <a:lnTo>
                        <a:pt x="3605" y="3988"/>
                      </a:lnTo>
                      <a:lnTo>
                        <a:pt x="3605" y="3975"/>
                      </a:lnTo>
                      <a:lnTo>
                        <a:pt x="3604" y="3965"/>
                      </a:lnTo>
                      <a:lnTo>
                        <a:pt x="3602" y="3954"/>
                      </a:lnTo>
                      <a:lnTo>
                        <a:pt x="3598" y="3944"/>
                      </a:lnTo>
                      <a:lnTo>
                        <a:pt x="3596" y="3934"/>
                      </a:lnTo>
                      <a:lnTo>
                        <a:pt x="3599" y="3926"/>
                      </a:lnTo>
                      <a:lnTo>
                        <a:pt x="3602" y="3919"/>
                      </a:lnTo>
                      <a:lnTo>
                        <a:pt x="3600" y="3913"/>
                      </a:lnTo>
                      <a:lnTo>
                        <a:pt x="3598" y="3908"/>
                      </a:lnTo>
                      <a:lnTo>
                        <a:pt x="3596" y="3905"/>
                      </a:lnTo>
                      <a:lnTo>
                        <a:pt x="3595" y="3902"/>
                      </a:lnTo>
                      <a:lnTo>
                        <a:pt x="3595" y="3900"/>
                      </a:lnTo>
                      <a:lnTo>
                        <a:pt x="3596" y="3896"/>
                      </a:lnTo>
                      <a:lnTo>
                        <a:pt x="3599" y="3888"/>
                      </a:lnTo>
                      <a:lnTo>
                        <a:pt x="3603" y="3880"/>
                      </a:lnTo>
                      <a:lnTo>
                        <a:pt x="3607" y="3874"/>
                      </a:lnTo>
                      <a:lnTo>
                        <a:pt x="3611" y="3866"/>
                      </a:lnTo>
                      <a:lnTo>
                        <a:pt x="3621" y="3855"/>
                      </a:lnTo>
                      <a:lnTo>
                        <a:pt x="3629" y="3842"/>
                      </a:lnTo>
                      <a:lnTo>
                        <a:pt x="3630" y="3831"/>
                      </a:lnTo>
                      <a:lnTo>
                        <a:pt x="3630" y="3821"/>
                      </a:lnTo>
                      <a:lnTo>
                        <a:pt x="3630" y="3816"/>
                      </a:lnTo>
                      <a:lnTo>
                        <a:pt x="3630" y="3812"/>
                      </a:lnTo>
                      <a:lnTo>
                        <a:pt x="3631" y="3808"/>
                      </a:lnTo>
                      <a:lnTo>
                        <a:pt x="3634" y="3804"/>
                      </a:lnTo>
                      <a:lnTo>
                        <a:pt x="3639" y="3803"/>
                      </a:lnTo>
                      <a:lnTo>
                        <a:pt x="3646" y="3803"/>
                      </a:lnTo>
                      <a:lnTo>
                        <a:pt x="3653" y="3804"/>
                      </a:lnTo>
                      <a:lnTo>
                        <a:pt x="3661" y="3804"/>
                      </a:lnTo>
                      <a:lnTo>
                        <a:pt x="3668" y="3804"/>
                      </a:lnTo>
                      <a:lnTo>
                        <a:pt x="3673" y="3801"/>
                      </a:lnTo>
                      <a:lnTo>
                        <a:pt x="3678" y="3799"/>
                      </a:lnTo>
                      <a:lnTo>
                        <a:pt x="3685" y="3795"/>
                      </a:lnTo>
                      <a:lnTo>
                        <a:pt x="3699" y="3786"/>
                      </a:lnTo>
                      <a:lnTo>
                        <a:pt x="3717" y="3777"/>
                      </a:lnTo>
                      <a:lnTo>
                        <a:pt x="3720" y="3778"/>
                      </a:lnTo>
                      <a:lnTo>
                        <a:pt x="3723" y="3779"/>
                      </a:lnTo>
                      <a:lnTo>
                        <a:pt x="3727" y="3782"/>
                      </a:lnTo>
                      <a:lnTo>
                        <a:pt x="3730" y="3786"/>
                      </a:lnTo>
                      <a:lnTo>
                        <a:pt x="3738" y="3792"/>
                      </a:lnTo>
                      <a:lnTo>
                        <a:pt x="3747" y="3800"/>
                      </a:lnTo>
                      <a:lnTo>
                        <a:pt x="3751" y="3804"/>
                      </a:lnTo>
                      <a:lnTo>
                        <a:pt x="3755" y="3805"/>
                      </a:lnTo>
                      <a:lnTo>
                        <a:pt x="3760" y="3807"/>
                      </a:lnTo>
                      <a:lnTo>
                        <a:pt x="3764" y="3804"/>
                      </a:lnTo>
                      <a:lnTo>
                        <a:pt x="3764" y="3799"/>
                      </a:lnTo>
                      <a:lnTo>
                        <a:pt x="3761" y="3794"/>
                      </a:lnTo>
                      <a:lnTo>
                        <a:pt x="3758" y="3788"/>
                      </a:lnTo>
                      <a:lnTo>
                        <a:pt x="3753" y="3783"/>
                      </a:lnTo>
                      <a:lnTo>
                        <a:pt x="3749" y="3778"/>
                      </a:lnTo>
                      <a:lnTo>
                        <a:pt x="3745" y="3773"/>
                      </a:lnTo>
                      <a:lnTo>
                        <a:pt x="3744" y="3768"/>
                      </a:lnTo>
                      <a:lnTo>
                        <a:pt x="3744" y="3763"/>
                      </a:lnTo>
                      <a:lnTo>
                        <a:pt x="3745" y="3760"/>
                      </a:lnTo>
                      <a:lnTo>
                        <a:pt x="3747" y="3757"/>
                      </a:lnTo>
                      <a:lnTo>
                        <a:pt x="3749" y="3756"/>
                      </a:lnTo>
                      <a:lnTo>
                        <a:pt x="3753" y="3753"/>
                      </a:lnTo>
                      <a:lnTo>
                        <a:pt x="3762" y="3752"/>
                      </a:lnTo>
                      <a:lnTo>
                        <a:pt x="3773" y="3750"/>
                      </a:lnTo>
                      <a:lnTo>
                        <a:pt x="3779" y="3750"/>
                      </a:lnTo>
                      <a:lnTo>
                        <a:pt x="3786" y="3750"/>
                      </a:lnTo>
                      <a:lnTo>
                        <a:pt x="3788" y="3746"/>
                      </a:lnTo>
                      <a:lnTo>
                        <a:pt x="3790" y="3740"/>
                      </a:lnTo>
                      <a:lnTo>
                        <a:pt x="3791" y="3734"/>
                      </a:lnTo>
                      <a:lnTo>
                        <a:pt x="3791" y="3729"/>
                      </a:lnTo>
                      <a:lnTo>
                        <a:pt x="3792" y="3724"/>
                      </a:lnTo>
                      <a:lnTo>
                        <a:pt x="3793" y="3718"/>
                      </a:lnTo>
                      <a:lnTo>
                        <a:pt x="3795" y="3715"/>
                      </a:lnTo>
                      <a:lnTo>
                        <a:pt x="3800" y="3712"/>
                      </a:lnTo>
                      <a:lnTo>
                        <a:pt x="3801" y="3717"/>
                      </a:lnTo>
                      <a:lnTo>
                        <a:pt x="3800" y="3728"/>
                      </a:lnTo>
                      <a:lnTo>
                        <a:pt x="3800" y="3733"/>
                      </a:lnTo>
                      <a:lnTo>
                        <a:pt x="3800" y="3738"/>
                      </a:lnTo>
                      <a:lnTo>
                        <a:pt x="3801" y="3739"/>
                      </a:lnTo>
                      <a:lnTo>
                        <a:pt x="3801" y="3740"/>
                      </a:lnTo>
                      <a:lnTo>
                        <a:pt x="3803" y="3740"/>
                      </a:lnTo>
                      <a:lnTo>
                        <a:pt x="3804" y="3740"/>
                      </a:lnTo>
                      <a:lnTo>
                        <a:pt x="3813" y="3724"/>
                      </a:lnTo>
                      <a:lnTo>
                        <a:pt x="3822" y="3707"/>
                      </a:lnTo>
                      <a:lnTo>
                        <a:pt x="3830" y="3715"/>
                      </a:lnTo>
                      <a:lnTo>
                        <a:pt x="3836" y="3721"/>
                      </a:lnTo>
                      <a:lnTo>
                        <a:pt x="3839" y="3720"/>
                      </a:lnTo>
                      <a:lnTo>
                        <a:pt x="3841" y="3716"/>
                      </a:lnTo>
                      <a:lnTo>
                        <a:pt x="3841" y="3713"/>
                      </a:lnTo>
                      <a:lnTo>
                        <a:pt x="3841" y="3709"/>
                      </a:lnTo>
                      <a:lnTo>
                        <a:pt x="3840" y="3703"/>
                      </a:lnTo>
                      <a:lnTo>
                        <a:pt x="3836" y="3698"/>
                      </a:lnTo>
                      <a:lnTo>
                        <a:pt x="3831" y="3694"/>
                      </a:lnTo>
                      <a:lnTo>
                        <a:pt x="3822" y="3689"/>
                      </a:lnTo>
                      <a:lnTo>
                        <a:pt x="3821" y="3685"/>
                      </a:lnTo>
                      <a:lnTo>
                        <a:pt x="3819" y="3681"/>
                      </a:lnTo>
                      <a:lnTo>
                        <a:pt x="3821" y="3677"/>
                      </a:lnTo>
                      <a:lnTo>
                        <a:pt x="3822" y="3676"/>
                      </a:lnTo>
                      <a:lnTo>
                        <a:pt x="3834" y="3676"/>
                      </a:lnTo>
                      <a:lnTo>
                        <a:pt x="3841" y="3676"/>
                      </a:lnTo>
                      <a:lnTo>
                        <a:pt x="3843" y="3672"/>
                      </a:lnTo>
                      <a:lnTo>
                        <a:pt x="3841" y="3669"/>
                      </a:lnTo>
                      <a:lnTo>
                        <a:pt x="3840" y="3667"/>
                      </a:lnTo>
                      <a:lnTo>
                        <a:pt x="3839" y="3664"/>
                      </a:lnTo>
                      <a:lnTo>
                        <a:pt x="3834" y="3659"/>
                      </a:lnTo>
                      <a:lnTo>
                        <a:pt x="3832" y="3652"/>
                      </a:lnTo>
                      <a:lnTo>
                        <a:pt x="3831" y="3645"/>
                      </a:lnTo>
                      <a:lnTo>
                        <a:pt x="3830" y="3637"/>
                      </a:lnTo>
                      <a:lnTo>
                        <a:pt x="3830" y="3629"/>
                      </a:lnTo>
                      <a:lnTo>
                        <a:pt x="3832" y="3624"/>
                      </a:lnTo>
                      <a:lnTo>
                        <a:pt x="3841" y="3634"/>
                      </a:lnTo>
                      <a:lnTo>
                        <a:pt x="3850" y="3643"/>
                      </a:lnTo>
                      <a:lnTo>
                        <a:pt x="3856" y="3638"/>
                      </a:lnTo>
                      <a:lnTo>
                        <a:pt x="3860" y="3629"/>
                      </a:lnTo>
                      <a:lnTo>
                        <a:pt x="3869" y="3623"/>
                      </a:lnTo>
                      <a:lnTo>
                        <a:pt x="3878" y="3615"/>
                      </a:lnTo>
                      <a:lnTo>
                        <a:pt x="3883" y="3606"/>
                      </a:lnTo>
                      <a:lnTo>
                        <a:pt x="3887" y="3597"/>
                      </a:lnTo>
                      <a:lnTo>
                        <a:pt x="3887" y="3584"/>
                      </a:lnTo>
                      <a:lnTo>
                        <a:pt x="3887" y="3575"/>
                      </a:lnTo>
                      <a:lnTo>
                        <a:pt x="3883" y="3568"/>
                      </a:lnTo>
                      <a:lnTo>
                        <a:pt x="3879" y="3563"/>
                      </a:lnTo>
                      <a:lnTo>
                        <a:pt x="3878" y="3562"/>
                      </a:lnTo>
                      <a:lnTo>
                        <a:pt x="3876" y="3559"/>
                      </a:lnTo>
                      <a:lnTo>
                        <a:pt x="3876" y="3558"/>
                      </a:lnTo>
                      <a:lnTo>
                        <a:pt x="3878" y="3555"/>
                      </a:lnTo>
                      <a:lnTo>
                        <a:pt x="3879" y="3553"/>
                      </a:lnTo>
                      <a:lnTo>
                        <a:pt x="3880" y="3551"/>
                      </a:lnTo>
                      <a:lnTo>
                        <a:pt x="3882" y="3551"/>
                      </a:lnTo>
                      <a:lnTo>
                        <a:pt x="3883" y="3553"/>
                      </a:lnTo>
                      <a:lnTo>
                        <a:pt x="3888" y="3554"/>
                      </a:lnTo>
                      <a:lnTo>
                        <a:pt x="3892" y="3555"/>
                      </a:lnTo>
                      <a:lnTo>
                        <a:pt x="3898" y="3546"/>
                      </a:lnTo>
                      <a:lnTo>
                        <a:pt x="3906" y="3534"/>
                      </a:lnTo>
                      <a:lnTo>
                        <a:pt x="3909" y="3529"/>
                      </a:lnTo>
                      <a:lnTo>
                        <a:pt x="3913" y="3525"/>
                      </a:lnTo>
                      <a:lnTo>
                        <a:pt x="3917" y="3523"/>
                      </a:lnTo>
                      <a:lnTo>
                        <a:pt x="3919" y="3523"/>
                      </a:lnTo>
                      <a:close/>
                      <a:moveTo>
                        <a:pt x="4033" y="2012"/>
                      </a:moveTo>
                      <a:lnTo>
                        <a:pt x="4037" y="2017"/>
                      </a:lnTo>
                      <a:lnTo>
                        <a:pt x="4037" y="2021"/>
                      </a:lnTo>
                      <a:lnTo>
                        <a:pt x="4036" y="2025"/>
                      </a:lnTo>
                      <a:lnTo>
                        <a:pt x="4033" y="2027"/>
                      </a:lnTo>
                      <a:lnTo>
                        <a:pt x="4029" y="2027"/>
                      </a:lnTo>
                      <a:lnTo>
                        <a:pt x="4027" y="2027"/>
                      </a:lnTo>
                      <a:lnTo>
                        <a:pt x="4024" y="2025"/>
                      </a:lnTo>
                      <a:lnTo>
                        <a:pt x="4023" y="2021"/>
                      </a:lnTo>
                      <a:lnTo>
                        <a:pt x="4023" y="2017"/>
                      </a:lnTo>
                      <a:lnTo>
                        <a:pt x="4023" y="2015"/>
                      </a:lnTo>
                      <a:lnTo>
                        <a:pt x="4027" y="2013"/>
                      </a:lnTo>
                      <a:lnTo>
                        <a:pt x="4031" y="2012"/>
                      </a:lnTo>
                      <a:lnTo>
                        <a:pt x="4033" y="2012"/>
                      </a:lnTo>
                      <a:close/>
                      <a:moveTo>
                        <a:pt x="4123" y="1912"/>
                      </a:moveTo>
                      <a:lnTo>
                        <a:pt x="4124" y="1910"/>
                      </a:lnTo>
                      <a:lnTo>
                        <a:pt x="4129" y="1910"/>
                      </a:lnTo>
                      <a:lnTo>
                        <a:pt x="4133" y="1910"/>
                      </a:lnTo>
                      <a:lnTo>
                        <a:pt x="4136" y="1910"/>
                      </a:lnTo>
                      <a:lnTo>
                        <a:pt x="4137" y="1911"/>
                      </a:lnTo>
                      <a:lnTo>
                        <a:pt x="4137" y="1912"/>
                      </a:lnTo>
                      <a:lnTo>
                        <a:pt x="4137" y="1915"/>
                      </a:lnTo>
                      <a:lnTo>
                        <a:pt x="4136" y="1916"/>
                      </a:lnTo>
                      <a:lnTo>
                        <a:pt x="4133" y="1916"/>
                      </a:lnTo>
                      <a:lnTo>
                        <a:pt x="4129" y="1916"/>
                      </a:lnTo>
                      <a:lnTo>
                        <a:pt x="4127" y="1916"/>
                      </a:lnTo>
                      <a:lnTo>
                        <a:pt x="4124" y="1916"/>
                      </a:lnTo>
                      <a:lnTo>
                        <a:pt x="4123" y="1915"/>
                      </a:lnTo>
                      <a:lnTo>
                        <a:pt x="4123" y="1912"/>
                      </a:lnTo>
                      <a:close/>
                      <a:moveTo>
                        <a:pt x="3499" y="1675"/>
                      </a:moveTo>
                      <a:lnTo>
                        <a:pt x="3503" y="1675"/>
                      </a:lnTo>
                      <a:lnTo>
                        <a:pt x="3504" y="1675"/>
                      </a:lnTo>
                      <a:lnTo>
                        <a:pt x="3506" y="1676"/>
                      </a:lnTo>
                      <a:lnTo>
                        <a:pt x="3503" y="1679"/>
                      </a:lnTo>
                      <a:lnTo>
                        <a:pt x="3503" y="1682"/>
                      </a:lnTo>
                      <a:lnTo>
                        <a:pt x="3503" y="1683"/>
                      </a:lnTo>
                      <a:lnTo>
                        <a:pt x="3502" y="1683"/>
                      </a:lnTo>
                      <a:lnTo>
                        <a:pt x="3499" y="1683"/>
                      </a:lnTo>
                      <a:lnTo>
                        <a:pt x="3497" y="1683"/>
                      </a:lnTo>
                      <a:lnTo>
                        <a:pt x="3494" y="1683"/>
                      </a:lnTo>
                      <a:lnTo>
                        <a:pt x="3493" y="1682"/>
                      </a:lnTo>
                      <a:lnTo>
                        <a:pt x="3493" y="1679"/>
                      </a:lnTo>
                      <a:lnTo>
                        <a:pt x="3498" y="1675"/>
                      </a:lnTo>
                      <a:lnTo>
                        <a:pt x="3499" y="1675"/>
                      </a:lnTo>
                      <a:close/>
                      <a:moveTo>
                        <a:pt x="4086" y="1907"/>
                      </a:moveTo>
                      <a:lnTo>
                        <a:pt x="4088" y="1907"/>
                      </a:lnTo>
                      <a:lnTo>
                        <a:pt x="4090" y="1908"/>
                      </a:lnTo>
                      <a:lnTo>
                        <a:pt x="4092" y="1908"/>
                      </a:lnTo>
                      <a:lnTo>
                        <a:pt x="4092" y="1910"/>
                      </a:lnTo>
                      <a:lnTo>
                        <a:pt x="4092" y="1911"/>
                      </a:lnTo>
                      <a:lnTo>
                        <a:pt x="4090" y="1912"/>
                      </a:lnTo>
                      <a:lnTo>
                        <a:pt x="4088" y="1912"/>
                      </a:lnTo>
                      <a:lnTo>
                        <a:pt x="4081" y="1912"/>
                      </a:lnTo>
                      <a:lnTo>
                        <a:pt x="4079" y="1912"/>
                      </a:lnTo>
                      <a:lnTo>
                        <a:pt x="4075" y="1912"/>
                      </a:lnTo>
                      <a:lnTo>
                        <a:pt x="4073" y="1911"/>
                      </a:lnTo>
                      <a:lnTo>
                        <a:pt x="4072" y="1907"/>
                      </a:lnTo>
                      <a:lnTo>
                        <a:pt x="4072" y="1906"/>
                      </a:lnTo>
                      <a:lnTo>
                        <a:pt x="4073" y="1904"/>
                      </a:lnTo>
                      <a:lnTo>
                        <a:pt x="4076" y="1904"/>
                      </a:lnTo>
                      <a:lnTo>
                        <a:pt x="4077" y="1904"/>
                      </a:lnTo>
                      <a:lnTo>
                        <a:pt x="4083" y="1906"/>
                      </a:lnTo>
                      <a:lnTo>
                        <a:pt x="4086" y="1907"/>
                      </a:lnTo>
                      <a:close/>
                      <a:moveTo>
                        <a:pt x="66" y="461"/>
                      </a:moveTo>
                      <a:lnTo>
                        <a:pt x="72" y="461"/>
                      </a:lnTo>
                      <a:lnTo>
                        <a:pt x="79" y="461"/>
                      </a:lnTo>
                      <a:lnTo>
                        <a:pt x="82" y="462"/>
                      </a:lnTo>
                      <a:lnTo>
                        <a:pt x="84" y="465"/>
                      </a:lnTo>
                      <a:lnTo>
                        <a:pt x="87" y="466"/>
                      </a:lnTo>
                      <a:lnTo>
                        <a:pt x="88" y="470"/>
                      </a:lnTo>
                      <a:lnTo>
                        <a:pt x="88" y="473"/>
                      </a:lnTo>
                      <a:lnTo>
                        <a:pt x="85" y="475"/>
                      </a:lnTo>
                      <a:lnTo>
                        <a:pt x="84" y="478"/>
                      </a:lnTo>
                      <a:lnTo>
                        <a:pt x="82" y="478"/>
                      </a:lnTo>
                      <a:lnTo>
                        <a:pt x="75" y="479"/>
                      </a:lnTo>
                      <a:lnTo>
                        <a:pt x="71" y="479"/>
                      </a:lnTo>
                      <a:lnTo>
                        <a:pt x="65" y="479"/>
                      </a:lnTo>
                      <a:lnTo>
                        <a:pt x="60" y="478"/>
                      </a:lnTo>
                      <a:lnTo>
                        <a:pt x="57" y="478"/>
                      </a:lnTo>
                      <a:lnTo>
                        <a:pt x="56" y="475"/>
                      </a:lnTo>
                      <a:lnTo>
                        <a:pt x="54" y="473"/>
                      </a:lnTo>
                      <a:lnTo>
                        <a:pt x="53" y="470"/>
                      </a:lnTo>
                      <a:lnTo>
                        <a:pt x="54" y="466"/>
                      </a:lnTo>
                      <a:lnTo>
                        <a:pt x="58" y="464"/>
                      </a:lnTo>
                      <a:lnTo>
                        <a:pt x="62" y="461"/>
                      </a:lnTo>
                      <a:lnTo>
                        <a:pt x="66" y="461"/>
                      </a:lnTo>
                      <a:close/>
                      <a:moveTo>
                        <a:pt x="19" y="754"/>
                      </a:moveTo>
                      <a:lnTo>
                        <a:pt x="19" y="762"/>
                      </a:lnTo>
                      <a:lnTo>
                        <a:pt x="18" y="768"/>
                      </a:lnTo>
                      <a:lnTo>
                        <a:pt x="17" y="775"/>
                      </a:lnTo>
                      <a:lnTo>
                        <a:pt x="15" y="778"/>
                      </a:lnTo>
                      <a:lnTo>
                        <a:pt x="13" y="777"/>
                      </a:lnTo>
                      <a:lnTo>
                        <a:pt x="10" y="773"/>
                      </a:lnTo>
                      <a:lnTo>
                        <a:pt x="8" y="768"/>
                      </a:lnTo>
                      <a:lnTo>
                        <a:pt x="8" y="764"/>
                      </a:lnTo>
                      <a:lnTo>
                        <a:pt x="5" y="759"/>
                      </a:lnTo>
                      <a:lnTo>
                        <a:pt x="5" y="755"/>
                      </a:lnTo>
                      <a:lnTo>
                        <a:pt x="5" y="751"/>
                      </a:lnTo>
                      <a:lnTo>
                        <a:pt x="8" y="749"/>
                      </a:lnTo>
                      <a:lnTo>
                        <a:pt x="9" y="747"/>
                      </a:lnTo>
                      <a:lnTo>
                        <a:pt x="10" y="747"/>
                      </a:lnTo>
                      <a:lnTo>
                        <a:pt x="13" y="747"/>
                      </a:lnTo>
                      <a:lnTo>
                        <a:pt x="14" y="747"/>
                      </a:lnTo>
                      <a:lnTo>
                        <a:pt x="18" y="750"/>
                      </a:lnTo>
                      <a:lnTo>
                        <a:pt x="19" y="754"/>
                      </a:lnTo>
                      <a:close/>
                      <a:moveTo>
                        <a:pt x="14" y="825"/>
                      </a:moveTo>
                      <a:lnTo>
                        <a:pt x="17" y="832"/>
                      </a:lnTo>
                      <a:lnTo>
                        <a:pt x="15" y="838"/>
                      </a:lnTo>
                      <a:lnTo>
                        <a:pt x="13" y="843"/>
                      </a:lnTo>
                      <a:lnTo>
                        <a:pt x="10" y="847"/>
                      </a:lnTo>
                      <a:lnTo>
                        <a:pt x="8" y="848"/>
                      </a:lnTo>
                      <a:lnTo>
                        <a:pt x="6" y="847"/>
                      </a:lnTo>
                      <a:lnTo>
                        <a:pt x="4" y="846"/>
                      </a:lnTo>
                      <a:lnTo>
                        <a:pt x="2" y="843"/>
                      </a:lnTo>
                      <a:lnTo>
                        <a:pt x="0" y="841"/>
                      </a:lnTo>
                      <a:lnTo>
                        <a:pt x="0" y="838"/>
                      </a:lnTo>
                      <a:lnTo>
                        <a:pt x="0" y="835"/>
                      </a:lnTo>
                      <a:lnTo>
                        <a:pt x="1" y="834"/>
                      </a:lnTo>
                      <a:lnTo>
                        <a:pt x="2" y="830"/>
                      </a:lnTo>
                      <a:lnTo>
                        <a:pt x="6" y="828"/>
                      </a:lnTo>
                      <a:lnTo>
                        <a:pt x="10" y="825"/>
                      </a:lnTo>
                      <a:lnTo>
                        <a:pt x="14" y="825"/>
                      </a:lnTo>
                      <a:close/>
                      <a:moveTo>
                        <a:pt x="39" y="799"/>
                      </a:moveTo>
                      <a:lnTo>
                        <a:pt x="43" y="797"/>
                      </a:lnTo>
                      <a:lnTo>
                        <a:pt x="45" y="797"/>
                      </a:lnTo>
                      <a:lnTo>
                        <a:pt x="49" y="797"/>
                      </a:lnTo>
                      <a:lnTo>
                        <a:pt x="52" y="798"/>
                      </a:lnTo>
                      <a:lnTo>
                        <a:pt x="57" y="802"/>
                      </a:lnTo>
                      <a:lnTo>
                        <a:pt x="61" y="808"/>
                      </a:lnTo>
                      <a:lnTo>
                        <a:pt x="60" y="811"/>
                      </a:lnTo>
                      <a:lnTo>
                        <a:pt x="57" y="813"/>
                      </a:lnTo>
                      <a:lnTo>
                        <a:pt x="52" y="815"/>
                      </a:lnTo>
                      <a:lnTo>
                        <a:pt x="48" y="812"/>
                      </a:lnTo>
                      <a:lnTo>
                        <a:pt x="44" y="811"/>
                      </a:lnTo>
                      <a:lnTo>
                        <a:pt x="40" y="807"/>
                      </a:lnTo>
                      <a:lnTo>
                        <a:pt x="39" y="806"/>
                      </a:lnTo>
                      <a:lnTo>
                        <a:pt x="37" y="803"/>
                      </a:lnTo>
                      <a:lnTo>
                        <a:pt x="37" y="800"/>
                      </a:lnTo>
                      <a:lnTo>
                        <a:pt x="39" y="799"/>
                      </a:lnTo>
                      <a:close/>
                      <a:moveTo>
                        <a:pt x="111" y="777"/>
                      </a:moveTo>
                      <a:lnTo>
                        <a:pt x="105" y="786"/>
                      </a:lnTo>
                      <a:lnTo>
                        <a:pt x="97" y="797"/>
                      </a:lnTo>
                      <a:lnTo>
                        <a:pt x="89" y="806"/>
                      </a:lnTo>
                      <a:lnTo>
                        <a:pt x="79" y="813"/>
                      </a:lnTo>
                      <a:lnTo>
                        <a:pt x="72" y="808"/>
                      </a:lnTo>
                      <a:lnTo>
                        <a:pt x="66" y="799"/>
                      </a:lnTo>
                      <a:lnTo>
                        <a:pt x="65" y="797"/>
                      </a:lnTo>
                      <a:lnTo>
                        <a:pt x="65" y="793"/>
                      </a:lnTo>
                      <a:lnTo>
                        <a:pt x="63" y="789"/>
                      </a:lnTo>
                      <a:lnTo>
                        <a:pt x="66" y="786"/>
                      </a:lnTo>
                      <a:lnTo>
                        <a:pt x="72" y="780"/>
                      </a:lnTo>
                      <a:lnTo>
                        <a:pt x="80" y="776"/>
                      </a:lnTo>
                      <a:lnTo>
                        <a:pt x="87" y="773"/>
                      </a:lnTo>
                      <a:lnTo>
                        <a:pt x="93" y="772"/>
                      </a:lnTo>
                      <a:lnTo>
                        <a:pt x="96" y="771"/>
                      </a:lnTo>
                      <a:lnTo>
                        <a:pt x="98" y="769"/>
                      </a:lnTo>
                      <a:lnTo>
                        <a:pt x="101" y="769"/>
                      </a:lnTo>
                      <a:lnTo>
                        <a:pt x="104" y="771"/>
                      </a:lnTo>
                      <a:lnTo>
                        <a:pt x="109" y="773"/>
                      </a:lnTo>
                      <a:lnTo>
                        <a:pt x="111" y="777"/>
                      </a:lnTo>
                      <a:close/>
                      <a:moveTo>
                        <a:pt x="153" y="795"/>
                      </a:moveTo>
                      <a:lnTo>
                        <a:pt x="155" y="799"/>
                      </a:lnTo>
                      <a:lnTo>
                        <a:pt x="157" y="804"/>
                      </a:lnTo>
                      <a:lnTo>
                        <a:pt x="155" y="809"/>
                      </a:lnTo>
                      <a:lnTo>
                        <a:pt x="153" y="813"/>
                      </a:lnTo>
                      <a:lnTo>
                        <a:pt x="148" y="821"/>
                      </a:lnTo>
                      <a:lnTo>
                        <a:pt x="140" y="828"/>
                      </a:lnTo>
                      <a:lnTo>
                        <a:pt x="136" y="828"/>
                      </a:lnTo>
                      <a:lnTo>
                        <a:pt x="131" y="825"/>
                      </a:lnTo>
                      <a:lnTo>
                        <a:pt x="127" y="822"/>
                      </a:lnTo>
                      <a:lnTo>
                        <a:pt x="123" y="819"/>
                      </a:lnTo>
                      <a:lnTo>
                        <a:pt x="123" y="812"/>
                      </a:lnTo>
                      <a:lnTo>
                        <a:pt x="126" y="804"/>
                      </a:lnTo>
                      <a:lnTo>
                        <a:pt x="128" y="799"/>
                      </a:lnTo>
                      <a:lnTo>
                        <a:pt x="131" y="795"/>
                      </a:lnTo>
                      <a:lnTo>
                        <a:pt x="137" y="793"/>
                      </a:lnTo>
                      <a:lnTo>
                        <a:pt x="144" y="791"/>
                      </a:lnTo>
                      <a:lnTo>
                        <a:pt x="149" y="793"/>
                      </a:lnTo>
                      <a:lnTo>
                        <a:pt x="153" y="795"/>
                      </a:lnTo>
                      <a:close/>
                      <a:moveTo>
                        <a:pt x="268" y="727"/>
                      </a:moveTo>
                      <a:lnTo>
                        <a:pt x="270" y="728"/>
                      </a:lnTo>
                      <a:lnTo>
                        <a:pt x="270" y="729"/>
                      </a:lnTo>
                      <a:lnTo>
                        <a:pt x="268" y="732"/>
                      </a:lnTo>
                      <a:lnTo>
                        <a:pt x="267" y="734"/>
                      </a:lnTo>
                      <a:lnTo>
                        <a:pt x="263" y="741"/>
                      </a:lnTo>
                      <a:lnTo>
                        <a:pt x="259" y="746"/>
                      </a:lnTo>
                      <a:lnTo>
                        <a:pt x="255" y="750"/>
                      </a:lnTo>
                      <a:lnTo>
                        <a:pt x="251" y="754"/>
                      </a:lnTo>
                      <a:lnTo>
                        <a:pt x="249" y="755"/>
                      </a:lnTo>
                      <a:lnTo>
                        <a:pt x="246" y="756"/>
                      </a:lnTo>
                      <a:lnTo>
                        <a:pt x="244" y="756"/>
                      </a:lnTo>
                      <a:lnTo>
                        <a:pt x="242" y="755"/>
                      </a:lnTo>
                      <a:lnTo>
                        <a:pt x="240" y="751"/>
                      </a:lnTo>
                      <a:lnTo>
                        <a:pt x="238" y="746"/>
                      </a:lnTo>
                      <a:lnTo>
                        <a:pt x="240" y="741"/>
                      </a:lnTo>
                      <a:lnTo>
                        <a:pt x="242" y="736"/>
                      </a:lnTo>
                      <a:lnTo>
                        <a:pt x="249" y="729"/>
                      </a:lnTo>
                      <a:lnTo>
                        <a:pt x="255" y="724"/>
                      </a:lnTo>
                      <a:lnTo>
                        <a:pt x="258" y="723"/>
                      </a:lnTo>
                      <a:lnTo>
                        <a:pt x="262" y="723"/>
                      </a:lnTo>
                      <a:lnTo>
                        <a:pt x="264" y="724"/>
                      </a:lnTo>
                      <a:lnTo>
                        <a:pt x="268" y="727"/>
                      </a:lnTo>
                      <a:close/>
                      <a:moveTo>
                        <a:pt x="238" y="764"/>
                      </a:moveTo>
                      <a:lnTo>
                        <a:pt x="238" y="775"/>
                      </a:lnTo>
                      <a:lnTo>
                        <a:pt x="237" y="785"/>
                      </a:lnTo>
                      <a:lnTo>
                        <a:pt x="236" y="789"/>
                      </a:lnTo>
                      <a:lnTo>
                        <a:pt x="235" y="794"/>
                      </a:lnTo>
                      <a:lnTo>
                        <a:pt x="232" y="798"/>
                      </a:lnTo>
                      <a:lnTo>
                        <a:pt x="229" y="802"/>
                      </a:lnTo>
                      <a:lnTo>
                        <a:pt x="227" y="806"/>
                      </a:lnTo>
                      <a:lnTo>
                        <a:pt x="223" y="808"/>
                      </a:lnTo>
                      <a:lnTo>
                        <a:pt x="218" y="812"/>
                      </a:lnTo>
                      <a:lnTo>
                        <a:pt x="214" y="815"/>
                      </a:lnTo>
                      <a:lnTo>
                        <a:pt x="209" y="817"/>
                      </a:lnTo>
                      <a:lnTo>
                        <a:pt x="203" y="819"/>
                      </a:lnTo>
                      <a:lnTo>
                        <a:pt x="200" y="817"/>
                      </a:lnTo>
                      <a:lnTo>
                        <a:pt x="197" y="815"/>
                      </a:lnTo>
                      <a:lnTo>
                        <a:pt x="196" y="811"/>
                      </a:lnTo>
                      <a:lnTo>
                        <a:pt x="196" y="807"/>
                      </a:lnTo>
                      <a:lnTo>
                        <a:pt x="198" y="803"/>
                      </a:lnTo>
                      <a:lnTo>
                        <a:pt x="202" y="799"/>
                      </a:lnTo>
                      <a:lnTo>
                        <a:pt x="211" y="791"/>
                      </a:lnTo>
                      <a:lnTo>
                        <a:pt x="220" y="782"/>
                      </a:lnTo>
                      <a:lnTo>
                        <a:pt x="224" y="773"/>
                      </a:lnTo>
                      <a:lnTo>
                        <a:pt x="229" y="759"/>
                      </a:lnTo>
                      <a:lnTo>
                        <a:pt x="232" y="759"/>
                      </a:lnTo>
                      <a:lnTo>
                        <a:pt x="236" y="760"/>
                      </a:lnTo>
                      <a:lnTo>
                        <a:pt x="237" y="762"/>
                      </a:lnTo>
                      <a:lnTo>
                        <a:pt x="238" y="764"/>
                      </a:lnTo>
                      <a:close/>
                      <a:moveTo>
                        <a:pt x="1431" y="2675"/>
                      </a:moveTo>
                      <a:lnTo>
                        <a:pt x="1434" y="2677"/>
                      </a:lnTo>
                      <a:lnTo>
                        <a:pt x="1438" y="2678"/>
                      </a:lnTo>
                      <a:lnTo>
                        <a:pt x="1440" y="2682"/>
                      </a:lnTo>
                      <a:lnTo>
                        <a:pt x="1440" y="2684"/>
                      </a:lnTo>
                      <a:lnTo>
                        <a:pt x="1440" y="2691"/>
                      </a:lnTo>
                      <a:lnTo>
                        <a:pt x="1438" y="2695"/>
                      </a:lnTo>
                      <a:lnTo>
                        <a:pt x="1434" y="2699"/>
                      </a:lnTo>
                      <a:lnTo>
                        <a:pt x="1431" y="2703"/>
                      </a:lnTo>
                      <a:lnTo>
                        <a:pt x="1427" y="2703"/>
                      </a:lnTo>
                      <a:lnTo>
                        <a:pt x="1425" y="2701"/>
                      </a:lnTo>
                      <a:lnTo>
                        <a:pt x="1422" y="2700"/>
                      </a:lnTo>
                      <a:lnTo>
                        <a:pt x="1421" y="2697"/>
                      </a:lnTo>
                      <a:lnTo>
                        <a:pt x="1422" y="2691"/>
                      </a:lnTo>
                      <a:lnTo>
                        <a:pt x="1425" y="2686"/>
                      </a:lnTo>
                      <a:lnTo>
                        <a:pt x="1427" y="2679"/>
                      </a:lnTo>
                      <a:lnTo>
                        <a:pt x="1431" y="2675"/>
                      </a:lnTo>
                      <a:close/>
                      <a:moveTo>
                        <a:pt x="1552" y="2469"/>
                      </a:moveTo>
                      <a:lnTo>
                        <a:pt x="1553" y="2473"/>
                      </a:lnTo>
                      <a:lnTo>
                        <a:pt x="1553" y="2478"/>
                      </a:lnTo>
                      <a:lnTo>
                        <a:pt x="1554" y="2484"/>
                      </a:lnTo>
                      <a:lnTo>
                        <a:pt x="1553" y="2489"/>
                      </a:lnTo>
                      <a:lnTo>
                        <a:pt x="1552" y="2493"/>
                      </a:lnTo>
                      <a:lnTo>
                        <a:pt x="1549" y="2498"/>
                      </a:lnTo>
                      <a:lnTo>
                        <a:pt x="1547" y="2503"/>
                      </a:lnTo>
                      <a:lnTo>
                        <a:pt x="1541" y="2507"/>
                      </a:lnTo>
                      <a:lnTo>
                        <a:pt x="1539" y="2508"/>
                      </a:lnTo>
                      <a:lnTo>
                        <a:pt x="1536" y="2508"/>
                      </a:lnTo>
                      <a:lnTo>
                        <a:pt x="1532" y="2508"/>
                      </a:lnTo>
                      <a:lnTo>
                        <a:pt x="1528" y="2507"/>
                      </a:lnTo>
                      <a:lnTo>
                        <a:pt x="1525" y="2506"/>
                      </a:lnTo>
                      <a:lnTo>
                        <a:pt x="1521" y="2503"/>
                      </a:lnTo>
                      <a:lnTo>
                        <a:pt x="1519" y="2500"/>
                      </a:lnTo>
                      <a:lnTo>
                        <a:pt x="1518" y="2498"/>
                      </a:lnTo>
                      <a:lnTo>
                        <a:pt x="1517" y="2494"/>
                      </a:lnTo>
                      <a:lnTo>
                        <a:pt x="1518" y="2490"/>
                      </a:lnTo>
                      <a:lnTo>
                        <a:pt x="1519" y="2487"/>
                      </a:lnTo>
                      <a:lnTo>
                        <a:pt x="1522" y="2484"/>
                      </a:lnTo>
                      <a:lnTo>
                        <a:pt x="1530" y="2478"/>
                      </a:lnTo>
                      <a:lnTo>
                        <a:pt x="1538" y="2475"/>
                      </a:lnTo>
                      <a:lnTo>
                        <a:pt x="1541" y="2471"/>
                      </a:lnTo>
                      <a:lnTo>
                        <a:pt x="1547" y="2467"/>
                      </a:lnTo>
                      <a:lnTo>
                        <a:pt x="1548" y="2467"/>
                      </a:lnTo>
                      <a:lnTo>
                        <a:pt x="1551" y="2467"/>
                      </a:lnTo>
                      <a:lnTo>
                        <a:pt x="1551" y="2467"/>
                      </a:lnTo>
                      <a:lnTo>
                        <a:pt x="1552" y="2469"/>
                      </a:lnTo>
                      <a:close/>
                      <a:moveTo>
                        <a:pt x="3336" y="3090"/>
                      </a:moveTo>
                      <a:lnTo>
                        <a:pt x="3341" y="3094"/>
                      </a:lnTo>
                      <a:lnTo>
                        <a:pt x="3345" y="3099"/>
                      </a:lnTo>
                      <a:lnTo>
                        <a:pt x="3347" y="3104"/>
                      </a:lnTo>
                      <a:lnTo>
                        <a:pt x="3350" y="3111"/>
                      </a:lnTo>
                      <a:lnTo>
                        <a:pt x="3353" y="3122"/>
                      </a:lnTo>
                      <a:lnTo>
                        <a:pt x="3354" y="3134"/>
                      </a:lnTo>
                      <a:lnTo>
                        <a:pt x="3351" y="3137"/>
                      </a:lnTo>
                      <a:lnTo>
                        <a:pt x="3349" y="3137"/>
                      </a:lnTo>
                      <a:lnTo>
                        <a:pt x="3346" y="3137"/>
                      </a:lnTo>
                      <a:lnTo>
                        <a:pt x="3342" y="3134"/>
                      </a:lnTo>
                      <a:lnTo>
                        <a:pt x="3336" y="3128"/>
                      </a:lnTo>
                      <a:lnTo>
                        <a:pt x="3332" y="3121"/>
                      </a:lnTo>
                      <a:lnTo>
                        <a:pt x="3329" y="3112"/>
                      </a:lnTo>
                      <a:lnTo>
                        <a:pt x="3328" y="3100"/>
                      </a:lnTo>
                      <a:lnTo>
                        <a:pt x="3329" y="3095"/>
                      </a:lnTo>
                      <a:lnTo>
                        <a:pt x="3331" y="3091"/>
                      </a:lnTo>
                      <a:lnTo>
                        <a:pt x="3333" y="3090"/>
                      </a:lnTo>
                      <a:lnTo>
                        <a:pt x="3336" y="3090"/>
                      </a:lnTo>
                      <a:close/>
                      <a:moveTo>
                        <a:pt x="1654" y="387"/>
                      </a:moveTo>
                      <a:lnTo>
                        <a:pt x="1658" y="388"/>
                      </a:lnTo>
                      <a:lnTo>
                        <a:pt x="1662" y="391"/>
                      </a:lnTo>
                      <a:lnTo>
                        <a:pt x="1666" y="394"/>
                      </a:lnTo>
                      <a:lnTo>
                        <a:pt x="1667" y="397"/>
                      </a:lnTo>
                      <a:lnTo>
                        <a:pt x="1666" y="400"/>
                      </a:lnTo>
                      <a:lnTo>
                        <a:pt x="1662" y="404"/>
                      </a:lnTo>
                      <a:lnTo>
                        <a:pt x="1658" y="405"/>
                      </a:lnTo>
                      <a:lnTo>
                        <a:pt x="1654" y="407"/>
                      </a:lnTo>
                      <a:lnTo>
                        <a:pt x="1649" y="404"/>
                      </a:lnTo>
                      <a:lnTo>
                        <a:pt x="1644" y="397"/>
                      </a:lnTo>
                      <a:lnTo>
                        <a:pt x="1645" y="394"/>
                      </a:lnTo>
                      <a:lnTo>
                        <a:pt x="1648" y="391"/>
                      </a:lnTo>
                      <a:lnTo>
                        <a:pt x="1650" y="388"/>
                      </a:lnTo>
                      <a:lnTo>
                        <a:pt x="1654" y="387"/>
                      </a:lnTo>
                      <a:close/>
                      <a:moveTo>
                        <a:pt x="3832" y="2174"/>
                      </a:moveTo>
                      <a:lnTo>
                        <a:pt x="3822" y="2177"/>
                      </a:lnTo>
                      <a:lnTo>
                        <a:pt x="3806" y="2183"/>
                      </a:lnTo>
                      <a:lnTo>
                        <a:pt x="3799" y="2186"/>
                      </a:lnTo>
                      <a:lnTo>
                        <a:pt x="3790" y="2187"/>
                      </a:lnTo>
                      <a:lnTo>
                        <a:pt x="3783" y="2188"/>
                      </a:lnTo>
                      <a:lnTo>
                        <a:pt x="3777" y="2188"/>
                      </a:lnTo>
                      <a:lnTo>
                        <a:pt x="3775" y="2187"/>
                      </a:lnTo>
                      <a:lnTo>
                        <a:pt x="3782" y="2188"/>
                      </a:lnTo>
                      <a:lnTo>
                        <a:pt x="3791" y="2187"/>
                      </a:lnTo>
                      <a:lnTo>
                        <a:pt x="3799" y="2184"/>
                      </a:lnTo>
                      <a:lnTo>
                        <a:pt x="3808" y="2182"/>
                      </a:lnTo>
                      <a:lnTo>
                        <a:pt x="3823" y="2177"/>
                      </a:lnTo>
                      <a:lnTo>
                        <a:pt x="3832" y="2174"/>
                      </a:lnTo>
                      <a:close/>
                      <a:moveTo>
                        <a:pt x="3526" y="1995"/>
                      </a:moveTo>
                      <a:lnTo>
                        <a:pt x="3530" y="1990"/>
                      </a:lnTo>
                      <a:lnTo>
                        <a:pt x="3534" y="1985"/>
                      </a:lnTo>
                      <a:lnTo>
                        <a:pt x="3537" y="1985"/>
                      </a:lnTo>
                      <a:lnTo>
                        <a:pt x="3538" y="1985"/>
                      </a:lnTo>
                      <a:lnTo>
                        <a:pt x="3535" y="1985"/>
                      </a:lnTo>
                      <a:lnTo>
                        <a:pt x="3534" y="1985"/>
                      </a:lnTo>
                      <a:lnTo>
                        <a:pt x="3530" y="1990"/>
                      </a:lnTo>
                      <a:lnTo>
                        <a:pt x="3526" y="1995"/>
                      </a:lnTo>
                      <a:close/>
                      <a:moveTo>
                        <a:pt x="3044" y="1190"/>
                      </a:moveTo>
                      <a:lnTo>
                        <a:pt x="3040" y="1200"/>
                      </a:lnTo>
                      <a:lnTo>
                        <a:pt x="3036" y="1212"/>
                      </a:lnTo>
                      <a:lnTo>
                        <a:pt x="3035" y="1214"/>
                      </a:lnTo>
                      <a:lnTo>
                        <a:pt x="3034" y="1214"/>
                      </a:lnTo>
                      <a:lnTo>
                        <a:pt x="3039" y="1201"/>
                      </a:lnTo>
                      <a:lnTo>
                        <a:pt x="3043" y="1190"/>
                      </a:lnTo>
                      <a:lnTo>
                        <a:pt x="3044" y="1190"/>
                      </a:lnTo>
                      <a:lnTo>
                        <a:pt x="3044" y="1190"/>
                      </a:lnTo>
                      <a:close/>
                      <a:moveTo>
                        <a:pt x="3017" y="1218"/>
                      </a:moveTo>
                      <a:lnTo>
                        <a:pt x="3014" y="1219"/>
                      </a:lnTo>
                      <a:lnTo>
                        <a:pt x="3013" y="1222"/>
                      </a:lnTo>
                      <a:lnTo>
                        <a:pt x="3010" y="1236"/>
                      </a:lnTo>
                      <a:lnTo>
                        <a:pt x="3008" y="1250"/>
                      </a:lnTo>
                      <a:lnTo>
                        <a:pt x="3005" y="1254"/>
                      </a:lnTo>
                      <a:lnTo>
                        <a:pt x="3003" y="1257"/>
                      </a:lnTo>
                      <a:lnTo>
                        <a:pt x="2999" y="1260"/>
                      </a:lnTo>
                      <a:lnTo>
                        <a:pt x="2995" y="1263"/>
                      </a:lnTo>
                      <a:lnTo>
                        <a:pt x="3001" y="1258"/>
                      </a:lnTo>
                      <a:lnTo>
                        <a:pt x="3006" y="1251"/>
                      </a:lnTo>
                      <a:lnTo>
                        <a:pt x="3009" y="1237"/>
                      </a:lnTo>
                      <a:lnTo>
                        <a:pt x="3010" y="1223"/>
                      </a:lnTo>
                      <a:lnTo>
                        <a:pt x="3013" y="1220"/>
                      </a:lnTo>
                      <a:lnTo>
                        <a:pt x="3017" y="1218"/>
                      </a:lnTo>
                      <a:close/>
                      <a:moveTo>
                        <a:pt x="2476" y="1382"/>
                      </a:moveTo>
                      <a:lnTo>
                        <a:pt x="2476" y="1384"/>
                      </a:lnTo>
                      <a:lnTo>
                        <a:pt x="2426" y="1384"/>
                      </a:lnTo>
                      <a:lnTo>
                        <a:pt x="2427" y="1382"/>
                      </a:lnTo>
                      <a:lnTo>
                        <a:pt x="2476" y="1382"/>
                      </a:lnTo>
                      <a:close/>
                      <a:moveTo>
                        <a:pt x="2420" y="1415"/>
                      </a:moveTo>
                      <a:lnTo>
                        <a:pt x="2420" y="1416"/>
                      </a:lnTo>
                      <a:lnTo>
                        <a:pt x="1939" y="1139"/>
                      </a:lnTo>
                      <a:lnTo>
                        <a:pt x="1903" y="1171"/>
                      </a:lnTo>
                      <a:lnTo>
                        <a:pt x="1921" y="1227"/>
                      </a:lnTo>
                      <a:lnTo>
                        <a:pt x="1917" y="1259"/>
                      </a:lnTo>
                      <a:lnTo>
                        <a:pt x="1921" y="1228"/>
                      </a:lnTo>
                      <a:lnTo>
                        <a:pt x="1903" y="1172"/>
                      </a:lnTo>
                      <a:lnTo>
                        <a:pt x="1886" y="1180"/>
                      </a:lnTo>
                      <a:lnTo>
                        <a:pt x="1871" y="1188"/>
                      </a:lnTo>
                      <a:lnTo>
                        <a:pt x="1854" y="1196"/>
                      </a:lnTo>
                      <a:lnTo>
                        <a:pt x="1837" y="1201"/>
                      </a:lnTo>
                      <a:lnTo>
                        <a:pt x="1834" y="1192"/>
                      </a:lnTo>
                      <a:lnTo>
                        <a:pt x="1829" y="1180"/>
                      </a:lnTo>
                      <a:lnTo>
                        <a:pt x="1825" y="1174"/>
                      </a:lnTo>
                      <a:lnTo>
                        <a:pt x="1821" y="1168"/>
                      </a:lnTo>
                      <a:lnTo>
                        <a:pt x="1816" y="1163"/>
                      </a:lnTo>
                      <a:lnTo>
                        <a:pt x="1810" y="1159"/>
                      </a:lnTo>
                      <a:lnTo>
                        <a:pt x="1805" y="1157"/>
                      </a:lnTo>
                      <a:lnTo>
                        <a:pt x="1798" y="1155"/>
                      </a:lnTo>
                      <a:lnTo>
                        <a:pt x="1790" y="1155"/>
                      </a:lnTo>
                      <a:lnTo>
                        <a:pt x="1784" y="1157"/>
                      </a:lnTo>
                      <a:lnTo>
                        <a:pt x="1776" y="1158"/>
                      </a:lnTo>
                      <a:lnTo>
                        <a:pt x="1768" y="1158"/>
                      </a:lnTo>
                      <a:lnTo>
                        <a:pt x="1762" y="1157"/>
                      </a:lnTo>
                      <a:lnTo>
                        <a:pt x="1754" y="1154"/>
                      </a:lnTo>
                      <a:lnTo>
                        <a:pt x="1749" y="1154"/>
                      </a:lnTo>
                      <a:lnTo>
                        <a:pt x="1745" y="1152"/>
                      </a:lnTo>
                      <a:lnTo>
                        <a:pt x="1740" y="1149"/>
                      </a:lnTo>
                      <a:lnTo>
                        <a:pt x="1736" y="1146"/>
                      </a:lnTo>
                      <a:lnTo>
                        <a:pt x="1728" y="1139"/>
                      </a:lnTo>
                      <a:lnTo>
                        <a:pt x="1722" y="1131"/>
                      </a:lnTo>
                      <a:lnTo>
                        <a:pt x="1720" y="1131"/>
                      </a:lnTo>
                      <a:lnTo>
                        <a:pt x="1713" y="1128"/>
                      </a:lnTo>
                      <a:lnTo>
                        <a:pt x="1703" y="1123"/>
                      </a:lnTo>
                      <a:lnTo>
                        <a:pt x="1698" y="1120"/>
                      </a:lnTo>
                      <a:lnTo>
                        <a:pt x="1694" y="1118"/>
                      </a:lnTo>
                      <a:lnTo>
                        <a:pt x="1691" y="1113"/>
                      </a:lnTo>
                      <a:lnTo>
                        <a:pt x="1689" y="1109"/>
                      </a:lnTo>
                      <a:lnTo>
                        <a:pt x="1689" y="1108"/>
                      </a:lnTo>
                      <a:lnTo>
                        <a:pt x="1691" y="1106"/>
                      </a:lnTo>
                      <a:lnTo>
                        <a:pt x="1692" y="1111"/>
                      </a:lnTo>
                      <a:lnTo>
                        <a:pt x="1696" y="1115"/>
                      </a:lnTo>
                      <a:lnTo>
                        <a:pt x="1700" y="1118"/>
                      </a:lnTo>
                      <a:lnTo>
                        <a:pt x="1705" y="1120"/>
                      </a:lnTo>
                      <a:lnTo>
                        <a:pt x="1714" y="1126"/>
                      </a:lnTo>
                      <a:lnTo>
                        <a:pt x="1722" y="1128"/>
                      </a:lnTo>
                      <a:lnTo>
                        <a:pt x="1729" y="1136"/>
                      </a:lnTo>
                      <a:lnTo>
                        <a:pt x="1736" y="1144"/>
                      </a:lnTo>
                      <a:lnTo>
                        <a:pt x="1741" y="1148"/>
                      </a:lnTo>
                      <a:lnTo>
                        <a:pt x="1745" y="1150"/>
                      </a:lnTo>
                      <a:lnTo>
                        <a:pt x="1750" y="1152"/>
                      </a:lnTo>
                      <a:lnTo>
                        <a:pt x="1754" y="1152"/>
                      </a:lnTo>
                      <a:lnTo>
                        <a:pt x="1762" y="1154"/>
                      </a:lnTo>
                      <a:lnTo>
                        <a:pt x="1770" y="1155"/>
                      </a:lnTo>
                      <a:lnTo>
                        <a:pt x="1776" y="1155"/>
                      </a:lnTo>
                      <a:lnTo>
                        <a:pt x="1784" y="1154"/>
                      </a:lnTo>
                      <a:lnTo>
                        <a:pt x="1792" y="1153"/>
                      </a:lnTo>
                      <a:lnTo>
                        <a:pt x="1798" y="1153"/>
                      </a:lnTo>
                      <a:lnTo>
                        <a:pt x="1805" y="1154"/>
                      </a:lnTo>
                      <a:lnTo>
                        <a:pt x="1810" y="1157"/>
                      </a:lnTo>
                      <a:lnTo>
                        <a:pt x="1816" y="1161"/>
                      </a:lnTo>
                      <a:lnTo>
                        <a:pt x="1821" y="1166"/>
                      </a:lnTo>
                      <a:lnTo>
                        <a:pt x="1825" y="1171"/>
                      </a:lnTo>
                      <a:lnTo>
                        <a:pt x="1829" y="1177"/>
                      </a:lnTo>
                      <a:lnTo>
                        <a:pt x="1834" y="1189"/>
                      </a:lnTo>
                      <a:lnTo>
                        <a:pt x="1837" y="1198"/>
                      </a:lnTo>
                      <a:lnTo>
                        <a:pt x="1854" y="1193"/>
                      </a:lnTo>
                      <a:lnTo>
                        <a:pt x="1871" y="1185"/>
                      </a:lnTo>
                      <a:lnTo>
                        <a:pt x="1886" y="1177"/>
                      </a:lnTo>
                      <a:lnTo>
                        <a:pt x="1902" y="1170"/>
                      </a:lnTo>
                      <a:lnTo>
                        <a:pt x="1939" y="1139"/>
                      </a:lnTo>
                      <a:lnTo>
                        <a:pt x="2420" y="1415"/>
                      </a:lnTo>
                      <a:close/>
                      <a:moveTo>
                        <a:pt x="1703" y="1096"/>
                      </a:moveTo>
                      <a:lnTo>
                        <a:pt x="1703" y="1095"/>
                      </a:lnTo>
                      <a:lnTo>
                        <a:pt x="1702" y="1095"/>
                      </a:lnTo>
                      <a:lnTo>
                        <a:pt x="1698" y="1089"/>
                      </a:lnTo>
                      <a:lnTo>
                        <a:pt x="1694" y="1085"/>
                      </a:lnTo>
                      <a:lnTo>
                        <a:pt x="1689" y="1083"/>
                      </a:lnTo>
                      <a:lnTo>
                        <a:pt x="1683" y="1079"/>
                      </a:lnTo>
                      <a:lnTo>
                        <a:pt x="1670" y="1075"/>
                      </a:lnTo>
                      <a:lnTo>
                        <a:pt x="1656" y="1071"/>
                      </a:lnTo>
                      <a:lnTo>
                        <a:pt x="1648" y="1074"/>
                      </a:lnTo>
                      <a:lnTo>
                        <a:pt x="1637" y="1078"/>
                      </a:lnTo>
                      <a:lnTo>
                        <a:pt x="1632" y="1079"/>
                      </a:lnTo>
                      <a:lnTo>
                        <a:pt x="1628" y="1079"/>
                      </a:lnTo>
                      <a:lnTo>
                        <a:pt x="1623" y="1079"/>
                      </a:lnTo>
                      <a:lnTo>
                        <a:pt x="1619" y="1076"/>
                      </a:lnTo>
                      <a:lnTo>
                        <a:pt x="1617" y="1070"/>
                      </a:lnTo>
                      <a:lnTo>
                        <a:pt x="1615" y="1063"/>
                      </a:lnTo>
                      <a:lnTo>
                        <a:pt x="1615" y="1057"/>
                      </a:lnTo>
                      <a:lnTo>
                        <a:pt x="1615" y="1050"/>
                      </a:lnTo>
                      <a:lnTo>
                        <a:pt x="1617" y="1038"/>
                      </a:lnTo>
                      <a:lnTo>
                        <a:pt x="1615" y="1025"/>
                      </a:lnTo>
                      <a:lnTo>
                        <a:pt x="1610" y="1016"/>
                      </a:lnTo>
                      <a:lnTo>
                        <a:pt x="1604" y="1005"/>
                      </a:lnTo>
                      <a:lnTo>
                        <a:pt x="1597" y="995"/>
                      </a:lnTo>
                      <a:lnTo>
                        <a:pt x="1591" y="986"/>
                      </a:lnTo>
                      <a:lnTo>
                        <a:pt x="1584" y="975"/>
                      </a:lnTo>
                      <a:lnTo>
                        <a:pt x="1578" y="965"/>
                      </a:lnTo>
                      <a:lnTo>
                        <a:pt x="1574" y="953"/>
                      </a:lnTo>
                      <a:lnTo>
                        <a:pt x="1573" y="942"/>
                      </a:lnTo>
                      <a:lnTo>
                        <a:pt x="1573" y="939"/>
                      </a:lnTo>
                      <a:lnTo>
                        <a:pt x="1573" y="938"/>
                      </a:lnTo>
                      <a:lnTo>
                        <a:pt x="1574" y="939"/>
                      </a:lnTo>
                      <a:lnTo>
                        <a:pt x="1574" y="940"/>
                      </a:lnTo>
                      <a:lnTo>
                        <a:pt x="1575" y="952"/>
                      </a:lnTo>
                      <a:lnTo>
                        <a:pt x="1579" y="962"/>
                      </a:lnTo>
                      <a:lnTo>
                        <a:pt x="1584" y="973"/>
                      </a:lnTo>
                      <a:lnTo>
                        <a:pt x="1591" y="983"/>
                      </a:lnTo>
                      <a:lnTo>
                        <a:pt x="1598" y="992"/>
                      </a:lnTo>
                      <a:lnTo>
                        <a:pt x="1605" y="1003"/>
                      </a:lnTo>
                      <a:lnTo>
                        <a:pt x="1611" y="1013"/>
                      </a:lnTo>
                      <a:lnTo>
                        <a:pt x="1615" y="1023"/>
                      </a:lnTo>
                      <a:lnTo>
                        <a:pt x="1617" y="1035"/>
                      </a:lnTo>
                      <a:lnTo>
                        <a:pt x="1617" y="1048"/>
                      </a:lnTo>
                      <a:lnTo>
                        <a:pt x="1615" y="1054"/>
                      </a:lnTo>
                      <a:lnTo>
                        <a:pt x="1617" y="1062"/>
                      </a:lnTo>
                      <a:lnTo>
                        <a:pt x="1618" y="1067"/>
                      </a:lnTo>
                      <a:lnTo>
                        <a:pt x="1621" y="1074"/>
                      </a:lnTo>
                      <a:lnTo>
                        <a:pt x="1624" y="1076"/>
                      </a:lnTo>
                      <a:lnTo>
                        <a:pt x="1628" y="1076"/>
                      </a:lnTo>
                      <a:lnTo>
                        <a:pt x="1633" y="1076"/>
                      </a:lnTo>
                      <a:lnTo>
                        <a:pt x="1639" y="1075"/>
                      </a:lnTo>
                      <a:lnTo>
                        <a:pt x="1649" y="1071"/>
                      </a:lnTo>
                      <a:lnTo>
                        <a:pt x="1657" y="1069"/>
                      </a:lnTo>
                      <a:lnTo>
                        <a:pt x="1671" y="1073"/>
                      </a:lnTo>
                      <a:lnTo>
                        <a:pt x="1684" y="1076"/>
                      </a:lnTo>
                      <a:lnTo>
                        <a:pt x="1689" y="1079"/>
                      </a:lnTo>
                      <a:lnTo>
                        <a:pt x="1694" y="1083"/>
                      </a:lnTo>
                      <a:lnTo>
                        <a:pt x="1700" y="1087"/>
                      </a:lnTo>
                      <a:lnTo>
                        <a:pt x="1703" y="1092"/>
                      </a:lnTo>
                      <a:lnTo>
                        <a:pt x="1705" y="1093"/>
                      </a:lnTo>
                      <a:lnTo>
                        <a:pt x="1703" y="1096"/>
                      </a:lnTo>
                      <a:close/>
                      <a:moveTo>
                        <a:pt x="1605" y="918"/>
                      </a:moveTo>
                      <a:lnTo>
                        <a:pt x="1606" y="909"/>
                      </a:lnTo>
                      <a:lnTo>
                        <a:pt x="1605" y="901"/>
                      </a:lnTo>
                      <a:lnTo>
                        <a:pt x="1602" y="892"/>
                      </a:lnTo>
                      <a:lnTo>
                        <a:pt x="1600" y="885"/>
                      </a:lnTo>
                      <a:lnTo>
                        <a:pt x="1597" y="876"/>
                      </a:lnTo>
                      <a:lnTo>
                        <a:pt x="1595" y="866"/>
                      </a:lnTo>
                      <a:lnTo>
                        <a:pt x="1592" y="859"/>
                      </a:lnTo>
                      <a:lnTo>
                        <a:pt x="1591" y="850"/>
                      </a:lnTo>
                      <a:lnTo>
                        <a:pt x="1591" y="839"/>
                      </a:lnTo>
                      <a:lnTo>
                        <a:pt x="1591" y="828"/>
                      </a:lnTo>
                      <a:lnTo>
                        <a:pt x="1592" y="817"/>
                      </a:lnTo>
                      <a:lnTo>
                        <a:pt x="1593" y="806"/>
                      </a:lnTo>
                      <a:lnTo>
                        <a:pt x="1596" y="795"/>
                      </a:lnTo>
                      <a:lnTo>
                        <a:pt x="1597" y="784"/>
                      </a:lnTo>
                      <a:lnTo>
                        <a:pt x="1597" y="773"/>
                      </a:lnTo>
                      <a:lnTo>
                        <a:pt x="1596" y="762"/>
                      </a:lnTo>
                      <a:lnTo>
                        <a:pt x="1593" y="750"/>
                      </a:lnTo>
                      <a:lnTo>
                        <a:pt x="1589" y="738"/>
                      </a:lnTo>
                      <a:lnTo>
                        <a:pt x="1584" y="725"/>
                      </a:lnTo>
                      <a:lnTo>
                        <a:pt x="1579" y="714"/>
                      </a:lnTo>
                      <a:lnTo>
                        <a:pt x="1569" y="689"/>
                      </a:lnTo>
                      <a:lnTo>
                        <a:pt x="1560" y="664"/>
                      </a:lnTo>
                      <a:lnTo>
                        <a:pt x="1560" y="663"/>
                      </a:lnTo>
                      <a:lnTo>
                        <a:pt x="1560" y="662"/>
                      </a:lnTo>
                      <a:lnTo>
                        <a:pt x="1560" y="662"/>
                      </a:lnTo>
                      <a:lnTo>
                        <a:pt x="1560" y="663"/>
                      </a:lnTo>
                      <a:lnTo>
                        <a:pt x="1569" y="688"/>
                      </a:lnTo>
                      <a:lnTo>
                        <a:pt x="1580" y="711"/>
                      </a:lnTo>
                      <a:lnTo>
                        <a:pt x="1586" y="724"/>
                      </a:lnTo>
                      <a:lnTo>
                        <a:pt x="1591" y="736"/>
                      </a:lnTo>
                      <a:lnTo>
                        <a:pt x="1595" y="747"/>
                      </a:lnTo>
                      <a:lnTo>
                        <a:pt x="1597" y="760"/>
                      </a:lnTo>
                      <a:lnTo>
                        <a:pt x="1598" y="771"/>
                      </a:lnTo>
                      <a:lnTo>
                        <a:pt x="1597" y="781"/>
                      </a:lnTo>
                      <a:lnTo>
                        <a:pt x="1596" y="793"/>
                      </a:lnTo>
                      <a:lnTo>
                        <a:pt x="1595" y="803"/>
                      </a:lnTo>
                      <a:lnTo>
                        <a:pt x="1593" y="815"/>
                      </a:lnTo>
                      <a:lnTo>
                        <a:pt x="1592" y="826"/>
                      </a:lnTo>
                      <a:lnTo>
                        <a:pt x="1591" y="837"/>
                      </a:lnTo>
                      <a:lnTo>
                        <a:pt x="1592" y="847"/>
                      </a:lnTo>
                      <a:lnTo>
                        <a:pt x="1593" y="856"/>
                      </a:lnTo>
                      <a:lnTo>
                        <a:pt x="1595" y="865"/>
                      </a:lnTo>
                      <a:lnTo>
                        <a:pt x="1598" y="873"/>
                      </a:lnTo>
                      <a:lnTo>
                        <a:pt x="1601" y="882"/>
                      </a:lnTo>
                      <a:lnTo>
                        <a:pt x="1604" y="891"/>
                      </a:lnTo>
                      <a:lnTo>
                        <a:pt x="1606" y="899"/>
                      </a:lnTo>
                      <a:lnTo>
                        <a:pt x="1608" y="908"/>
                      </a:lnTo>
                      <a:lnTo>
                        <a:pt x="1606" y="916"/>
                      </a:lnTo>
                      <a:lnTo>
                        <a:pt x="1606" y="917"/>
                      </a:lnTo>
                      <a:lnTo>
                        <a:pt x="1605" y="918"/>
                      </a:lnTo>
                      <a:close/>
                      <a:moveTo>
                        <a:pt x="1573" y="654"/>
                      </a:moveTo>
                      <a:lnTo>
                        <a:pt x="1551" y="522"/>
                      </a:lnTo>
                      <a:lnTo>
                        <a:pt x="1539" y="517"/>
                      </a:lnTo>
                      <a:lnTo>
                        <a:pt x="1526" y="513"/>
                      </a:lnTo>
                      <a:lnTo>
                        <a:pt x="1519" y="509"/>
                      </a:lnTo>
                      <a:lnTo>
                        <a:pt x="1513" y="505"/>
                      </a:lnTo>
                      <a:lnTo>
                        <a:pt x="1508" y="500"/>
                      </a:lnTo>
                      <a:lnTo>
                        <a:pt x="1504" y="495"/>
                      </a:lnTo>
                      <a:lnTo>
                        <a:pt x="1504" y="480"/>
                      </a:lnTo>
                      <a:lnTo>
                        <a:pt x="1504" y="466"/>
                      </a:lnTo>
                      <a:lnTo>
                        <a:pt x="1487" y="454"/>
                      </a:lnTo>
                      <a:lnTo>
                        <a:pt x="1471" y="444"/>
                      </a:lnTo>
                      <a:lnTo>
                        <a:pt x="1465" y="435"/>
                      </a:lnTo>
                      <a:lnTo>
                        <a:pt x="1461" y="426"/>
                      </a:lnTo>
                      <a:lnTo>
                        <a:pt x="1458" y="417"/>
                      </a:lnTo>
                      <a:lnTo>
                        <a:pt x="1457" y="407"/>
                      </a:lnTo>
                      <a:lnTo>
                        <a:pt x="1455" y="403"/>
                      </a:lnTo>
                      <a:lnTo>
                        <a:pt x="1453" y="396"/>
                      </a:lnTo>
                      <a:lnTo>
                        <a:pt x="1455" y="390"/>
                      </a:lnTo>
                      <a:lnTo>
                        <a:pt x="1457" y="383"/>
                      </a:lnTo>
                      <a:lnTo>
                        <a:pt x="1468" y="369"/>
                      </a:lnTo>
                      <a:lnTo>
                        <a:pt x="1480" y="356"/>
                      </a:lnTo>
                      <a:lnTo>
                        <a:pt x="1483" y="353"/>
                      </a:lnTo>
                      <a:lnTo>
                        <a:pt x="1487" y="351"/>
                      </a:lnTo>
                      <a:lnTo>
                        <a:pt x="1486" y="352"/>
                      </a:lnTo>
                      <a:lnTo>
                        <a:pt x="1483" y="353"/>
                      </a:lnTo>
                      <a:lnTo>
                        <a:pt x="1470" y="368"/>
                      </a:lnTo>
                      <a:lnTo>
                        <a:pt x="1461" y="382"/>
                      </a:lnTo>
                      <a:lnTo>
                        <a:pt x="1458" y="388"/>
                      </a:lnTo>
                      <a:lnTo>
                        <a:pt x="1457" y="395"/>
                      </a:lnTo>
                      <a:lnTo>
                        <a:pt x="1458" y="400"/>
                      </a:lnTo>
                      <a:lnTo>
                        <a:pt x="1461" y="404"/>
                      </a:lnTo>
                      <a:lnTo>
                        <a:pt x="1461" y="414"/>
                      </a:lnTo>
                      <a:lnTo>
                        <a:pt x="1464" y="425"/>
                      </a:lnTo>
                      <a:lnTo>
                        <a:pt x="1469" y="434"/>
                      </a:lnTo>
                      <a:lnTo>
                        <a:pt x="1474" y="441"/>
                      </a:lnTo>
                      <a:lnTo>
                        <a:pt x="1491" y="452"/>
                      </a:lnTo>
                      <a:lnTo>
                        <a:pt x="1506" y="464"/>
                      </a:lnTo>
                      <a:lnTo>
                        <a:pt x="1506" y="478"/>
                      </a:lnTo>
                      <a:lnTo>
                        <a:pt x="1506" y="492"/>
                      </a:lnTo>
                      <a:lnTo>
                        <a:pt x="1510" y="497"/>
                      </a:lnTo>
                      <a:lnTo>
                        <a:pt x="1517" y="502"/>
                      </a:lnTo>
                      <a:lnTo>
                        <a:pt x="1522" y="506"/>
                      </a:lnTo>
                      <a:lnTo>
                        <a:pt x="1530" y="510"/>
                      </a:lnTo>
                      <a:lnTo>
                        <a:pt x="1540" y="514"/>
                      </a:lnTo>
                      <a:lnTo>
                        <a:pt x="1552" y="519"/>
                      </a:lnTo>
                      <a:lnTo>
                        <a:pt x="1575" y="651"/>
                      </a:lnTo>
                      <a:lnTo>
                        <a:pt x="1583" y="649"/>
                      </a:lnTo>
                      <a:lnTo>
                        <a:pt x="1591" y="645"/>
                      </a:lnTo>
                      <a:lnTo>
                        <a:pt x="1600" y="640"/>
                      </a:lnTo>
                      <a:lnTo>
                        <a:pt x="1606" y="633"/>
                      </a:lnTo>
                      <a:lnTo>
                        <a:pt x="1610" y="628"/>
                      </a:lnTo>
                      <a:lnTo>
                        <a:pt x="1613" y="622"/>
                      </a:lnTo>
                      <a:lnTo>
                        <a:pt x="1610" y="628"/>
                      </a:lnTo>
                      <a:lnTo>
                        <a:pt x="1606" y="635"/>
                      </a:lnTo>
                      <a:lnTo>
                        <a:pt x="1598" y="641"/>
                      </a:lnTo>
                      <a:lnTo>
                        <a:pt x="1589" y="646"/>
                      </a:lnTo>
                      <a:lnTo>
                        <a:pt x="1582" y="650"/>
                      </a:lnTo>
                      <a:lnTo>
                        <a:pt x="1574" y="654"/>
                      </a:lnTo>
                      <a:lnTo>
                        <a:pt x="1573" y="654"/>
                      </a:lnTo>
                      <a:close/>
                      <a:moveTo>
                        <a:pt x="1606" y="556"/>
                      </a:moveTo>
                      <a:lnTo>
                        <a:pt x="1606" y="556"/>
                      </a:lnTo>
                      <a:lnTo>
                        <a:pt x="1618" y="549"/>
                      </a:lnTo>
                      <a:lnTo>
                        <a:pt x="1630" y="541"/>
                      </a:lnTo>
                      <a:lnTo>
                        <a:pt x="1644" y="530"/>
                      </a:lnTo>
                      <a:lnTo>
                        <a:pt x="1657" y="514"/>
                      </a:lnTo>
                      <a:lnTo>
                        <a:pt x="1675" y="502"/>
                      </a:lnTo>
                      <a:lnTo>
                        <a:pt x="1693" y="492"/>
                      </a:lnTo>
                      <a:lnTo>
                        <a:pt x="1694" y="489"/>
                      </a:lnTo>
                      <a:lnTo>
                        <a:pt x="1693" y="487"/>
                      </a:lnTo>
                      <a:lnTo>
                        <a:pt x="1694" y="488"/>
                      </a:lnTo>
                      <a:lnTo>
                        <a:pt x="1694" y="489"/>
                      </a:lnTo>
                      <a:lnTo>
                        <a:pt x="1694" y="491"/>
                      </a:lnTo>
                      <a:lnTo>
                        <a:pt x="1694" y="492"/>
                      </a:lnTo>
                      <a:lnTo>
                        <a:pt x="1675" y="504"/>
                      </a:lnTo>
                      <a:lnTo>
                        <a:pt x="1657" y="515"/>
                      </a:lnTo>
                      <a:lnTo>
                        <a:pt x="1643" y="531"/>
                      </a:lnTo>
                      <a:lnTo>
                        <a:pt x="1630" y="543"/>
                      </a:lnTo>
                      <a:lnTo>
                        <a:pt x="1618" y="550"/>
                      </a:lnTo>
                      <a:lnTo>
                        <a:pt x="1606" y="556"/>
                      </a:lnTo>
                      <a:close/>
                      <a:moveTo>
                        <a:pt x="3275" y="1521"/>
                      </a:moveTo>
                      <a:lnTo>
                        <a:pt x="3263" y="1526"/>
                      </a:lnTo>
                      <a:lnTo>
                        <a:pt x="3253" y="1533"/>
                      </a:lnTo>
                      <a:lnTo>
                        <a:pt x="3249" y="1533"/>
                      </a:lnTo>
                      <a:lnTo>
                        <a:pt x="3246" y="1534"/>
                      </a:lnTo>
                      <a:lnTo>
                        <a:pt x="3249" y="1533"/>
                      </a:lnTo>
                      <a:lnTo>
                        <a:pt x="3253" y="1531"/>
                      </a:lnTo>
                      <a:lnTo>
                        <a:pt x="3264" y="1526"/>
                      </a:lnTo>
                      <a:lnTo>
                        <a:pt x="3275" y="1521"/>
                      </a:lnTo>
                      <a:close/>
                      <a:moveTo>
                        <a:pt x="3235" y="1545"/>
                      </a:moveTo>
                      <a:lnTo>
                        <a:pt x="3235" y="1545"/>
                      </a:lnTo>
                      <a:lnTo>
                        <a:pt x="3224" y="1540"/>
                      </a:lnTo>
                      <a:lnTo>
                        <a:pt x="3217" y="1536"/>
                      </a:lnTo>
                      <a:lnTo>
                        <a:pt x="3224" y="1539"/>
                      </a:lnTo>
                      <a:lnTo>
                        <a:pt x="3235" y="1545"/>
                      </a:lnTo>
                      <a:close/>
                      <a:moveTo>
                        <a:pt x="3209" y="1564"/>
                      </a:moveTo>
                      <a:lnTo>
                        <a:pt x="3207" y="1564"/>
                      </a:lnTo>
                      <a:lnTo>
                        <a:pt x="3206" y="1565"/>
                      </a:lnTo>
                      <a:lnTo>
                        <a:pt x="3194" y="1565"/>
                      </a:lnTo>
                      <a:lnTo>
                        <a:pt x="3184" y="1564"/>
                      </a:lnTo>
                      <a:lnTo>
                        <a:pt x="3194" y="1564"/>
                      </a:lnTo>
                      <a:lnTo>
                        <a:pt x="3207" y="1564"/>
                      </a:lnTo>
                      <a:lnTo>
                        <a:pt x="3207" y="1564"/>
                      </a:lnTo>
                      <a:lnTo>
                        <a:pt x="3209" y="1564"/>
                      </a:lnTo>
                      <a:close/>
                      <a:moveTo>
                        <a:pt x="2966" y="2200"/>
                      </a:moveTo>
                      <a:lnTo>
                        <a:pt x="2983" y="2199"/>
                      </a:lnTo>
                      <a:lnTo>
                        <a:pt x="3000" y="2199"/>
                      </a:lnTo>
                      <a:lnTo>
                        <a:pt x="2983" y="2200"/>
                      </a:lnTo>
                      <a:lnTo>
                        <a:pt x="2966" y="2200"/>
                      </a:lnTo>
                      <a:close/>
                      <a:moveTo>
                        <a:pt x="3100" y="2355"/>
                      </a:moveTo>
                      <a:lnTo>
                        <a:pt x="3100" y="2355"/>
                      </a:lnTo>
                      <a:lnTo>
                        <a:pt x="3027" y="2432"/>
                      </a:lnTo>
                      <a:lnTo>
                        <a:pt x="3032" y="2443"/>
                      </a:lnTo>
                      <a:lnTo>
                        <a:pt x="3036" y="2454"/>
                      </a:lnTo>
                      <a:lnTo>
                        <a:pt x="3036" y="2454"/>
                      </a:lnTo>
                      <a:lnTo>
                        <a:pt x="3031" y="2443"/>
                      </a:lnTo>
                      <a:lnTo>
                        <a:pt x="3027" y="2432"/>
                      </a:lnTo>
                      <a:lnTo>
                        <a:pt x="3100" y="2355"/>
                      </a:lnTo>
                      <a:close/>
                      <a:moveTo>
                        <a:pt x="2629" y="2323"/>
                      </a:moveTo>
                      <a:lnTo>
                        <a:pt x="2625" y="2319"/>
                      </a:lnTo>
                      <a:lnTo>
                        <a:pt x="2620" y="2316"/>
                      </a:lnTo>
                      <a:lnTo>
                        <a:pt x="2615" y="2314"/>
                      </a:lnTo>
                      <a:lnTo>
                        <a:pt x="2611" y="2314"/>
                      </a:lnTo>
                      <a:lnTo>
                        <a:pt x="2594" y="2303"/>
                      </a:lnTo>
                      <a:lnTo>
                        <a:pt x="2579" y="2291"/>
                      </a:lnTo>
                      <a:lnTo>
                        <a:pt x="2579" y="2291"/>
                      </a:lnTo>
                      <a:lnTo>
                        <a:pt x="2579" y="2291"/>
                      </a:lnTo>
                      <a:lnTo>
                        <a:pt x="2583" y="2294"/>
                      </a:lnTo>
                      <a:lnTo>
                        <a:pt x="2586" y="2298"/>
                      </a:lnTo>
                      <a:lnTo>
                        <a:pt x="2590" y="2301"/>
                      </a:lnTo>
                      <a:lnTo>
                        <a:pt x="2594" y="2303"/>
                      </a:lnTo>
                      <a:lnTo>
                        <a:pt x="2603" y="2307"/>
                      </a:lnTo>
                      <a:lnTo>
                        <a:pt x="2610" y="2313"/>
                      </a:lnTo>
                      <a:lnTo>
                        <a:pt x="2615" y="2314"/>
                      </a:lnTo>
                      <a:lnTo>
                        <a:pt x="2620" y="2316"/>
                      </a:lnTo>
                      <a:lnTo>
                        <a:pt x="2625" y="2319"/>
                      </a:lnTo>
                      <a:lnTo>
                        <a:pt x="2629" y="2323"/>
                      </a:lnTo>
                      <a:lnTo>
                        <a:pt x="2629" y="2323"/>
                      </a:lnTo>
                      <a:close/>
                      <a:moveTo>
                        <a:pt x="2593" y="2281"/>
                      </a:moveTo>
                      <a:lnTo>
                        <a:pt x="2593" y="2281"/>
                      </a:lnTo>
                      <a:lnTo>
                        <a:pt x="2592" y="2281"/>
                      </a:lnTo>
                      <a:lnTo>
                        <a:pt x="2581" y="2269"/>
                      </a:lnTo>
                      <a:lnTo>
                        <a:pt x="2564" y="2253"/>
                      </a:lnTo>
                      <a:lnTo>
                        <a:pt x="2581" y="2269"/>
                      </a:lnTo>
                      <a:lnTo>
                        <a:pt x="2592" y="2280"/>
                      </a:lnTo>
                      <a:lnTo>
                        <a:pt x="2593" y="2281"/>
                      </a:lnTo>
                      <a:lnTo>
                        <a:pt x="2593" y="2281"/>
                      </a:lnTo>
                      <a:close/>
                      <a:moveTo>
                        <a:pt x="2559" y="2244"/>
                      </a:moveTo>
                      <a:lnTo>
                        <a:pt x="2550" y="2245"/>
                      </a:lnTo>
                      <a:lnTo>
                        <a:pt x="2537" y="2244"/>
                      </a:lnTo>
                      <a:lnTo>
                        <a:pt x="2529" y="2237"/>
                      </a:lnTo>
                      <a:lnTo>
                        <a:pt x="2523" y="2231"/>
                      </a:lnTo>
                      <a:lnTo>
                        <a:pt x="2518" y="2224"/>
                      </a:lnTo>
                      <a:lnTo>
                        <a:pt x="2514" y="2217"/>
                      </a:lnTo>
                      <a:lnTo>
                        <a:pt x="2514" y="2217"/>
                      </a:lnTo>
                      <a:lnTo>
                        <a:pt x="2523" y="2230"/>
                      </a:lnTo>
                      <a:lnTo>
                        <a:pt x="2536" y="2244"/>
                      </a:lnTo>
                      <a:lnTo>
                        <a:pt x="2550" y="2244"/>
                      </a:lnTo>
                      <a:lnTo>
                        <a:pt x="2559" y="2244"/>
                      </a:lnTo>
                      <a:lnTo>
                        <a:pt x="2559" y="2244"/>
                      </a:lnTo>
                      <a:close/>
                      <a:moveTo>
                        <a:pt x="2519" y="2195"/>
                      </a:moveTo>
                      <a:lnTo>
                        <a:pt x="2519" y="2195"/>
                      </a:lnTo>
                      <a:lnTo>
                        <a:pt x="2518" y="2193"/>
                      </a:lnTo>
                      <a:lnTo>
                        <a:pt x="2509" y="2193"/>
                      </a:lnTo>
                      <a:lnTo>
                        <a:pt x="2500" y="2193"/>
                      </a:lnTo>
                      <a:lnTo>
                        <a:pt x="2498" y="2192"/>
                      </a:lnTo>
                      <a:lnTo>
                        <a:pt x="2497" y="2188"/>
                      </a:lnTo>
                      <a:lnTo>
                        <a:pt x="2498" y="2191"/>
                      </a:lnTo>
                      <a:lnTo>
                        <a:pt x="2500" y="2192"/>
                      </a:lnTo>
                      <a:lnTo>
                        <a:pt x="2509" y="2193"/>
                      </a:lnTo>
                      <a:lnTo>
                        <a:pt x="2518" y="2192"/>
                      </a:lnTo>
                      <a:lnTo>
                        <a:pt x="2519" y="2193"/>
                      </a:lnTo>
                      <a:lnTo>
                        <a:pt x="2519" y="2195"/>
                      </a:lnTo>
                      <a:close/>
                      <a:moveTo>
                        <a:pt x="2497" y="2174"/>
                      </a:moveTo>
                      <a:lnTo>
                        <a:pt x="2496" y="2173"/>
                      </a:lnTo>
                      <a:lnTo>
                        <a:pt x="2496" y="2171"/>
                      </a:lnTo>
                      <a:lnTo>
                        <a:pt x="2489" y="2169"/>
                      </a:lnTo>
                      <a:lnTo>
                        <a:pt x="2484" y="2167"/>
                      </a:lnTo>
                      <a:lnTo>
                        <a:pt x="2478" y="2166"/>
                      </a:lnTo>
                      <a:lnTo>
                        <a:pt x="2472" y="2166"/>
                      </a:lnTo>
                      <a:lnTo>
                        <a:pt x="2466" y="2166"/>
                      </a:lnTo>
                      <a:lnTo>
                        <a:pt x="2459" y="2166"/>
                      </a:lnTo>
                      <a:lnTo>
                        <a:pt x="2454" y="2164"/>
                      </a:lnTo>
                      <a:lnTo>
                        <a:pt x="2449" y="2161"/>
                      </a:lnTo>
                      <a:lnTo>
                        <a:pt x="2448" y="2160"/>
                      </a:lnTo>
                      <a:lnTo>
                        <a:pt x="2448" y="2158"/>
                      </a:lnTo>
                      <a:lnTo>
                        <a:pt x="2448" y="2160"/>
                      </a:lnTo>
                      <a:lnTo>
                        <a:pt x="2449" y="2161"/>
                      </a:lnTo>
                      <a:lnTo>
                        <a:pt x="2454" y="2164"/>
                      </a:lnTo>
                      <a:lnTo>
                        <a:pt x="2459" y="2165"/>
                      </a:lnTo>
                      <a:lnTo>
                        <a:pt x="2466" y="2165"/>
                      </a:lnTo>
                      <a:lnTo>
                        <a:pt x="2471" y="2165"/>
                      </a:lnTo>
                      <a:lnTo>
                        <a:pt x="2478" y="2165"/>
                      </a:lnTo>
                      <a:lnTo>
                        <a:pt x="2484" y="2166"/>
                      </a:lnTo>
                      <a:lnTo>
                        <a:pt x="2489" y="2167"/>
                      </a:lnTo>
                      <a:lnTo>
                        <a:pt x="2494" y="2170"/>
                      </a:lnTo>
                      <a:lnTo>
                        <a:pt x="2496" y="2171"/>
                      </a:lnTo>
                      <a:lnTo>
                        <a:pt x="2497" y="2174"/>
                      </a:lnTo>
                      <a:close/>
                      <a:moveTo>
                        <a:pt x="2455" y="2142"/>
                      </a:moveTo>
                      <a:lnTo>
                        <a:pt x="2455" y="2140"/>
                      </a:lnTo>
                      <a:lnTo>
                        <a:pt x="2453" y="2139"/>
                      </a:lnTo>
                      <a:lnTo>
                        <a:pt x="2450" y="2136"/>
                      </a:lnTo>
                      <a:lnTo>
                        <a:pt x="2445" y="2135"/>
                      </a:lnTo>
                      <a:lnTo>
                        <a:pt x="2441" y="2136"/>
                      </a:lnTo>
                      <a:lnTo>
                        <a:pt x="2437" y="2136"/>
                      </a:lnTo>
                      <a:lnTo>
                        <a:pt x="2433" y="2138"/>
                      </a:lnTo>
                      <a:lnTo>
                        <a:pt x="2428" y="2139"/>
                      </a:lnTo>
                      <a:lnTo>
                        <a:pt x="2424" y="2139"/>
                      </a:lnTo>
                      <a:lnTo>
                        <a:pt x="2420" y="2139"/>
                      </a:lnTo>
                      <a:lnTo>
                        <a:pt x="2414" y="2134"/>
                      </a:lnTo>
                      <a:lnTo>
                        <a:pt x="2407" y="2129"/>
                      </a:lnTo>
                      <a:lnTo>
                        <a:pt x="2404" y="2122"/>
                      </a:lnTo>
                      <a:lnTo>
                        <a:pt x="2402" y="2116"/>
                      </a:lnTo>
                      <a:lnTo>
                        <a:pt x="2402" y="2116"/>
                      </a:lnTo>
                      <a:lnTo>
                        <a:pt x="2405" y="2122"/>
                      </a:lnTo>
                      <a:lnTo>
                        <a:pt x="2409" y="2129"/>
                      </a:lnTo>
                      <a:lnTo>
                        <a:pt x="2414" y="2134"/>
                      </a:lnTo>
                      <a:lnTo>
                        <a:pt x="2420" y="2138"/>
                      </a:lnTo>
                      <a:lnTo>
                        <a:pt x="2424" y="2139"/>
                      </a:lnTo>
                      <a:lnTo>
                        <a:pt x="2428" y="2138"/>
                      </a:lnTo>
                      <a:lnTo>
                        <a:pt x="2432" y="2136"/>
                      </a:lnTo>
                      <a:lnTo>
                        <a:pt x="2437" y="2135"/>
                      </a:lnTo>
                      <a:lnTo>
                        <a:pt x="2441" y="2135"/>
                      </a:lnTo>
                      <a:lnTo>
                        <a:pt x="2445" y="2134"/>
                      </a:lnTo>
                      <a:lnTo>
                        <a:pt x="2449" y="2135"/>
                      </a:lnTo>
                      <a:lnTo>
                        <a:pt x="2453" y="2138"/>
                      </a:lnTo>
                      <a:lnTo>
                        <a:pt x="2455" y="2139"/>
                      </a:lnTo>
                      <a:lnTo>
                        <a:pt x="2455" y="2142"/>
                      </a:lnTo>
                      <a:close/>
                      <a:moveTo>
                        <a:pt x="2423" y="2074"/>
                      </a:moveTo>
                      <a:lnTo>
                        <a:pt x="2422" y="2070"/>
                      </a:lnTo>
                      <a:lnTo>
                        <a:pt x="2420" y="2065"/>
                      </a:lnTo>
                      <a:lnTo>
                        <a:pt x="2417" y="2051"/>
                      </a:lnTo>
                      <a:lnTo>
                        <a:pt x="2410" y="2038"/>
                      </a:lnTo>
                      <a:lnTo>
                        <a:pt x="2402" y="2025"/>
                      </a:lnTo>
                      <a:lnTo>
                        <a:pt x="2393" y="2015"/>
                      </a:lnTo>
                      <a:lnTo>
                        <a:pt x="2388" y="2008"/>
                      </a:lnTo>
                      <a:lnTo>
                        <a:pt x="2382" y="2000"/>
                      </a:lnTo>
                      <a:lnTo>
                        <a:pt x="2372" y="1994"/>
                      </a:lnTo>
                      <a:lnTo>
                        <a:pt x="2366" y="1986"/>
                      </a:lnTo>
                      <a:lnTo>
                        <a:pt x="2356" y="1989"/>
                      </a:lnTo>
                      <a:lnTo>
                        <a:pt x="2344" y="1987"/>
                      </a:lnTo>
                      <a:lnTo>
                        <a:pt x="2339" y="1987"/>
                      </a:lnTo>
                      <a:lnTo>
                        <a:pt x="2332" y="1989"/>
                      </a:lnTo>
                      <a:lnTo>
                        <a:pt x="2327" y="1989"/>
                      </a:lnTo>
                      <a:lnTo>
                        <a:pt x="2321" y="1991"/>
                      </a:lnTo>
                      <a:lnTo>
                        <a:pt x="2327" y="1989"/>
                      </a:lnTo>
                      <a:lnTo>
                        <a:pt x="2332" y="1987"/>
                      </a:lnTo>
                      <a:lnTo>
                        <a:pt x="2339" y="1986"/>
                      </a:lnTo>
                      <a:lnTo>
                        <a:pt x="2344" y="1986"/>
                      </a:lnTo>
                      <a:lnTo>
                        <a:pt x="2356" y="1987"/>
                      </a:lnTo>
                      <a:lnTo>
                        <a:pt x="2366" y="1985"/>
                      </a:lnTo>
                      <a:lnTo>
                        <a:pt x="2382" y="1999"/>
                      </a:lnTo>
                      <a:lnTo>
                        <a:pt x="2393" y="2012"/>
                      </a:lnTo>
                      <a:lnTo>
                        <a:pt x="2402" y="2024"/>
                      </a:lnTo>
                      <a:lnTo>
                        <a:pt x="2410" y="2037"/>
                      </a:lnTo>
                      <a:lnTo>
                        <a:pt x="2417" y="2050"/>
                      </a:lnTo>
                      <a:lnTo>
                        <a:pt x="2420" y="2064"/>
                      </a:lnTo>
                      <a:lnTo>
                        <a:pt x="2423" y="2069"/>
                      </a:lnTo>
                      <a:lnTo>
                        <a:pt x="2423" y="2074"/>
                      </a:lnTo>
                      <a:close/>
                      <a:moveTo>
                        <a:pt x="2360" y="1919"/>
                      </a:moveTo>
                      <a:lnTo>
                        <a:pt x="2354" y="1919"/>
                      </a:lnTo>
                      <a:lnTo>
                        <a:pt x="2349" y="1917"/>
                      </a:lnTo>
                      <a:lnTo>
                        <a:pt x="2356" y="1917"/>
                      </a:lnTo>
                      <a:lnTo>
                        <a:pt x="2360" y="1919"/>
                      </a:lnTo>
                      <a:close/>
                      <a:moveTo>
                        <a:pt x="2343" y="1869"/>
                      </a:moveTo>
                      <a:lnTo>
                        <a:pt x="2327" y="1875"/>
                      </a:lnTo>
                      <a:lnTo>
                        <a:pt x="2312" y="1878"/>
                      </a:lnTo>
                      <a:lnTo>
                        <a:pt x="2327" y="1873"/>
                      </a:lnTo>
                      <a:lnTo>
                        <a:pt x="2343" y="1869"/>
                      </a:lnTo>
                      <a:close/>
                      <a:moveTo>
                        <a:pt x="2407" y="1662"/>
                      </a:moveTo>
                      <a:lnTo>
                        <a:pt x="2410" y="1663"/>
                      </a:lnTo>
                      <a:lnTo>
                        <a:pt x="2414" y="1663"/>
                      </a:lnTo>
                      <a:lnTo>
                        <a:pt x="2410" y="1663"/>
                      </a:lnTo>
                      <a:lnTo>
                        <a:pt x="2407" y="1662"/>
                      </a:lnTo>
                      <a:close/>
                      <a:moveTo>
                        <a:pt x="3539" y="1877"/>
                      </a:moveTo>
                      <a:lnTo>
                        <a:pt x="3537" y="1877"/>
                      </a:lnTo>
                      <a:lnTo>
                        <a:pt x="3537" y="1880"/>
                      </a:lnTo>
                      <a:lnTo>
                        <a:pt x="3532" y="1888"/>
                      </a:lnTo>
                      <a:lnTo>
                        <a:pt x="3528" y="1893"/>
                      </a:lnTo>
                      <a:lnTo>
                        <a:pt x="3525" y="1894"/>
                      </a:lnTo>
                      <a:lnTo>
                        <a:pt x="3522" y="1894"/>
                      </a:lnTo>
                      <a:lnTo>
                        <a:pt x="3525" y="1894"/>
                      </a:lnTo>
                      <a:lnTo>
                        <a:pt x="3526" y="1893"/>
                      </a:lnTo>
                      <a:lnTo>
                        <a:pt x="3532" y="1888"/>
                      </a:lnTo>
                      <a:lnTo>
                        <a:pt x="3535" y="1880"/>
                      </a:lnTo>
                      <a:lnTo>
                        <a:pt x="3537" y="1877"/>
                      </a:lnTo>
                      <a:lnTo>
                        <a:pt x="3539" y="1877"/>
                      </a:lnTo>
                      <a:close/>
                      <a:moveTo>
                        <a:pt x="3506" y="1889"/>
                      </a:moveTo>
                      <a:lnTo>
                        <a:pt x="3498" y="1904"/>
                      </a:lnTo>
                      <a:lnTo>
                        <a:pt x="3491" y="1920"/>
                      </a:lnTo>
                      <a:lnTo>
                        <a:pt x="3482" y="1934"/>
                      </a:lnTo>
                      <a:lnTo>
                        <a:pt x="3473" y="1947"/>
                      </a:lnTo>
                      <a:lnTo>
                        <a:pt x="3473" y="1967"/>
                      </a:lnTo>
                      <a:lnTo>
                        <a:pt x="3473" y="1985"/>
                      </a:lnTo>
                      <a:lnTo>
                        <a:pt x="3480" y="1990"/>
                      </a:lnTo>
                      <a:lnTo>
                        <a:pt x="3485" y="1994"/>
                      </a:lnTo>
                      <a:lnTo>
                        <a:pt x="3485" y="1994"/>
                      </a:lnTo>
                      <a:lnTo>
                        <a:pt x="3484" y="1994"/>
                      </a:lnTo>
                      <a:lnTo>
                        <a:pt x="3481" y="1993"/>
                      </a:lnTo>
                      <a:lnTo>
                        <a:pt x="3477" y="1990"/>
                      </a:lnTo>
                      <a:lnTo>
                        <a:pt x="3473" y="1987"/>
                      </a:lnTo>
                      <a:lnTo>
                        <a:pt x="3471" y="1983"/>
                      </a:lnTo>
                      <a:lnTo>
                        <a:pt x="3471" y="1965"/>
                      </a:lnTo>
                      <a:lnTo>
                        <a:pt x="3471" y="1947"/>
                      </a:lnTo>
                      <a:lnTo>
                        <a:pt x="3480" y="1933"/>
                      </a:lnTo>
                      <a:lnTo>
                        <a:pt x="3489" y="1919"/>
                      </a:lnTo>
                      <a:lnTo>
                        <a:pt x="3495" y="1903"/>
                      </a:lnTo>
                      <a:lnTo>
                        <a:pt x="3502" y="1888"/>
                      </a:lnTo>
                      <a:lnTo>
                        <a:pt x="3503" y="1889"/>
                      </a:lnTo>
                      <a:lnTo>
                        <a:pt x="3506" y="1889"/>
                      </a:lnTo>
                      <a:close/>
                      <a:moveTo>
                        <a:pt x="3484" y="1868"/>
                      </a:moveTo>
                      <a:lnTo>
                        <a:pt x="3484" y="1868"/>
                      </a:lnTo>
                      <a:lnTo>
                        <a:pt x="3480" y="1858"/>
                      </a:lnTo>
                      <a:lnTo>
                        <a:pt x="3477" y="1849"/>
                      </a:lnTo>
                      <a:lnTo>
                        <a:pt x="3481" y="1858"/>
                      </a:lnTo>
                      <a:lnTo>
                        <a:pt x="3484" y="1868"/>
                      </a:lnTo>
                      <a:close/>
                      <a:moveTo>
                        <a:pt x="3411" y="2429"/>
                      </a:moveTo>
                      <a:lnTo>
                        <a:pt x="3399" y="2433"/>
                      </a:lnTo>
                      <a:lnTo>
                        <a:pt x="3388" y="2440"/>
                      </a:lnTo>
                      <a:lnTo>
                        <a:pt x="3377" y="2446"/>
                      </a:lnTo>
                      <a:lnTo>
                        <a:pt x="3367" y="2455"/>
                      </a:lnTo>
                      <a:lnTo>
                        <a:pt x="3364" y="2462"/>
                      </a:lnTo>
                      <a:lnTo>
                        <a:pt x="3363" y="2471"/>
                      </a:lnTo>
                      <a:lnTo>
                        <a:pt x="3363" y="2476"/>
                      </a:lnTo>
                      <a:lnTo>
                        <a:pt x="3362" y="2480"/>
                      </a:lnTo>
                      <a:lnTo>
                        <a:pt x="3360" y="2482"/>
                      </a:lnTo>
                      <a:lnTo>
                        <a:pt x="3357" y="2482"/>
                      </a:lnTo>
                      <a:lnTo>
                        <a:pt x="3357" y="2482"/>
                      </a:lnTo>
                      <a:lnTo>
                        <a:pt x="3360" y="2469"/>
                      </a:lnTo>
                      <a:lnTo>
                        <a:pt x="3363" y="2456"/>
                      </a:lnTo>
                      <a:lnTo>
                        <a:pt x="3375" y="2447"/>
                      </a:lnTo>
                      <a:lnTo>
                        <a:pt x="3386" y="2440"/>
                      </a:lnTo>
                      <a:lnTo>
                        <a:pt x="3392" y="2436"/>
                      </a:lnTo>
                      <a:lnTo>
                        <a:pt x="3398" y="2433"/>
                      </a:lnTo>
                      <a:lnTo>
                        <a:pt x="3405" y="2430"/>
                      </a:lnTo>
                      <a:lnTo>
                        <a:pt x="3411" y="2429"/>
                      </a:lnTo>
                      <a:close/>
                      <a:moveTo>
                        <a:pt x="2817" y="2783"/>
                      </a:moveTo>
                      <a:lnTo>
                        <a:pt x="2818" y="2783"/>
                      </a:lnTo>
                      <a:lnTo>
                        <a:pt x="2815" y="2788"/>
                      </a:lnTo>
                      <a:lnTo>
                        <a:pt x="2811" y="2795"/>
                      </a:lnTo>
                      <a:lnTo>
                        <a:pt x="2808" y="2797"/>
                      </a:lnTo>
                      <a:lnTo>
                        <a:pt x="2804" y="2800"/>
                      </a:lnTo>
                      <a:lnTo>
                        <a:pt x="2800" y="2801"/>
                      </a:lnTo>
                      <a:lnTo>
                        <a:pt x="2795" y="2802"/>
                      </a:lnTo>
                      <a:lnTo>
                        <a:pt x="2791" y="2804"/>
                      </a:lnTo>
                      <a:lnTo>
                        <a:pt x="2787" y="2804"/>
                      </a:lnTo>
                      <a:lnTo>
                        <a:pt x="2783" y="2804"/>
                      </a:lnTo>
                      <a:lnTo>
                        <a:pt x="2780" y="2802"/>
                      </a:lnTo>
                      <a:lnTo>
                        <a:pt x="2783" y="2804"/>
                      </a:lnTo>
                      <a:lnTo>
                        <a:pt x="2787" y="2804"/>
                      </a:lnTo>
                      <a:lnTo>
                        <a:pt x="2790" y="2802"/>
                      </a:lnTo>
                      <a:lnTo>
                        <a:pt x="2794" y="2801"/>
                      </a:lnTo>
                      <a:lnTo>
                        <a:pt x="2799" y="2801"/>
                      </a:lnTo>
                      <a:lnTo>
                        <a:pt x="2803" y="2800"/>
                      </a:lnTo>
                      <a:lnTo>
                        <a:pt x="2807" y="2797"/>
                      </a:lnTo>
                      <a:lnTo>
                        <a:pt x="2809" y="2793"/>
                      </a:lnTo>
                      <a:lnTo>
                        <a:pt x="2813" y="2788"/>
                      </a:lnTo>
                      <a:lnTo>
                        <a:pt x="2817" y="2783"/>
                      </a:lnTo>
                      <a:lnTo>
                        <a:pt x="2817" y="2783"/>
                      </a:lnTo>
                      <a:close/>
                      <a:moveTo>
                        <a:pt x="2768" y="2797"/>
                      </a:moveTo>
                      <a:lnTo>
                        <a:pt x="2759" y="2809"/>
                      </a:lnTo>
                      <a:lnTo>
                        <a:pt x="2750" y="2820"/>
                      </a:lnTo>
                      <a:lnTo>
                        <a:pt x="2746" y="2835"/>
                      </a:lnTo>
                      <a:lnTo>
                        <a:pt x="2741" y="2849"/>
                      </a:lnTo>
                      <a:lnTo>
                        <a:pt x="2736" y="2863"/>
                      </a:lnTo>
                      <a:lnTo>
                        <a:pt x="2732" y="2878"/>
                      </a:lnTo>
                      <a:lnTo>
                        <a:pt x="2732" y="2876"/>
                      </a:lnTo>
                      <a:lnTo>
                        <a:pt x="2732" y="2875"/>
                      </a:lnTo>
                      <a:lnTo>
                        <a:pt x="2736" y="2861"/>
                      </a:lnTo>
                      <a:lnTo>
                        <a:pt x="2741" y="2848"/>
                      </a:lnTo>
                      <a:lnTo>
                        <a:pt x="2746" y="2833"/>
                      </a:lnTo>
                      <a:lnTo>
                        <a:pt x="2750" y="2819"/>
                      </a:lnTo>
                      <a:lnTo>
                        <a:pt x="2759" y="2809"/>
                      </a:lnTo>
                      <a:lnTo>
                        <a:pt x="2768" y="2797"/>
                      </a:lnTo>
                      <a:lnTo>
                        <a:pt x="2768" y="2797"/>
                      </a:lnTo>
                      <a:close/>
                      <a:moveTo>
                        <a:pt x="2859" y="2564"/>
                      </a:moveTo>
                      <a:lnTo>
                        <a:pt x="2852" y="2563"/>
                      </a:lnTo>
                      <a:lnTo>
                        <a:pt x="2846" y="2563"/>
                      </a:lnTo>
                      <a:lnTo>
                        <a:pt x="2852" y="2563"/>
                      </a:lnTo>
                      <a:lnTo>
                        <a:pt x="2859" y="2564"/>
                      </a:lnTo>
                      <a:close/>
                      <a:moveTo>
                        <a:pt x="3054" y="2464"/>
                      </a:moveTo>
                      <a:lnTo>
                        <a:pt x="3057" y="2475"/>
                      </a:lnTo>
                      <a:lnTo>
                        <a:pt x="3057" y="2485"/>
                      </a:lnTo>
                      <a:lnTo>
                        <a:pt x="3057" y="2494"/>
                      </a:lnTo>
                      <a:lnTo>
                        <a:pt x="3060" y="2504"/>
                      </a:lnTo>
                      <a:lnTo>
                        <a:pt x="3060" y="2506"/>
                      </a:lnTo>
                      <a:lnTo>
                        <a:pt x="3058" y="2495"/>
                      </a:lnTo>
                      <a:lnTo>
                        <a:pt x="3058" y="2485"/>
                      </a:lnTo>
                      <a:lnTo>
                        <a:pt x="3057" y="2475"/>
                      </a:lnTo>
                      <a:lnTo>
                        <a:pt x="3056" y="2464"/>
                      </a:lnTo>
                      <a:lnTo>
                        <a:pt x="3054" y="2464"/>
                      </a:lnTo>
                      <a:close/>
                      <a:moveTo>
                        <a:pt x="2360" y="2407"/>
                      </a:moveTo>
                      <a:lnTo>
                        <a:pt x="2357" y="2416"/>
                      </a:lnTo>
                      <a:lnTo>
                        <a:pt x="2354" y="2427"/>
                      </a:lnTo>
                      <a:lnTo>
                        <a:pt x="2357" y="2416"/>
                      </a:lnTo>
                      <a:lnTo>
                        <a:pt x="2360" y="2407"/>
                      </a:lnTo>
                      <a:close/>
                      <a:moveTo>
                        <a:pt x="2133" y="2415"/>
                      </a:moveTo>
                      <a:lnTo>
                        <a:pt x="2131" y="2420"/>
                      </a:lnTo>
                      <a:lnTo>
                        <a:pt x="2130" y="2427"/>
                      </a:lnTo>
                      <a:lnTo>
                        <a:pt x="2129" y="2440"/>
                      </a:lnTo>
                      <a:lnTo>
                        <a:pt x="2129" y="2451"/>
                      </a:lnTo>
                      <a:lnTo>
                        <a:pt x="2130" y="2462"/>
                      </a:lnTo>
                      <a:lnTo>
                        <a:pt x="2130" y="2472"/>
                      </a:lnTo>
                      <a:lnTo>
                        <a:pt x="2131" y="2480"/>
                      </a:lnTo>
                      <a:lnTo>
                        <a:pt x="2131" y="2486"/>
                      </a:lnTo>
                      <a:lnTo>
                        <a:pt x="2133" y="2493"/>
                      </a:lnTo>
                      <a:lnTo>
                        <a:pt x="2130" y="2500"/>
                      </a:lnTo>
                      <a:lnTo>
                        <a:pt x="2130" y="2507"/>
                      </a:lnTo>
                      <a:lnTo>
                        <a:pt x="2127" y="2513"/>
                      </a:lnTo>
                      <a:lnTo>
                        <a:pt x="2125" y="2520"/>
                      </a:lnTo>
                      <a:lnTo>
                        <a:pt x="2122" y="2525"/>
                      </a:lnTo>
                      <a:lnTo>
                        <a:pt x="2117" y="2538"/>
                      </a:lnTo>
                      <a:lnTo>
                        <a:pt x="2112" y="2551"/>
                      </a:lnTo>
                      <a:lnTo>
                        <a:pt x="2105" y="2565"/>
                      </a:lnTo>
                      <a:lnTo>
                        <a:pt x="2100" y="2579"/>
                      </a:lnTo>
                      <a:lnTo>
                        <a:pt x="2096" y="2595"/>
                      </a:lnTo>
                      <a:lnTo>
                        <a:pt x="2094" y="2612"/>
                      </a:lnTo>
                      <a:lnTo>
                        <a:pt x="2092" y="2622"/>
                      </a:lnTo>
                      <a:lnTo>
                        <a:pt x="2091" y="2633"/>
                      </a:lnTo>
                      <a:lnTo>
                        <a:pt x="2090" y="2643"/>
                      </a:lnTo>
                      <a:lnTo>
                        <a:pt x="2089" y="2653"/>
                      </a:lnTo>
                      <a:lnTo>
                        <a:pt x="2089" y="2666"/>
                      </a:lnTo>
                      <a:lnTo>
                        <a:pt x="2089" y="2681"/>
                      </a:lnTo>
                      <a:lnTo>
                        <a:pt x="2089" y="2695"/>
                      </a:lnTo>
                      <a:lnTo>
                        <a:pt x="2089" y="2709"/>
                      </a:lnTo>
                      <a:lnTo>
                        <a:pt x="2087" y="2714"/>
                      </a:lnTo>
                      <a:lnTo>
                        <a:pt x="2087" y="2719"/>
                      </a:lnTo>
                      <a:lnTo>
                        <a:pt x="2087" y="2726"/>
                      </a:lnTo>
                      <a:lnTo>
                        <a:pt x="2089" y="2731"/>
                      </a:lnTo>
                      <a:lnTo>
                        <a:pt x="2090" y="2744"/>
                      </a:lnTo>
                      <a:lnTo>
                        <a:pt x="2089" y="2754"/>
                      </a:lnTo>
                      <a:lnTo>
                        <a:pt x="2086" y="2758"/>
                      </a:lnTo>
                      <a:lnTo>
                        <a:pt x="2081" y="2761"/>
                      </a:lnTo>
                      <a:lnTo>
                        <a:pt x="2083" y="2760"/>
                      </a:lnTo>
                      <a:lnTo>
                        <a:pt x="2086" y="2756"/>
                      </a:lnTo>
                      <a:lnTo>
                        <a:pt x="2087" y="2745"/>
                      </a:lnTo>
                      <a:lnTo>
                        <a:pt x="2086" y="2732"/>
                      </a:lnTo>
                      <a:lnTo>
                        <a:pt x="2086" y="2727"/>
                      </a:lnTo>
                      <a:lnTo>
                        <a:pt x="2085" y="2721"/>
                      </a:lnTo>
                      <a:lnTo>
                        <a:pt x="2085" y="2714"/>
                      </a:lnTo>
                      <a:lnTo>
                        <a:pt x="2086" y="2709"/>
                      </a:lnTo>
                      <a:lnTo>
                        <a:pt x="2086" y="2696"/>
                      </a:lnTo>
                      <a:lnTo>
                        <a:pt x="2086" y="2682"/>
                      </a:lnTo>
                      <a:lnTo>
                        <a:pt x="2086" y="2668"/>
                      </a:lnTo>
                      <a:lnTo>
                        <a:pt x="2086" y="2653"/>
                      </a:lnTo>
                      <a:lnTo>
                        <a:pt x="2087" y="2643"/>
                      </a:lnTo>
                      <a:lnTo>
                        <a:pt x="2089" y="2633"/>
                      </a:lnTo>
                      <a:lnTo>
                        <a:pt x="2090" y="2622"/>
                      </a:lnTo>
                      <a:lnTo>
                        <a:pt x="2091" y="2612"/>
                      </a:lnTo>
                      <a:lnTo>
                        <a:pt x="2094" y="2596"/>
                      </a:lnTo>
                      <a:lnTo>
                        <a:pt x="2099" y="2581"/>
                      </a:lnTo>
                      <a:lnTo>
                        <a:pt x="2103" y="2567"/>
                      </a:lnTo>
                      <a:lnTo>
                        <a:pt x="2109" y="2552"/>
                      </a:lnTo>
                      <a:lnTo>
                        <a:pt x="2114" y="2539"/>
                      </a:lnTo>
                      <a:lnTo>
                        <a:pt x="2120" y="2526"/>
                      </a:lnTo>
                      <a:lnTo>
                        <a:pt x="2124" y="2521"/>
                      </a:lnTo>
                      <a:lnTo>
                        <a:pt x="2125" y="2515"/>
                      </a:lnTo>
                      <a:lnTo>
                        <a:pt x="2127" y="2508"/>
                      </a:lnTo>
                      <a:lnTo>
                        <a:pt x="2127" y="2500"/>
                      </a:lnTo>
                      <a:lnTo>
                        <a:pt x="2130" y="2495"/>
                      </a:lnTo>
                      <a:lnTo>
                        <a:pt x="2130" y="2487"/>
                      </a:lnTo>
                      <a:lnTo>
                        <a:pt x="2129" y="2481"/>
                      </a:lnTo>
                      <a:lnTo>
                        <a:pt x="2127" y="2475"/>
                      </a:lnTo>
                      <a:lnTo>
                        <a:pt x="2129" y="2475"/>
                      </a:lnTo>
                      <a:lnTo>
                        <a:pt x="2127" y="2464"/>
                      </a:lnTo>
                      <a:lnTo>
                        <a:pt x="2127" y="2454"/>
                      </a:lnTo>
                      <a:lnTo>
                        <a:pt x="2127" y="2442"/>
                      </a:lnTo>
                      <a:lnTo>
                        <a:pt x="2129" y="2429"/>
                      </a:lnTo>
                      <a:lnTo>
                        <a:pt x="2130" y="2421"/>
                      </a:lnTo>
                      <a:lnTo>
                        <a:pt x="2133" y="2415"/>
                      </a:lnTo>
                      <a:close/>
                      <a:moveTo>
                        <a:pt x="1886" y="2309"/>
                      </a:moveTo>
                      <a:lnTo>
                        <a:pt x="1895" y="2305"/>
                      </a:lnTo>
                      <a:lnTo>
                        <a:pt x="1906" y="2301"/>
                      </a:lnTo>
                      <a:lnTo>
                        <a:pt x="1895" y="2306"/>
                      </a:lnTo>
                      <a:lnTo>
                        <a:pt x="1886" y="2309"/>
                      </a:lnTo>
                      <a:close/>
                      <a:moveTo>
                        <a:pt x="1949" y="2213"/>
                      </a:moveTo>
                      <a:lnTo>
                        <a:pt x="1950" y="2210"/>
                      </a:lnTo>
                      <a:lnTo>
                        <a:pt x="1950" y="2211"/>
                      </a:lnTo>
                      <a:lnTo>
                        <a:pt x="1949" y="2213"/>
                      </a:lnTo>
                      <a:close/>
                      <a:moveTo>
                        <a:pt x="1952" y="2210"/>
                      </a:moveTo>
                      <a:lnTo>
                        <a:pt x="1968" y="2208"/>
                      </a:lnTo>
                      <a:lnTo>
                        <a:pt x="1982" y="2208"/>
                      </a:lnTo>
                      <a:lnTo>
                        <a:pt x="1981" y="2208"/>
                      </a:lnTo>
                      <a:lnTo>
                        <a:pt x="1967" y="2208"/>
                      </a:lnTo>
                      <a:lnTo>
                        <a:pt x="1952" y="2210"/>
                      </a:lnTo>
                      <a:close/>
                      <a:moveTo>
                        <a:pt x="2003" y="2195"/>
                      </a:moveTo>
                      <a:lnTo>
                        <a:pt x="2006" y="2193"/>
                      </a:lnTo>
                      <a:lnTo>
                        <a:pt x="2009" y="2193"/>
                      </a:lnTo>
                      <a:lnTo>
                        <a:pt x="2024" y="2201"/>
                      </a:lnTo>
                      <a:lnTo>
                        <a:pt x="2038" y="2208"/>
                      </a:lnTo>
                      <a:lnTo>
                        <a:pt x="2039" y="2208"/>
                      </a:lnTo>
                      <a:lnTo>
                        <a:pt x="2039" y="2208"/>
                      </a:lnTo>
                      <a:lnTo>
                        <a:pt x="2038" y="2208"/>
                      </a:lnTo>
                      <a:lnTo>
                        <a:pt x="2037" y="2208"/>
                      </a:lnTo>
                      <a:lnTo>
                        <a:pt x="2022" y="2201"/>
                      </a:lnTo>
                      <a:lnTo>
                        <a:pt x="2008" y="2193"/>
                      </a:lnTo>
                      <a:lnTo>
                        <a:pt x="2006" y="2195"/>
                      </a:lnTo>
                      <a:lnTo>
                        <a:pt x="2003" y="2195"/>
                      </a:lnTo>
                      <a:close/>
                      <a:moveTo>
                        <a:pt x="2051" y="2189"/>
                      </a:moveTo>
                      <a:lnTo>
                        <a:pt x="2051" y="2188"/>
                      </a:lnTo>
                      <a:lnTo>
                        <a:pt x="2055" y="2188"/>
                      </a:lnTo>
                      <a:lnTo>
                        <a:pt x="2051" y="2189"/>
                      </a:lnTo>
                      <a:close/>
                      <a:moveTo>
                        <a:pt x="2076" y="2183"/>
                      </a:moveTo>
                      <a:lnTo>
                        <a:pt x="2089" y="2180"/>
                      </a:lnTo>
                      <a:lnTo>
                        <a:pt x="2103" y="2179"/>
                      </a:lnTo>
                      <a:lnTo>
                        <a:pt x="2120" y="2179"/>
                      </a:lnTo>
                      <a:lnTo>
                        <a:pt x="2120" y="2180"/>
                      </a:lnTo>
                      <a:lnTo>
                        <a:pt x="2108" y="2180"/>
                      </a:lnTo>
                      <a:lnTo>
                        <a:pt x="2102" y="2180"/>
                      </a:lnTo>
                      <a:lnTo>
                        <a:pt x="2089" y="2180"/>
                      </a:lnTo>
                      <a:lnTo>
                        <a:pt x="2076" y="2183"/>
                      </a:lnTo>
                      <a:close/>
                      <a:moveTo>
                        <a:pt x="2144" y="2122"/>
                      </a:moveTo>
                      <a:lnTo>
                        <a:pt x="2149" y="2119"/>
                      </a:lnTo>
                      <a:lnTo>
                        <a:pt x="2153" y="2117"/>
                      </a:lnTo>
                      <a:lnTo>
                        <a:pt x="2149" y="2119"/>
                      </a:lnTo>
                      <a:lnTo>
                        <a:pt x="2144" y="2122"/>
                      </a:lnTo>
                      <a:close/>
                      <a:moveTo>
                        <a:pt x="2157" y="2116"/>
                      </a:moveTo>
                      <a:lnTo>
                        <a:pt x="2159" y="2116"/>
                      </a:lnTo>
                      <a:lnTo>
                        <a:pt x="2172" y="2116"/>
                      </a:lnTo>
                      <a:lnTo>
                        <a:pt x="2183" y="2117"/>
                      </a:lnTo>
                      <a:lnTo>
                        <a:pt x="2196" y="2117"/>
                      </a:lnTo>
                      <a:lnTo>
                        <a:pt x="2209" y="2116"/>
                      </a:lnTo>
                      <a:lnTo>
                        <a:pt x="2220" y="2112"/>
                      </a:lnTo>
                      <a:lnTo>
                        <a:pt x="2231" y="2109"/>
                      </a:lnTo>
                      <a:lnTo>
                        <a:pt x="2240" y="2105"/>
                      </a:lnTo>
                      <a:lnTo>
                        <a:pt x="2251" y="2100"/>
                      </a:lnTo>
                      <a:lnTo>
                        <a:pt x="2240" y="2105"/>
                      </a:lnTo>
                      <a:lnTo>
                        <a:pt x="2230" y="2109"/>
                      </a:lnTo>
                      <a:lnTo>
                        <a:pt x="2220" y="2113"/>
                      </a:lnTo>
                      <a:lnTo>
                        <a:pt x="2208" y="2116"/>
                      </a:lnTo>
                      <a:lnTo>
                        <a:pt x="2195" y="2117"/>
                      </a:lnTo>
                      <a:lnTo>
                        <a:pt x="2183" y="2117"/>
                      </a:lnTo>
                      <a:lnTo>
                        <a:pt x="2170" y="2116"/>
                      </a:lnTo>
                      <a:lnTo>
                        <a:pt x="2157" y="2116"/>
                      </a:lnTo>
                      <a:close/>
                      <a:moveTo>
                        <a:pt x="2269" y="2055"/>
                      </a:moveTo>
                      <a:lnTo>
                        <a:pt x="2269" y="2055"/>
                      </a:lnTo>
                      <a:lnTo>
                        <a:pt x="2279" y="2055"/>
                      </a:lnTo>
                      <a:lnTo>
                        <a:pt x="2291" y="2056"/>
                      </a:lnTo>
                      <a:lnTo>
                        <a:pt x="2280" y="2056"/>
                      </a:lnTo>
                      <a:lnTo>
                        <a:pt x="2269" y="2055"/>
                      </a:lnTo>
                      <a:close/>
                      <a:moveTo>
                        <a:pt x="1856" y="2056"/>
                      </a:moveTo>
                      <a:lnTo>
                        <a:pt x="1858" y="2052"/>
                      </a:lnTo>
                      <a:lnTo>
                        <a:pt x="1860" y="2050"/>
                      </a:lnTo>
                      <a:lnTo>
                        <a:pt x="1863" y="2047"/>
                      </a:lnTo>
                      <a:lnTo>
                        <a:pt x="1866" y="2044"/>
                      </a:lnTo>
                      <a:lnTo>
                        <a:pt x="1871" y="2043"/>
                      </a:lnTo>
                      <a:lnTo>
                        <a:pt x="1876" y="2043"/>
                      </a:lnTo>
                      <a:lnTo>
                        <a:pt x="1880" y="2044"/>
                      </a:lnTo>
                      <a:lnTo>
                        <a:pt x="1885" y="2046"/>
                      </a:lnTo>
                      <a:lnTo>
                        <a:pt x="1894" y="2048"/>
                      </a:lnTo>
                      <a:lnTo>
                        <a:pt x="1903" y="2050"/>
                      </a:lnTo>
                      <a:lnTo>
                        <a:pt x="1907" y="2051"/>
                      </a:lnTo>
                      <a:lnTo>
                        <a:pt x="1910" y="2051"/>
                      </a:lnTo>
                      <a:lnTo>
                        <a:pt x="1914" y="2050"/>
                      </a:lnTo>
                      <a:lnTo>
                        <a:pt x="1917" y="2050"/>
                      </a:lnTo>
                      <a:lnTo>
                        <a:pt x="1928" y="2050"/>
                      </a:lnTo>
                      <a:lnTo>
                        <a:pt x="1938" y="2052"/>
                      </a:lnTo>
                      <a:lnTo>
                        <a:pt x="1949" y="2053"/>
                      </a:lnTo>
                      <a:lnTo>
                        <a:pt x="1959" y="2055"/>
                      </a:lnTo>
                      <a:lnTo>
                        <a:pt x="1959" y="2055"/>
                      </a:lnTo>
                      <a:lnTo>
                        <a:pt x="1949" y="2053"/>
                      </a:lnTo>
                      <a:lnTo>
                        <a:pt x="1938" y="2052"/>
                      </a:lnTo>
                      <a:lnTo>
                        <a:pt x="1928" y="2051"/>
                      </a:lnTo>
                      <a:lnTo>
                        <a:pt x="1917" y="2051"/>
                      </a:lnTo>
                      <a:lnTo>
                        <a:pt x="1914" y="2051"/>
                      </a:lnTo>
                      <a:lnTo>
                        <a:pt x="1910" y="2052"/>
                      </a:lnTo>
                      <a:lnTo>
                        <a:pt x="1907" y="2052"/>
                      </a:lnTo>
                      <a:lnTo>
                        <a:pt x="1903" y="2051"/>
                      </a:lnTo>
                      <a:lnTo>
                        <a:pt x="1893" y="2048"/>
                      </a:lnTo>
                      <a:lnTo>
                        <a:pt x="1885" y="2046"/>
                      </a:lnTo>
                      <a:lnTo>
                        <a:pt x="1880" y="2044"/>
                      </a:lnTo>
                      <a:lnTo>
                        <a:pt x="1876" y="2044"/>
                      </a:lnTo>
                      <a:lnTo>
                        <a:pt x="1871" y="2044"/>
                      </a:lnTo>
                      <a:lnTo>
                        <a:pt x="1866" y="2046"/>
                      </a:lnTo>
                      <a:lnTo>
                        <a:pt x="1860" y="2050"/>
                      </a:lnTo>
                      <a:lnTo>
                        <a:pt x="1856" y="2056"/>
                      </a:lnTo>
                      <a:close/>
                      <a:moveTo>
                        <a:pt x="1866" y="1860"/>
                      </a:moveTo>
                      <a:lnTo>
                        <a:pt x="1866" y="1860"/>
                      </a:lnTo>
                      <a:lnTo>
                        <a:pt x="1864" y="1862"/>
                      </a:lnTo>
                      <a:lnTo>
                        <a:pt x="1858" y="1853"/>
                      </a:lnTo>
                      <a:lnTo>
                        <a:pt x="1851" y="1843"/>
                      </a:lnTo>
                      <a:lnTo>
                        <a:pt x="1840" y="1825"/>
                      </a:lnTo>
                      <a:lnTo>
                        <a:pt x="1828" y="1807"/>
                      </a:lnTo>
                      <a:lnTo>
                        <a:pt x="1821" y="1807"/>
                      </a:lnTo>
                      <a:lnTo>
                        <a:pt x="1812" y="1809"/>
                      </a:lnTo>
                      <a:lnTo>
                        <a:pt x="1803" y="1810"/>
                      </a:lnTo>
                      <a:lnTo>
                        <a:pt x="1797" y="1811"/>
                      </a:lnTo>
                      <a:lnTo>
                        <a:pt x="1783" y="1821"/>
                      </a:lnTo>
                      <a:lnTo>
                        <a:pt x="1774" y="1831"/>
                      </a:lnTo>
                      <a:lnTo>
                        <a:pt x="1766" y="1833"/>
                      </a:lnTo>
                      <a:lnTo>
                        <a:pt x="1759" y="1837"/>
                      </a:lnTo>
                      <a:lnTo>
                        <a:pt x="1753" y="1838"/>
                      </a:lnTo>
                      <a:lnTo>
                        <a:pt x="1745" y="1840"/>
                      </a:lnTo>
                      <a:lnTo>
                        <a:pt x="1729" y="1838"/>
                      </a:lnTo>
                      <a:lnTo>
                        <a:pt x="1714" y="1834"/>
                      </a:lnTo>
                      <a:lnTo>
                        <a:pt x="1700" y="1832"/>
                      </a:lnTo>
                      <a:lnTo>
                        <a:pt x="1685" y="1831"/>
                      </a:lnTo>
                      <a:lnTo>
                        <a:pt x="1671" y="1828"/>
                      </a:lnTo>
                      <a:lnTo>
                        <a:pt x="1656" y="1828"/>
                      </a:lnTo>
                      <a:lnTo>
                        <a:pt x="1649" y="1828"/>
                      </a:lnTo>
                      <a:lnTo>
                        <a:pt x="1641" y="1829"/>
                      </a:lnTo>
                      <a:lnTo>
                        <a:pt x="1635" y="1832"/>
                      </a:lnTo>
                      <a:lnTo>
                        <a:pt x="1630" y="1834"/>
                      </a:lnTo>
                      <a:lnTo>
                        <a:pt x="1611" y="1849"/>
                      </a:lnTo>
                      <a:lnTo>
                        <a:pt x="1593" y="1863"/>
                      </a:lnTo>
                      <a:lnTo>
                        <a:pt x="1586" y="1866"/>
                      </a:lnTo>
                      <a:lnTo>
                        <a:pt x="1579" y="1867"/>
                      </a:lnTo>
                      <a:lnTo>
                        <a:pt x="1573" y="1867"/>
                      </a:lnTo>
                      <a:lnTo>
                        <a:pt x="1565" y="1867"/>
                      </a:lnTo>
                      <a:lnTo>
                        <a:pt x="1556" y="1859"/>
                      </a:lnTo>
                      <a:lnTo>
                        <a:pt x="1547" y="1851"/>
                      </a:lnTo>
                      <a:lnTo>
                        <a:pt x="1538" y="1845"/>
                      </a:lnTo>
                      <a:lnTo>
                        <a:pt x="1528" y="1840"/>
                      </a:lnTo>
                      <a:lnTo>
                        <a:pt x="1523" y="1837"/>
                      </a:lnTo>
                      <a:lnTo>
                        <a:pt x="1517" y="1834"/>
                      </a:lnTo>
                      <a:lnTo>
                        <a:pt x="1512" y="1833"/>
                      </a:lnTo>
                      <a:lnTo>
                        <a:pt x="1505" y="1832"/>
                      </a:lnTo>
                      <a:lnTo>
                        <a:pt x="1493" y="1831"/>
                      </a:lnTo>
                      <a:lnTo>
                        <a:pt x="1482" y="1831"/>
                      </a:lnTo>
                      <a:lnTo>
                        <a:pt x="1464" y="1837"/>
                      </a:lnTo>
                      <a:lnTo>
                        <a:pt x="1449" y="1840"/>
                      </a:lnTo>
                      <a:lnTo>
                        <a:pt x="1444" y="1838"/>
                      </a:lnTo>
                      <a:lnTo>
                        <a:pt x="1440" y="1837"/>
                      </a:lnTo>
                      <a:lnTo>
                        <a:pt x="1435" y="1834"/>
                      </a:lnTo>
                      <a:lnTo>
                        <a:pt x="1431" y="1832"/>
                      </a:lnTo>
                      <a:lnTo>
                        <a:pt x="1422" y="1825"/>
                      </a:lnTo>
                      <a:lnTo>
                        <a:pt x="1413" y="1821"/>
                      </a:lnTo>
                      <a:lnTo>
                        <a:pt x="1395" y="1814"/>
                      </a:lnTo>
                      <a:lnTo>
                        <a:pt x="1378" y="1807"/>
                      </a:lnTo>
                      <a:lnTo>
                        <a:pt x="1359" y="1802"/>
                      </a:lnTo>
                      <a:lnTo>
                        <a:pt x="1339" y="1798"/>
                      </a:lnTo>
                      <a:lnTo>
                        <a:pt x="1324" y="1798"/>
                      </a:lnTo>
                      <a:lnTo>
                        <a:pt x="1309" y="1799"/>
                      </a:lnTo>
                      <a:lnTo>
                        <a:pt x="1302" y="1801"/>
                      </a:lnTo>
                      <a:lnTo>
                        <a:pt x="1294" y="1802"/>
                      </a:lnTo>
                      <a:lnTo>
                        <a:pt x="1286" y="1805"/>
                      </a:lnTo>
                      <a:lnTo>
                        <a:pt x="1278" y="1807"/>
                      </a:lnTo>
                      <a:lnTo>
                        <a:pt x="1276" y="1811"/>
                      </a:lnTo>
                      <a:lnTo>
                        <a:pt x="1274" y="1816"/>
                      </a:lnTo>
                      <a:lnTo>
                        <a:pt x="1273" y="1823"/>
                      </a:lnTo>
                      <a:lnTo>
                        <a:pt x="1272" y="1828"/>
                      </a:lnTo>
                      <a:lnTo>
                        <a:pt x="1270" y="1834"/>
                      </a:lnTo>
                      <a:lnTo>
                        <a:pt x="1269" y="1841"/>
                      </a:lnTo>
                      <a:lnTo>
                        <a:pt x="1268" y="1847"/>
                      </a:lnTo>
                      <a:lnTo>
                        <a:pt x="1265" y="1853"/>
                      </a:lnTo>
                      <a:lnTo>
                        <a:pt x="1254" y="1868"/>
                      </a:lnTo>
                      <a:lnTo>
                        <a:pt x="1246" y="1881"/>
                      </a:lnTo>
                      <a:lnTo>
                        <a:pt x="1245" y="1891"/>
                      </a:lnTo>
                      <a:lnTo>
                        <a:pt x="1245" y="1903"/>
                      </a:lnTo>
                      <a:lnTo>
                        <a:pt x="1247" y="1913"/>
                      </a:lnTo>
                      <a:lnTo>
                        <a:pt x="1251" y="1925"/>
                      </a:lnTo>
                      <a:lnTo>
                        <a:pt x="1243" y="1925"/>
                      </a:lnTo>
                      <a:lnTo>
                        <a:pt x="1238" y="1924"/>
                      </a:lnTo>
                      <a:lnTo>
                        <a:pt x="1243" y="1924"/>
                      </a:lnTo>
                      <a:lnTo>
                        <a:pt x="1247" y="1924"/>
                      </a:lnTo>
                      <a:lnTo>
                        <a:pt x="1245" y="1913"/>
                      </a:lnTo>
                      <a:lnTo>
                        <a:pt x="1242" y="1902"/>
                      </a:lnTo>
                      <a:lnTo>
                        <a:pt x="1241" y="1895"/>
                      </a:lnTo>
                      <a:lnTo>
                        <a:pt x="1241" y="1889"/>
                      </a:lnTo>
                      <a:lnTo>
                        <a:pt x="1241" y="1884"/>
                      </a:lnTo>
                      <a:lnTo>
                        <a:pt x="1243" y="1878"/>
                      </a:lnTo>
                      <a:lnTo>
                        <a:pt x="1250" y="1867"/>
                      </a:lnTo>
                      <a:lnTo>
                        <a:pt x="1261" y="1850"/>
                      </a:lnTo>
                      <a:lnTo>
                        <a:pt x="1264" y="1845"/>
                      </a:lnTo>
                      <a:lnTo>
                        <a:pt x="1267" y="1840"/>
                      </a:lnTo>
                      <a:lnTo>
                        <a:pt x="1268" y="1833"/>
                      </a:lnTo>
                      <a:lnTo>
                        <a:pt x="1268" y="1825"/>
                      </a:lnTo>
                      <a:lnTo>
                        <a:pt x="1269" y="1820"/>
                      </a:lnTo>
                      <a:lnTo>
                        <a:pt x="1270" y="1814"/>
                      </a:lnTo>
                      <a:lnTo>
                        <a:pt x="1272" y="1809"/>
                      </a:lnTo>
                      <a:lnTo>
                        <a:pt x="1276" y="1805"/>
                      </a:lnTo>
                      <a:lnTo>
                        <a:pt x="1282" y="1802"/>
                      </a:lnTo>
                      <a:lnTo>
                        <a:pt x="1290" y="1799"/>
                      </a:lnTo>
                      <a:lnTo>
                        <a:pt x="1298" y="1798"/>
                      </a:lnTo>
                      <a:lnTo>
                        <a:pt x="1305" y="1797"/>
                      </a:lnTo>
                      <a:lnTo>
                        <a:pt x="1321" y="1796"/>
                      </a:lnTo>
                      <a:lnTo>
                        <a:pt x="1335" y="1796"/>
                      </a:lnTo>
                      <a:lnTo>
                        <a:pt x="1356" y="1799"/>
                      </a:lnTo>
                      <a:lnTo>
                        <a:pt x="1374" y="1806"/>
                      </a:lnTo>
                      <a:lnTo>
                        <a:pt x="1392" y="1811"/>
                      </a:lnTo>
                      <a:lnTo>
                        <a:pt x="1410" y="1819"/>
                      </a:lnTo>
                      <a:lnTo>
                        <a:pt x="1420" y="1823"/>
                      </a:lnTo>
                      <a:lnTo>
                        <a:pt x="1429" y="1829"/>
                      </a:lnTo>
                      <a:lnTo>
                        <a:pt x="1433" y="1832"/>
                      </a:lnTo>
                      <a:lnTo>
                        <a:pt x="1438" y="1834"/>
                      </a:lnTo>
                      <a:lnTo>
                        <a:pt x="1442" y="1837"/>
                      </a:lnTo>
                      <a:lnTo>
                        <a:pt x="1447" y="1837"/>
                      </a:lnTo>
                      <a:lnTo>
                        <a:pt x="1462" y="1834"/>
                      </a:lnTo>
                      <a:lnTo>
                        <a:pt x="1480" y="1828"/>
                      </a:lnTo>
                      <a:lnTo>
                        <a:pt x="1491" y="1828"/>
                      </a:lnTo>
                      <a:lnTo>
                        <a:pt x="1503" y="1829"/>
                      </a:lnTo>
                      <a:lnTo>
                        <a:pt x="1509" y="1829"/>
                      </a:lnTo>
                      <a:lnTo>
                        <a:pt x="1516" y="1832"/>
                      </a:lnTo>
                      <a:lnTo>
                        <a:pt x="1521" y="1834"/>
                      </a:lnTo>
                      <a:lnTo>
                        <a:pt x="1526" y="1837"/>
                      </a:lnTo>
                      <a:lnTo>
                        <a:pt x="1536" y="1842"/>
                      </a:lnTo>
                      <a:lnTo>
                        <a:pt x="1545" y="1849"/>
                      </a:lnTo>
                      <a:lnTo>
                        <a:pt x="1554" y="1856"/>
                      </a:lnTo>
                      <a:lnTo>
                        <a:pt x="1563" y="1864"/>
                      </a:lnTo>
                      <a:lnTo>
                        <a:pt x="1570" y="1864"/>
                      </a:lnTo>
                      <a:lnTo>
                        <a:pt x="1578" y="1864"/>
                      </a:lnTo>
                      <a:lnTo>
                        <a:pt x="1584" y="1863"/>
                      </a:lnTo>
                      <a:lnTo>
                        <a:pt x="1591" y="1860"/>
                      </a:lnTo>
                      <a:lnTo>
                        <a:pt x="1610" y="1846"/>
                      </a:lnTo>
                      <a:lnTo>
                        <a:pt x="1628" y="1832"/>
                      </a:lnTo>
                      <a:lnTo>
                        <a:pt x="1635" y="1829"/>
                      </a:lnTo>
                      <a:lnTo>
                        <a:pt x="1641" y="1827"/>
                      </a:lnTo>
                      <a:lnTo>
                        <a:pt x="1648" y="1825"/>
                      </a:lnTo>
                      <a:lnTo>
                        <a:pt x="1654" y="1825"/>
                      </a:lnTo>
                      <a:lnTo>
                        <a:pt x="1670" y="1825"/>
                      </a:lnTo>
                      <a:lnTo>
                        <a:pt x="1684" y="1828"/>
                      </a:lnTo>
                      <a:lnTo>
                        <a:pt x="1698" y="1829"/>
                      </a:lnTo>
                      <a:lnTo>
                        <a:pt x="1713" y="1832"/>
                      </a:lnTo>
                      <a:lnTo>
                        <a:pt x="1728" y="1836"/>
                      </a:lnTo>
                      <a:lnTo>
                        <a:pt x="1745" y="1837"/>
                      </a:lnTo>
                      <a:lnTo>
                        <a:pt x="1751" y="1836"/>
                      </a:lnTo>
                      <a:lnTo>
                        <a:pt x="1759" y="1834"/>
                      </a:lnTo>
                      <a:lnTo>
                        <a:pt x="1766" y="1831"/>
                      </a:lnTo>
                      <a:lnTo>
                        <a:pt x="1772" y="1828"/>
                      </a:lnTo>
                      <a:lnTo>
                        <a:pt x="1783" y="1819"/>
                      </a:lnTo>
                      <a:lnTo>
                        <a:pt x="1796" y="1810"/>
                      </a:lnTo>
                      <a:lnTo>
                        <a:pt x="1803" y="1806"/>
                      </a:lnTo>
                      <a:lnTo>
                        <a:pt x="1812" y="1805"/>
                      </a:lnTo>
                      <a:lnTo>
                        <a:pt x="1820" y="1805"/>
                      </a:lnTo>
                      <a:lnTo>
                        <a:pt x="1828" y="1805"/>
                      </a:lnTo>
                      <a:lnTo>
                        <a:pt x="1828" y="1805"/>
                      </a:lnTo>
                      <a:lnTo>
                        <a:pt x="1841" y="1824"/>
                      </a:lnTo>
                      <a:lnTo>
                        <a:pt x="1853" y="1842"/>
                      </a:lnTo>
                      <a:lnTo>
                        <a:pt x="1859" y="1851"/>
                      </a:lnTo>
                      <a:lnTo>
                        <a:pt x="1866" y="1860"/>
                      </a:lnTo>
                      <a:close/>
                      <a:moveTo>
                        <a:pt x="1828" y="1736"/>
                      </a:moveTo>
                      <a:lnTo>
                        <a:pt x="1936" y="1602"/>
                      </a:lnTo>
                      <a:lnTo>
                        <a:pt x="1930" y="1509"/>
                      </a:lnTo>
                      <a:lnTo>
                        <a:pt x="1930" y="1509"/>
                      </a:lnTo>
                      <a:lnTo>
                        <a:pt x="1936" y="1601"/>
                      </a:lnTo>
                      <a:lnTo>
                        <a:pt x="1828" y="1736"/>
                      </a:lnTo>
                      <a:close/>
                      <a:moveTo>
                        <a:pt x="1963" y="1343"/>
                      </a:moveTo>
                      <a:lnTo>
                        <a:pt x="1930" y="1320"/>
                      </a:lnTo>
                      <a:lnTo>
                        <a:pt x="1930" y="1319"/>
                      </a:lnTo>
                      <a:lnTo>
                        <a:pt x="1964" y="1342"/>
                      </a:lnTo>
                      <a:lnTo>
                        <a:pt x="1963" y="1343"/>
                      </a:lnTo>
                      <a:close/>
                      <a:moveTo>
                        <a:pt x="1932" y="1311"/>
                      </a:moveTo>
                      <a:lnTo>
                        <a:pt x="1936" y="1293"/>
                      </a:lnTo>
                      <a:lnTo>
                        <a:pt x="1917" y="1269"/>
                      </a:lnTo>
                      <a:lnTo>
                        <a:pt x="1917" y="1268"/>
                      </a:lnTo>
                      <a:lnTo>
                        <a:pt x="1936" y="1292"/>
                      </a:lnTo>
                      <a:lnTo>
                        <a:pt x="1932" y="1311"/>
                      </a:lnTo>
                      <a:close/>
                      <a:moveTo>
                        <a:pt x="1981" y="2603"/>
                      </a:moveTo>
                      <a:lnTo>
                        <a:pt x="1981" y="2603"/>
                      </a:lnTo>
                      <a:lnTo>
                        <a:pt x="1980" y="2603"/>
                      </a:lnTo>
                      <a:lnTo>
                        <a:pt x="1968" y="2600"/>
                      </a:lnTo>
                      <a:lnTo>
                        <a:pt x="1956" y="2596"/>
                      </a:lnTo>
                      <a:lnTo>
                        <a:pt x="1946" y="2592"/>
                      </a:lnTo>
                      <a:lnTo>
                        <a:pt x="1934" y="2587"/>
                      </a:lnTo>
                      <a:lnTo>
                        <a:pt x="1923" y="2582"/>
                      </a:lnTo>
                      <a:lnTo>
                        <a:pt x="1912" y="2577"/>
                      </a:lnTo>
                      <a:lnTo>
                        <a:pt x="1901" y="2573"/>
                      </a:lnTo>
                      <a:lnTo>
                        <a:pt x="1889" y="2570"/>
                      </a:lnTo>
                      <a:lnTo>
                        <a:pt x="1879" y="2569"/>
                      </a:lnTo>
                      <a:lnTo>
                        <a:pt x="1868" y="2568"/>
                      </a:lnTo>
                      <a:lnTo>
                        <a:pt x="1879" y="2569"/>
                      </a:lnTo>
                      <a:lnTo>
                        <a:pt x="1889" y="2570"/>
                      </a:lnTo>
                      <a:lnTo>
                        <a:pt x="1902" y="2573"/>
                      </a:lnTo>
                      <a:lnTo>
                        <a:pt x="1914" y="2577"/>
                      </a:lnTo>
                      <a:lnTo>
                        <a:pt x="1924" y="2582"/>
                      </a:lnTo>
                      <a:lnTo>
                        <a:pt x="1936" y="2587"/>
                      </a:lnTo>
                      <a:lnTo>
                        <a:pt x="1947" y="2591"/>
                      </a:lnTo>
                      <a:lnTo>
                        <a:pt x="1958" y="2596"/>
                      </a:lnTo>
                      <a:lnTo>
                        <a:pt x="1969" y="2600"/>
                      </a:lnTo>
                      <a:lnTo>
                        <a:pt x="1981" y="2603"/>
                      </a:lnTo>
                      <a:close/>
                      <a:moveTo>
                        <a:pt x="1824" y="2570"/>
                      </a:moveTo>
                      <a:lnTo>
                        <a:pt x="1824" y="2570"/>
                      </a:lnTo>
                      <a:lnTo>
                        <a:pt x="1820" y="2578"/>
                      </a:lnTo>
                      <a:lnTo>
                        <a:pt x="1815" y="2587"/>
                      </a:lnTo>
                      <a:lnTo>
                        <a:pt x="1812" y="2595"/>
                      </a:lnTo>
                      <a:lnTo>
                        <a:pt x="1810" y="2603"/>
                      </a:lnTo>
                      <a:lnTo>
                        <a:pt x="1811" y="2613"/>
                      </a:lnTo>
                      <a:lnTo>
                        <a:pt x="1814" y="2622"/>
                      </a:lnTo>
                      <a:lnTo>
                        <a:pt x="1811" y="2618"/>
                      </a:lnTo>
                      <a:lnTo>
                        <a:pt x="1810" y="2613"/>
                      </a:lnTo>
                      <a:lnTo>
                        <a:pt x="1810" y="2608"/>
                      </a:lnTo>
                      <a:lnTo>
                        <a:pt x="1810" y="2603"/>
                      </a:lnTo>
                      <a:lnTo>
                        <a:pt x="1811" y="2595"/>
                      </a:lnTo>
                      <a:lnTo>
                        <a:pt x="1815" y="2586"/>
                      </a:lnTo>
                      <a:lnTo>
                        <a:pt x="1820" y="2578"/>
                      </a:lnTo>
                      <a:lnTo>
                        <a:pt x="1824" y="2570"/>
                      </a:lnTo>
                      <a:lnTo>
                        <a:pt x="1824" y="2570"/>
                      </a:lnTo>
                      <a:close/>
                      <a:moveTo>
                        <a:pt x="1694" y="2576"/>
                      </a:moveTo>
                      <a:lnTo>
                        <a:pt x="1696" y="2590"/>
                      </a:lnTo>
                      <a:lnTo>
                        <a:pt x="1698" y="2605"/>
                      </a:lnTo>
                      <a:lnTo>
                        <a:pt x="1700" y="2613"/>
                      </a:lnTo>
                      <a:lnTo>
                        <a:pt x="1700" y="2621"/>
                      </a:lnTo>
                      <a:lnTo>
                        <a:pt x="1700" y="2627"/>
                      </a:lnTo>
                      <a:lnTo>
                        <a:pt x="1698" y="2635"/>
                      </a:lnTo>
                      <a:lnTo>
                        <a:pt x="1693" y="2640"/>
                      </a:lnTo>
                      <a:lnTo>
                        <a:pt x="1688" y="2643"/>
                      </a:lnTo>
                      <a:lnTo>
                        <a:pt x="1693" y="2640"/>
                      </a:lnTo>
                      <a:lnTo>
                        <a:pt x="1697" y="2635"/>
                      </a:lnTo>
                      <a:lnTo>
                        <a:pt x="1698" y="2629"/>
                      </a:lnTo>
                      <a:lnTo>
                        <a:pt x="1698" y="2621"/>
                      </a:lnTo>
                      <a:lnTo>
                        <a:pt x="1698" y="2613"/>
                      </a:lnTo>
                      <a:lnTo>
                        <a:pt x="1697" y="2605"/>
                      </a:lnTo>
                      <a:lnTo>
                        <a:pt x="1694" y="2590"/>
                      </a:lnTo>
                      <a:lnTo>
                        <a:pt x="1693" y="2576"/>
                      </a:lnTo>
                      <a:lnTo>
                        <a:pt x="1694" y="2576"/>
                      </a:lnTo>
                      <a:close/>
                      <a:moveTo>
                        <a:pt x="1645" y="2257"/>
                      </a:moveTo>
                      <a:lnTo>
                        <a:pt x="1648" y="2257"/>
                      </a:lnTo>
                      <a:lnTo>
                        <a:pt x="1650" y="2256"/>
                      </a:lnTo>
                      <a:lnTo>
                        <a:pt x="1653" y="2254"/>
                      </a:lnTo>
                      <a:lnTo>
                        <a:pt x="1654" y="2253"/>
                      </a:lnTo>
                      <a:lnTo>
                        <a:pt x="1656" y="2252"/>
                      </a:lnTo>
                      <a:lnTo>
                        <a:pt x="1657" y="2249"/>
                      </a:lnTo>
                      <a:lnTo>
                        <a:pt x="1658" y="2245"/>
                      </a:lnTo>
                      <a:lnTo>
                        <a:pt x="1658" y="2243"/>
                      </a:lnTo>
                      <a:lnTo>
                        <a:pt x="1658" y="2243"/>
                      </a:lnTo>
                      <a:lnTo>
                        <a:pt x="1657" y="2246"/>
                      </a:lnTo>
                      <a:lnTo>
                        <a:pt x="1653" y="2253"/>
                      </a:lnTo>
                      <a:lnTo>
                        <a:pt x="1653" y="2254"/>
                      </a:lnTo>
                      <a:lnTo>
                        <a:pt x="1650" y="2256"/>
                      </a:lnTo>
                      <a:lnTo>
                        <a:pt x="1648" y="2257"/>
                      </a:lnTo>
                      <a:lnTo>
                        <a:pt x="1645" y="2257"/>
                      </a:lnTo>
                      <a:close/>
                      <a:moveTo>
                        <a:pt x="1685" y="2275"/>
                      </a:moveTo>
                      <a:lnTo>
                        <a:pt x="1685" y="2275"/>
                      </a:lnTo>
                      <a:lnTo>
                        <a:pt x="1687" y="2276"/>
                      </a:lnTo>
                      <a:lnTo>
                        <a:pt x="1687" y="2276"/>
                      </a:lnTo>
                      <a:lnTo>
                        <a:pt x="1687" y="2276"/>
                      </a:lnTo>
                      <a:lnTo>
                        <a:pt x="1685" y="2275"/>
                      </a:lnTo>
                      <a:close/>
                      <a:moveTo>
                        <a:pt x="1702" y="2281"/>
                      </a:moveTo>
                      <a:lnTo>
                        <a:pt x="1706" y="2281"/>
                      </a:lnTo>
                      <a:lnTo>
                        <a:pt x="1709" y="2280"/>
                      </a:lnTo>
                      <a:lnTo>
                        <a:pt x="1714" y="2276"/>
                      </a:lnTo>
                      <a:lnTo>
                        <a:pt x="1718" y="2271"/>
                      </a:lnTo>
                      <a:lnTo>
                        <a:pt x="1722" y="2265"/>
                      </a:lnTo>
                      <a:lnTo>
                        <a:pt x="1724" y="2258"/>
                      </a:lnTo>
                      <a:lnTo>
                        <a:pt x="1728" y="2245"/>
                      </a:lnTo>
                      <a:lnTo>
                        <a:pt x="1732" y="2234"/>
                      </a:lnTo>
                      <a:lnTo>
                        <a:pt x="1739" y="2223"/>
                      </a:lnTo>
                      <a:lnTo>
                        <a:pt x="1744" y="2213"/>
                      </a:lnTo>
                      <a:lnTo>
                        <a:pt x="1748" y="2202"/>
                      </a:lnTo>
                      <a:lnTo>
                        <a:pt x="1750" y="2192"/>
                      </a:lnTo>
                      <a:lnTo>
                        <a:pt x="1750" y="2186"/>
                      </a:lnTo>
                      <a:lnTo>
                        <a:pt x="1749" y="2178"/>
                      </a:lnTo>
                      <a:lnTo>
                        <a:pt x="1749" y="2171"/>
                      </a:lnTo>
                      <a:lnTo>
                        <a:pt x="1750" y="2165"/>
                      </a:lnTo>
                      <a:lnTo>
                        <a:pt x="1753" y="2161"/>
                      </a:lnTo>
                      <a:lnTo>
                        <a:pt x="1757" y="2158"/>
                      </a:lnTo>
                      <a:lnTo>
                        <a:pt x="1753" y="2161"/>
                      </a:lnTo>
                      <a:lnTo>
                        <a:pt x="1750" y="2165"/>
                      </a:lnTo>
                      <a:lnTo>
                        <a:pt x="1748" y="2173"/>
                      </a:lnTo>
                      <a:lnTo>
                        <a:pt x="1749" y="2179"/>
                      </a:lnTo>
                      <a:lnTo>
                        <a:pt x="1750" y="2186"/>
                      </a:lnTo>
                      <a:lnTo>
                        <a:pt x="1750" y="2192"/>
                      </a:lnTo>
                      <a:lnTo>
                        <a:pt x="1746" y="2202"/>
                      </a:lnTo>
                      <a:lnTo>
                        <a:pt x="1742" y="2213"/>
                      </a:lnTo>
                      <a:lnTo>
                        <a:pt x="1737" y="2223"/>
                      </a:lnTo>
                      <a:lnTo>
                        <a:pt x="1732" y="2234"/>
                      </a:lnTo>
                      <a:lnTo>
                        <a:pt x="1728" y="2245"/>
                      </a:lnTo>
                      <a:lnTo>
                        <a:pt x="1723" y="2258"/>
                      </a:lnTo>
                      <a:lnTo>
                        <a:pt x="1720" y="2265"/>
                      </a:lnTo>
                      <a:lnTo>
                        <a:pt x="1718" y="2271"/>
                      </a:lnTo>
                      <a:lnTo>
                        <a:pt x="1714" y="2276"/>
                      </a:lnTo>
                      <a:lnTo>
                        <a:pt x="1709" y="2280"/>
                      </a:lnTo>
                      <a:lnTo>
                        <a:pt x="1706" y="2281"/>
                      </a:lnTo>
                      <a:lnTo>
                        <a:pt x="1702" y="2281"/>
                      </a:lnTo>
                      <a:close/>
                      <a:moveTo>
                        <a:pt x="1783" y="2132"/>
                      </a:moveTo>
                      <a:lnTo>
                        <a:pt x="1783" y="2132"/>
                      </a:lnTo>
                      <a:lnTo>
                        <a:pt x="1785" y="2121"/>
                      </a:lnTo>
                      <a:lnTo>
                        <a:pt x="1786" y="2109"/>
                      </a:lnTo>
                      <a:lnTo>
                        <a:pt x="1786" y="2103"/>
                      </a:lnTo>
                      <a:lnTo>
                        <a:pt x="1788" y="2097"/>
                      </a:lnTo>
                      <a:lnTo>
                        <a:pt x="1789" y="2091"/>
                      </a:lnTo>
                      <a:lnTo>
                        <a:pt x="1793" y="2086"/>
                      </a:lnTo>
                      <a:lnTo>
                        <a:pt x="1794" y="2085"/>
                      </a:lnTo>
                      <a:lnTo>
                        <a:pt x="1796" y="2082"/>
                      </a:lnTo>
                      <a:lnTo>
                        <a:pt x="1793" y="2085"/>
                      </a:lnTo>
                      <a:lnTo>
                        <a:pt x="1792" y="2087"/>
                      </a:lnTo>
                      <a:lnTo>
                        <a:pt x="1789" y="2092"/>
                      </a:lnTo>
                      <a:lnTo>
                        <a:pt x="1786" y="2099"/>
                      </a:lnTo>
                      <a:lnTo>
                        <a:pt x="1786" y="2104"/>
                      </a:lnTo>
                      <a:lnTo>
                        <a:pt x="1785" y="2110"/>
                      </a:lnTo>
                      <a:lnTo>
                        <a:pt x="1785" y="2122"/>
                      </a:lnTo>
                      <a:lnTo>
                        <a:pt x="1783" y="2132"/>
                      </a:lnTo>
                      <a:close/>
                      <a:moveTo>
                        <a:pt x="1811" y="2062"/>
                      </a:moveTo>
                      <a:lnTo>
                        <a:pt x="1812" y="2059"/>
                      </a:lnTo>
                      <a:lnTo>
                        <a:pt x="1812" y="2053"/>
                      </a:lnTo>
                      <a:lnTo>
                        <a:pt x="1811" y="2048"/>
                      </a:lnTo>
                      <a:lnTo>
                        <a:pt x="1811" y="2044"/>
                      </a:lnTo>
                      <a:lnTo>
                        <a:pt x="1811" y="2042"/>
                      </a:lnTo>
                      <a:lnTo>
                        <a:pt x="1812" y="2038"/>
                      </a:lnTo>
                      <a:lnTo>
                        <a:pt x="1811" y="2042"/>
                      </a:lnTo>
                      <a:lnTo>
                        <a:pt x="1810" y="2046"/>
                      </a:lnTo>
                      <a:lnTo>
                        <a:pt x="1811" y="2053"/>
                      </a:lnTo>
                      <a:lnTo>
                        <a:pt x="1811" y="2062"/>
                      </a:lnTo>
                      <a:close/>
                      <a:moveTo>
                        <a:pt x="1824" y="2018"/>
                      </a:moveTo>
                      <a:lnTo>
                        <a:pt x="1824" y="2017"/>
                      </a:lnTo>
                      <a:lnTo>
                        <a:pt x="1828" y="2003"/>
                      </a:lnTo>
                      <a:lnTo>
                        <a:pt x="1833" y="1990"/>
                      </a:lnTo>
                      <a:lnTo>
                        <a:pt x="1828" y="2003"/>
                      </a:lnTo>
                      <a:lnTo>
                        <a:pt x="1824" y="2018"/>
                      </a:lnTo>
                      <a:close/>
                      <a:moveTo>
                        <a:pt x="1894" y="1948"/>
                      </a:moveTo>
                      <a:lnTo>
                        <a:pt x="1894" y="1947"/>
                      </a:lnTo>
                      <a:lnTo>
                        <a:pt x="1895" y="1942"/>
                      </a:lnTo>
                      <a:lnTo>
                        <a:pt x="1895" y="1937"/>
                      </a:lnTo>
                      <a:lnTo>
                        <a:pt x="1894" y="1930"/>
                      </a:lnTo>
                      <a:lnTo>
                        <a:pt x="1893" y="1925"/>
                      </a:lnTo>
                      <a:lnTo>
                        <a:pt x="1889" y="1913"/>
                      </a:lnTo>
                      <a:lnTo>
                        <a:pt x="1885" y="1902"/>
                      </a:lnTo>
                      <a:lnTo>
                        <a:pt x="1871" y="1895"/>
                      </a:lnTo>
                      <a:lnTo>
                        <a:pt x="1856" y="1888"/>
                      </a:lnTo>
                      <a:lnTo>
                        <a:pt x="1858" y="1884"/>
                      </a:lnTo>
                      <a:lnTo>
                        <a:pt x="1858" y="1878"/>
                      </a:lnTo>
                      <a:lnTo>
                        <a:pt x="1856" y="1885"/>
                      </a:lnTo>
                      <a:lnTo>
                        <a:pt x="1856" y="1890"/>
                      </a:lnTo>
                      <a:lnTo>
                        <a:pt x="1871" y="1897"/>
                      </a:lnTo>
                      <a:lnTo>
                        <a:pt x="1884" y="1903"/>
                      </a:lnTo>
                      <a:lnTo>
                        <a:pt x="1888" y="1915"/>
                      </a:lnTo>
                      <a:lnTo>
                        <a:pt x="1891" y="1925"/>
                      </a:lnTo>
                      <a:lnTo>
                        <a:pt x="1893" y="1932"/>
                      </a:lnTo>
                      <a:lnTo>
                        <a:pt x="1894" y="1937"/>
                      </a:lnTo>
                      <a:lnTo>
                        <a:pt x="1894" y="1943"/>
                      </a:lnTo>
                      <a:lnTo>
                        <a:pt x="1894" y="1948"/>
                      </a:lnTo>
                      <a:close/>
                      <a:moveTo>
                        <a:pt x="1880" y="2681"/>
                      </a:moveTo>
                      <a:lnTo>
                        <a:pt x="1871" y="2684"/>
                      </a:lnTo>
                      <a:lnTo>
                        <a:pt x="1863" y="2687"/>
                      </a:lnTo>
                      <a:lnTo>
                        <a:pt x="1856" y="2691"/>
                      </a:lnTo>
                      <a:lnTo>
                        <a:pt x="1851" y="2696"/>
                      </a:lnTo>
                      <a:lnTo>
                        <a:pt x="1847" y="2703"/>
                      </a:lnTo>
                      <a:lnTo>
                        <a:pt x="1844" y="2712"/>
                      </a:lnTo>
                      <a:lnTo>
                        <a:pt x="1842" y="2721"/>
                      </a:lnTo>
                      <a:lnTo>
                        <a:pt x="1841" y="2730"/>
                      </a:lnTo>
                      <a:lnTo>
                        <a:pt x="1842" y="2721"/>
                      </a:lnTo>
                      <a:lnTo>
                        <a:pt x="1844" y="2712"/>
                      </a:lnTo>
                      <a:lnTo>
                        <a:pt x="1847" y="2703"/>
                      </a:lnTo>
                      <a:lnTo>
                        <a:pt x="1851" y="2695"/>
                      </a:lnTo>
                      <a:lnTo>
                        <a:pt x="1856" y="2691"/>
                      </a:lnTo>
                      <a:lnTo>
                        <a:pt x="1863" y="2687"/>
                      </a:lnTo>
                      <a:lnTo>
                        <a:pt x="1871" y="2684"/>
                      </a:lnTo>
                      <a:lnTo>
                        <a:pt x="1880" y="2681"/>
                      </a:lnTo>
                      <a:close/>
                      <a:moveTo>
                        <a:pt x="1767" y="2843"/>
                      </a:moveTo>
                      <a:lnTo>
                        <a:pt x="1766" y="2844"/>
                      </a:lnTo>
                      <a:lnTo>
                        <a:pt x="1764" y="2844"/>
                      </a:lnTo>
                      <a:lnTo>
                        <a:pt x="1759" y="2859"/>
                      </a:lnTo>
                      <a:lnTo>
                        <a:pt x="1755" y="2876"/>
                      </a:lnTo>
                      <a:lnTo>
                        <a:pt x="1753" y="2878"/>
                      </a:lnTo>
                      <a:lnTo>
                        <a:pt x="1751" y="2878"/>
                      </a:lnTo>
                      <a:lnTo>
                        <a:pt x="1753" y="2878"/>
                      </a:lnTo>
                      <a:lnTo>
                        <a:pt x="1754" y="2876"/>
                      </a:lnTo>
                      <a:lnTo>
                        <a:pt x="1759" y="2861"/>
                      </a:lnTo>
                      <a:lnTo>
                        <a:pt x="1763" y="2844"/>
                      </a:lnTo>
                      <a:lnTo>
                        <a:pt x="1766" y="2844"/>
                      </a:lnTo>
                      <a:lnTo>
                        <a:pt x="1767" y="2843"/>
                      </a:lnTo>
                      <a:close/>
                      <a:moveTo>
                        <a:pt x="1711" y="2872"/>
                      </a:moveTo>
                      <a:lnTo>
                        <a:pt x="1709" y="2875"/>
                      </a:lnTo>
                      <a:lnTo>
                        <a:pt x="1707" y="2878"/>
                      </a:lnTo>
                      <a:lnTo>
                        <a:pt x="1706" y="2881"/>
                      </a:lnTo>
                      <a:lnTo>
                        <a:pt x="1706" y="2885"/>
                      </a:lnTo>
                      <a:lnTo>
                        <a:pt x="1706" y="2894"/>
                      </a:lnTo>
                      <a:lnTo>
                        <a:pt x="1709" y="2903"/>
                      </a:lnTo>
                      <a:lnTo>
                        <a:pt x="1719" y="2915"/>
                      </a:lnTo>
                      <a:lnTo>
                        <a:pt x="1732" y="2927"/>
                      </a:lnTo>
                      <a:lnTo>
                        <a:pt x="1732" y="2935"/>
                      </a:lnTo>
                      <a:lnTo>
                        <a:pt x="1732" y="2944"/>
                      </a:lnTo>
                      <a:lnTo>
                        <a:pt x="1729" y="2951"/>
                      </a:lnTo>
                      <a:lnTo>
                        <a:pt x="1727" y="2959"/>
                      </a:lnTo>
                      <a:lnTo>
                        <a:pt x="1727" y="2960"/>
                      </a:lnTo>
                      <a:lnTo>
                        <a:pt x="1729" y="2953"/>
                      </a:lnTo>
                      <a:lnTo>
                        <a:pt x="1731" y="2944"/>
                      </a:lnTo>
                      <a:lnTo>
                        <a:pt x="1731" y="2935"/>
                      </a:lnTo>
                      <a:lnTo>
                        <a:pt x="1731" y="2928"/>
                      </a:lnTo>
                      <a:lnTo>
                        <a:pt x="1718" y="2916"/>
                      </a:lnTo>
                      <a:lnTo>
                        <a:pt x="1707" y="2903"/>
                      </a:lnTo>
                      <a:lnTo>
                        <a:pt x="1706" y="2894"/>
                      </a:lnTo>
                      <a:lnTo>
                        <a:pt x="1705" y="2885"/>
                      </a:lnTo>
                      <a:lnTo>
                        <a:pt x="1706" y="2881"/>
                      </a:lnTo>
                      <a:lnTo>
                        <a:pt x="1707" y="2878"/>
                      </a:lnTo>
                      <a:lnTo>
                        <a:pt x="1709" y="2875"/>
                      </a:lnTo>
                      <a:lnTo>
                        <a:pt x="1711" y="2872"/>
                      </a:lnTo>
                      <a:close/>
                      <a:moveTo>
                        <a:pt x="1268" y="1435"/>
                      </a:moveTo>
                      <a:lnTo>
                        <a:pt x="1259" y="1439"/>
                      </a:lnTo>
                      <a:lnTo>
                        <a:pt x="1248" y="1442"/>
                      </a:lnTo>
                      <a:lnTo>
                        <a:pt x="1259" y="1439"/>
                      </a:lnTo>
                      <a:lnTo>
                        <a:pt x="1268" y="1435"/>
                      </a:lnTo>
                      <a:close/>
                      <a:moveTo>
                        <a:pt x="748" y="1025"/>
                      </a:moveTo>
                      <a:lnTo>
                        <a:pt x="747" y="1025"/>
                      </a:lnTo>
                      <a:lnTo>
                        <a:pt x="719" y="1019"/>
                      </a:lnTo>
                      <a:lnTo>
                        <a:pt x="691" y="1014"/>
                      </a:lnTo>
                      <a:lnTo>
                        <a:pt x="678" y="1012"/>
                      </a:lnTo>
                      <a:lnTo>
                        <a:pt x="669" y="1013"/>
                      </a:lnTo>
                      <a:lnTo>
                        <a:pt x="665" y="1014"/>
                      </a:lnTo>
                      <a:lnTo>
                        <a:pt x="662" y="1017"/>
                      </a:lnTo>
                      <a:lnTo>
                        <a:pt x="661" y="1019"/>
                      </a:lnTo>
                      <a:lnTo>
                        <a:pt x="661" y="1025"/>
                      </a:lnTo>
                      <a:lnTo>
                        <a:pt x="713" y="1610"/>
                      </a:lnTo>
                      <a:lnTo>
                        <a:pt x="713" y="1610"/>
                      </a:lnTo>
                      <a:lnTo>
                        <a:pt x="662" y="1025"/>
                      </a:lnTo>
                      <a:lnTo>
                        <a:pt x="662" y="1021"/>
                      </a:lnTo>
                      <a:lnTo>
                        <a:pt x="662" y="1017"/>
                      </a:lnTo>
                      <a:lnTo>
                        <a:pt x="665" y="1014"/>
                      </a:lnTo>
                      <a:lnTo>
                        <a:pt x="669" y="1013"/>
                      </a:lnTo>
                      <a:lnTo>
                        <a:pt x="678" y="1013"/>
                      </a:lnTo>
                      <a:lnTo>
                        <a:pt x="691" y="1014"/>
                      </a:lnTo>
                      <a:lnTo>
                        <a:pt x="719" y="1021"/>
                      </a:lnTo>
                      <a:lnTo>
                        <a:pt x="748" y="1025"/>
                      </a:lnTo>
                      <a:close/>
                      <a:moveTo>
                        <a:pt x="537" y="758"/>
                      </a:moveTo>
                      <a:lnTo>
                        <a:pt x="555" y="747"/>
                      </a:lnTo>
                      <a:lnTo>
                        <a:pt x="573" y="734"/>
                      </a:lnTo>
                      <a:lnTo>
                        <a:pt x="581" y="728"/>
                      </a:lnTo>
                      <a:lnTo>
                        <a:pt x="590" y="721"/>
                      </a:lnTo>
                      <a:lnTo>
                        <a:pt x="599" y="715"/>
                      </a:lnTo>
                      <a:lnTo>
                        <a:pt x="609" y="711"/>
                      </a:lnTo>
                      <a:lnTo>
                        <a:pt x="617" y="710"/>
                      </a:lnTo>
                      <a:lnTo>
                        <a:pt x="626" y="708"/>
                      </a:lnTo>
                      <a:lnTo>
                        <a:pt x="630" y="707"/>
                      </a:lnTo>
                      <a:lnTo>
                        <a:pt x="634" y="707"/>
                      </a:lnTo>
                      <a:lnTo>
                        <a:pt x="639" y="705"/>
                      </a:lnTo>
                      <a:lnTo>
                        <a:pt x="643" y="702"/>
                      </a:lnTo>
                      <a:lnTo>
                        <a:pt x="644" y="701"/>
                      </a:lnTo>
                      <a:lnTo>
                        <a:pt x="646" y="699"/>
                      </a:lnTo>
                      <a:lnTo>
                        <a:pt x="644" y="701"/>
                      </a:lnTo>
                      <a:lnTo>
                        <a:pt x="643" y="701"/>
                      </a:lnTo>
                      <a:lnTo>
                        <a:pt x="639" y="705"/>
                      </a:lnTo>
                      <a:lnTo>
                        <a:pt x="635" y="706"/>
                      </a:lnTo>
                      <a:lnTo>
                        <a:pt x="630" y="707"/>
                      </a:lnTo>
                      <a:lnTo>
                        <a:pt x="626" y="707"/>
                      </a:lnTo>
                      <a:lnTo>
                        <a:pt x="618" y="708"/>
                      </a:lnTo>
                      <a:lnTo>
                        <a:pt x="611" y="711"/>
                      </a:lnTo>
                      <a:lnTo>
                        <a:pt x="600" y="715"/>
                      </a:lnTo>
                      <a:lnTo>
                        <a:pt x="590" y="720"/>
                      </a:lnTo>
                      <a:lnTo>
                        <a:pt x="581" y="727"/>
                      </a:lnTo>
                      <a:lnTo>
                        <a:pt x="573" y="733"/>
                      </a:lnTo>
                      <a:lnTo>
                        <a:pt x="555" y="746"/>
                      </a:lnTo>
                      <a:lnTo>
                        <a:pt x="537" y="758"/>
                      </a:lnTo>
                      <a:close/>
                      <a:moveTo>
                        <a:pt x="651" y="690"/>
                      </a:moveTo>
                      <a:lnTo>
                        <a:pt x="653" y="689"/>
                      </a:lnTo>
                      <a:lnTo>
                        <a:pt x="656" y="688"/>
                      </a:lnTo>
                      <a:lnTo>
                        <a:pt x="664" y="686"/>
                      </a:lnTo>
                      <a:lnTo>
                        <a:pt x="673" y="686"/>
                      </a:lnTo>
                      <a:lnTo>
                        <a:pt x="683" y="688"/>
                      </a:lnTo>
                      <a:lnTo>
                        <a:pt x="694" y="688"/>
                      </a:lnTo>
                      <a:lnTo>
                        <a:pt x="713" y="684"/>
                      </a:lnTo>
                      <a:lnTo>
                        <a:pt x="730" y="679"/>
                      </a:lnTo>
                      <a:lnTo>
                        <a:pt x="739" y="668"/>
                      </a:lnTo>
                      <a:lnTo>
                        <a:pt x="744" y="657"/>
                      </a:lnTo>
                      <a:lnTo>
                        <a:pt x="747" y="651"/>
                      </a:lnTo>
                      <a:lnTo>
                        <a:pt x="749" y="646"/>
                      </a:lnTo>
                      <a:lnTo>
                        <a:pt x="753" y="641"/>
                      </a:lnTo>
                      <a:lnTo>
                        <a:pt x="758" y="637"/>
                      </a:lnTo>
                      <a:lnTo>
                        <a:pt x="764" y="633"/>
                      </a:lnTo>
                      <a:lnTo>
                        <a:pt x="770" y="629"/>
                      </a:lnTo>
                      <a:lnTo>
                        <a:pt x="776" y="628"/>
                      </a:lnTo>
                      <a:lnTo>
                        <a:pt x="784" y="627"/>
                      </a:lnTo>
                      <a:lnTo>
                        <a:pt x="799" y="625"/>
                      </a:lnTo>
                      <a:lnTo>
                        <a:pt x="813" y="623"/>
                      </a:lnTo>
                      <a:lnTo>
                        <a:pt x="819" y="619"/>
                      </a:lnTo>
                      <a:lnTo>
                        <a:pt x="824" y="614"/>
                      </a:lnTo>
                      <a:lnTo>
                        <a:pt x="826" y="609"/>
                      </a:lnTo>
                      <a:lnTo>
                        <a:pt x="827" y="605"/>
                      </a:lnTo>
                      <a:lnTo>
                        <a:pt x="827" y="605"/>
                      </a:lnTo>
                      <a:lnTo>
                        <a:pt x="826" y="609"/>
                      </a:lnTo>
                      <a:lnTo>
                        <a:pt x="823" y="614"/>
                      </a:lnTo>
                      <a:lnTo>
                        <a:pt x="819" y="618"/>
                      </a:lnTo>
                      <a:lnTo>
                        <a:pt x="813" y="622"/>
                      </a:lnTo>
                      <a:lnTo>
                        <a:pt x="799" y="624"/>
                      </a:lnTo>
                      <a:lnTo>
                        <a:pt x="783" y="625"/>
                      </a:lnTo>
                      <a:lnTo>
                        <a:pt x="776" y="627"/>
                      </a:lnTo>
                      <a:lnTo>
                        <a:pt x="770" y="629"/>
                      </a:lnTo>
                      <a:lnTo>
                        <a:pt x="764" y="632"/>
                      </a:lnTo>
                      <a:lnTo>
                        <a:pt x="757" y="636"/>
                      </a:lnTo>
                      <a:lnTo>
                        <a:pt x="753" y="640"/>
                      </a:lnTo>
                      <a:lnTo>
                        <a:pt x="749" y="645"/>
                      </a:lnTo>
                      <a:lnTo>
                        <a:pt x="747" y="650"/>
                      </a:lnTo>
                      <a:lnTo>
                        <a:pt x="744" y="655"/>
                      </a:lnTo>
                      <a:lnTo>
                        <a:pt x="738" y="667"/>
                      </a:lnTo>
                      <a:lnTo>
                        <a:pt x="730" y="677"/>
                      </a:lnTo>
                      <a:lnTo>
                        <a:pt x="713" y="683"/>
                      </a:lnTo>
                      <a:lnTo>
                        <a:pt x="694" y="688"/>
                      </a:lnTo>
                      <a:lnTo>
                        <a:pt x="683" y="686"/>
                      </a:lnTo>
                      <a:lnTo>
                        <a:pt x="673" y="685"/>
                      </a:lnTo>
                      <a:lnTo>
                        <a:pt x="664" y="685"/>
                      </a:lnTo>
                      <a:lnTo>
                        <a:pt x="656" y="688"/>
                      </a:lnTo>
                      <a:lnTo>
                        <a:pt x="653" y="688"/>
                      </a:lnTo>
                      <a:lnTo>
                        <a:pt x="651" y="690"/>
                      </a:lnTo>
                      <a:close/>
                      <a:moveTo>
                        <a:pt x="805" y="588"/>
                      </a:moveTo>
                      <a:lnTo>
                        <a:pt x="804" y="588"/>
                      </a:lnTo>
                      <a:lnTo>
                        <a:pt x="804" y="587"/>
                      </a:lnTo>
                      <a:lnTo>
                        <a:pt x="806" y="579"/>
                      </a:lnTo>
                      <a:lnTo>
                        <a:pt x="810" y="571"/>
                      </a:lnTo>
                      <a:lnTo>
                        <a:pt x="815" y="563"/>
                      </a:lnTo>
                      <a:lnTo>
                        <a:pt x="823" y="559"/>
                      </a:lnTo>
                      <a:lnTo>
                        <a:pt x="834" y="553"/>
                      </a:lnTo>
                      <a:lnTo>
                        <a:pt x="844" y="550"/>
                      </a:lnTo>
                      <a:lnTo>
                        <a:pt x="854" y="549"/>
                      </a:lnTo>
                      <a:lnTo>
                        <a:pt x="865" y="549"/>
                      </a:lnTo>
                      <a:lnTo>
                        <a:pt x="878" y="545"/>
                      </a:lnTo>
                      <a:lnTo>
                        <a:pt x="892" y="541"/>
                      </a:lnTo>
                      <a:lnTo>
                        <a:pt x="906" y="537"/>
                      </a:lnTo>
                      <a:lnTo>
                        <a:pt x="920" y="536"/>
                      </a:lnTo>
                      <a:lnTo>
                        <a:pt x="933" y="533"/>
                      </a:lnTo>
                      <a:lnTo>
                        <a:pt x="948" y="531"/>
                      </a:lnTo>
                      <a:lnTo>
                        <a:pt x="952" y="524"/>
                      </a:lnTo>
                      <a:lnTo>
                        <a:pt x="957" y="517"/>
                      </a:lnTo>
                      <a:lnTo>
                        <a:pt x="961" y="509"/>
                      </a:lnTo>
                      <a:lnTo>
                        <a:pt x="962" y="499"/>
                      </a:lnTo>
                      <a:lnTo>
                        <a:pt x="961" y="495"/>
                      </a:lnTo>
                      <a:lnTo>
                        <a:pt x="958" y="492"/>
                      </a:lnTo>
                      <a:lnTo>
                        <a:pt x="959" y="495"/>
                      </a:lnTo>
                      <a:lnTo>
                        <a:pt x="961" y="497"/>
                      </a:lnTo>
                      <a:lnTo>
                        <a:pt x="959" y="508"/>
                      </a:lnTo>
                      <a:lnTo>
                        <a:pt x="955" y="515"/>
                      </a:lnTo>
                      <a:lnTo>
                        <a:pt x="950" y="523"/>
                      </a:lnTo>
                      <a:lnTo>
                        <a:pt x="946" y="530"/>
                      </a:lnTo>
                      <a:lnTo>
                        <a:pt x="932" y="532"/>
                      </a:lnTo>
                      <a:lnTo>
                        <a:pt x="919" y="535"/>
                      </a:lnTo>
                      <a:lnTo>
                        <a:pt x="905" y="536"/>
                      </a:lnTo>
                      <a:lnTo>
                        <a:pt x="892" y="540"/>
                      </a:lnTo>
                      <a:lnTo>
                        <a:pt x="878" y="544"/>
                      </a:lnTo>
                      <a:lnTo>
                        <a:pt x="863" y="549"/>
                      </a:lnTo>
                      <a:lnTo>
                        <a:pt x="853" y="549"/>
                      </a:lnTo>
                      <a:lnTo>
                        <a:pt x="843" y="549"/>
                      </a:lnTo>
                      <a:lnTo>
                        <a:pt x="832" y="553"/>
                      </a:lnTo>
                      <a:lnTo>
                        <a:pt x="822" y="558"/>
                      </a:lnTo>
                      <a:lnTo>
                        <a:pt x="815" y="563"/>
                      </a:lnTo>
                      <a:lnTo>
                        <a:pt x="809" y="570"/>
                      </a:lnTo>
                      <a:lnTo>
                        <a:pt x="805" y="578"/>
                      </a:lnTo>
                      <a:lnTo>
                        <a:pt x="804" y="585"/>
                      </a:lnTo>
                      <a:lnTo>
                        <a:pt x="804" y="587"/>
                      </a:lnTo>
                      <a:lnTo>
                        <a:pt x="805" y="588"/>
                      </a:lnTo>
                      <a:close/>
                      <a:moveTo>
                        <a:pt x="944" y="480"/>
                      </a:moveTo>
                      <a:lnTo>
                        <a:pt x="942" y="480"/>
                      </a:lnTo>
                      <a:lnTo>
                        <a:pt x="944" y="476"/>
                      </a:lnTo>
                      <a:lnTo>
                        <a:pt x="945" y="471"/>
                      </a:lnTo>
                      <a:lnTo>
                        <a:pt x="945" y="466"/>
                      </a:lnTo>
                      <a:lnTo>
                        <a:pt x="944" y="462"/>
                      </a:lnTo>
                      <a:lnTo>
                        <a:pt x="944" y="471"/>
                      </a:lnTo>
                      <a:lnTo>
                        <a:pt x="942" y="479"/>
                      </a:lnTo>
                      <a:lnTo>
                        <a:pt x="942" y="480"/>
                      </a:lnTo>
                      <a:lnTo>
                        <a:pt x="944" y="480"/>
                      </a:lnTo>
                      <a:close/>
                      <a:moveTo>
                        <a:pt x="942" y="461"/>
                      </a:moveTo>
                      <a:lnTo>
                        <a:pt x="942" y="458"/>
                      </a:lnTo>
                      <a:lnTo>
                        <a:pt x="941" y="456"/>
                      </a:lnTo>
                      <a:lnTo>
                        <a:pt x="941" y="457"/>
                      </a:lnTo>
                      <a:lnTo>
                        <a:pt x="942" y="461"/>
                      </a:lnTo>
                      <a:lnTo>
                        <a:pt x="942" y="461"/>
                      </a:lnTo>
                      <a:lnTo>
                        <a:pt x="942" y="461"/>
                      </a:lnTo>
                      <a:close/>
                      <a:moveTo>
                        <a:pt x="929" y="444"/>
                      </a:moveTo>
                      <a:lnTo>
                        <a:pt x="929" y="444"/>
                      </a:lnTo>
                      <a:lnTo>
                        <a:pt x="929" y="432"/>
                      </a:lnTo>
                      <a:lnTo>
                        <a:pt x="932" y="419"/>
                      </a:lnTo>
                      <a:lnTo>
                        <a:pt x="933" y="407"/>
                      </a:lnTo>
                      <a:lnTo>
                        <a:pt x="933" y="392"/>
                      </a:lnTo>
                      <a:lnTo>
                        <a:pt x="933" y="378"/>
                      </a:lnTo>
                      <a:lnTo>
                        <a:pt x="933" y="362"/>
                      </a:lnTo>
                      <a:lnTo>
                        <a:pt x="932" y="347"/>
                      </a:lnTo>
                      <a:lnTo>
                        <a:pt x="929" y="333"/>
                      </a:lnTo>
                      <a:lnTo>
                        <a:pt x="928" y="330"/>
                      </a:lnTo>
                      <a:lnTo>
                        <a:pt x="927" y="327"/>
                      </a:lnTo>
                      <a:lnTo>
                        <a:pt x="927" y="330"/>
                      </a:lnTo>
                      <a:lnTo>
                        <a:pt x="928" y="331"/>
                      </a:lnTo>
                      <a:lnTo>
                        <a:pt x="931" y="346"/>
                      </a:lnTo>
                      <a:lnTo>
                        <a:pt x="932" y="361"/>
                      </a:lnTo>
                      <a:lnTo>
                        <a:pt x="933" y="377"/>
                      </a:lnTo>
                      <a:lnTo>
                        <a:pt x="933" y="391"/>
                      </a:lnTo>
                      <a:lnTo>
                        <a:pt x="932" y="405"/>
                      </a:lnTo>
                      <a:lnTo>
                        <a:pt x="931" y="418"/>
                      </a:lnTo>
                      <a:lnTo>
                        <a:pt x="928" y="431"/>
                      </a:lnTo>
                      <a:lnTo>
                        <a:pt x="928" y="441"/>
                      </a:lnTo>
                      <a:lnTo>
                        <a:pt x="928" y="443"/>
                      </a:lnTo>
                      <a:lnTo>
                        <a:pt x="929" y="444"/>
                      </a:lnTo>
                      <a:close/>
                      <a:moveTo>
                        <a:pt x="1077" y="1717"/>
                      </a:moveTo>
                      <a:lnTo>
                        <a:pt x="1041" y="1713"/>
                      </a:lnTo>
                      <a:lnTo>
                        <a:pt x="1041" y="1713"/>
                      </a:lnTo>
                      <a:lnTo>
                        <a:pt x="1042" y="1713"/>
                      </a:lnTo>
                      <a:lnTo>
                        <a:pt x="1077" y="1717"/>
                      </a:lnTo>
                      <a:close/>
                      <a:moveTo>
                        <a:pt x="1077" y="1811"/>
                      </a:moveTo>
                      <a:lnTo>
                        <a:pt x="1081" y="1811"/>
                      </a:lnTo>
                      <a:lnTo>
                        <a:pt x="1084" y="1812"/>
                      </a:lnTo>
                      <a:lnTo>
                        <a:pt x="1080" y="1812"/>
                      </a:lnTo>
                      <a:lnTo>
                        <a:pt x="1077" y="1811"/>
                      </a:lnTo>
                      <a:close/>
                      <a:moveTo>
                        <a:pt x="1101" y="1864"/>
                      </a:moveTo>
                      <a:lnTo>
                        <a:pt x="1114" y="1867"/>
                      </a:lnTo>
                      <a:lnTo>
                        <a:pt x="1127" y="1869"/>
                      </a:lnTo>
                      <a:lnTo>
                        <a:pt x="1127" y="1869"/>
                      </a:lnTo>
                      <a:lnTo>
                        <a:pt x="1114" y="1867"/>
                      </a:lnTo>
                      <a:lnTo>
                        <a:pt x="1101" y="1864"/>
                      </a:lnTo>
                      <a:close/>
                      <a:moveTo>
                        <a:pt x="1129" y="1871"/>
                      </a:moveTo>
                      <a:lnTo>
                        <a:pt x="1133" y="1868"/>
                      </a:lnTo>
                      <a:lnTo>
                        <a:pt x="1138" y="1866"/>
                      </a:lnTo>
                      <a:lnTo>
                        <a:pt x="1142" y="1864"/>
                      </a:lnTo>
                      <a:lnTo>
                        <a:pt x="1145" y="1864"/>
                      </a:lnTo>
                      <a:lnTo>
                        <a:pt x="1145" y="1864"/>
                      </a:lnTo>
                      <a:lnTo>
                        <a:pt x="1141" y="1867"/>
                      </a:lnTo>
                      <a:lnTo>
                        <a:pt x="1137" y="1869"/>
                      </a:lnTo>
                      <a:lnTo>
                        <a:pt x="1133" y="1871"/>
                      </a:lnTo>
                      <a:lnTo>
                        <a:pt x="1129" y="1871"/>
                      </a:lnTo>
                      <a:lnTo>
                        <a:pt x="1129" y="1871"/>
                      </a:lnTo>
                      <a:close/>
                      <a:moveTo>
                        <a:pt x="1147" y="1864"/>
                      </a:moveTo>
                      <a:lnTo>
                        <a:pt x="1149" y="1866"/>
                      </a:lnTo>
                      <a:lnTo>
                        <a:pt x="1150" y="1866"/>
                      </a:lnTo>
                      <a:lnTo>
                        <a:pt x="1150" y="1866"/>
                      </a:lnTo>
                      <a:lnTo>
                        <a:pt x="1149" y="1866"/>
                      </a:lnTo>
                      <a:lnTo>
                        <a:pt x="1149" y="1866"/>
                      </a:lnTo>
                      <a:lnTo>
                        <a:pt x="1147" y="1864"/>
                      </a:lnTo>
                      <a:close/>
                      <a:moveTo>
                        <a:pt x="1163" y="1923"/>
                      </a:moveTo>
                      <a:lnTo>
                        <a:pt x="1164" y="1923"/>
                      </a:lnTo>
                      <a:lnTo>
                        <a:pt x="1167" y="1924"/>
                      </a:lnTo>
                      <a:lnTo>
                        <a:pt x="1164" y="1924"/>
                      </a:lnTo>
                      <a:lnTo>
                        <a:pt x="1163" y="1923"/>
                      </a:lnTo>
                      <a:close/>
                      <a:moveTo>
                        <a:pt x="1168" y="1924"/>
                      </a:moveTo>
                      <a:lnTo>
                        <a:pt x="1171" y="1920"/>
                      </a:lnTo>
                      <a:lnTo>
                        <a:pt x="1173" y="1915"/>
                      </a:lnTo>
                      <a:lnTo>
                        <a:pt x="1176" y="1904"/>
                      </a:lnTo>
                      <a:lnTo>
                        <a:pt x="1178" y="1893"/>
                      </a:lnTo>
                      <a:lnTo>
                        <a:pt x="1181" y="1888"/>
                      </a:lnTo>
                      <a:lnTo>
                        <a:pt x="1185" y="1884"/>
                      </a:lnTo>
                      <a:lnTo>
                        <a:pt x="1189" y="1881"/>
                      </a:lnTo>
                      <a:lnTo>
                        <a:pt x="1193" y="1881"/>
                      </a:lnTo>
                      <a:lnTo>
                        <a:pt x="1189" y="1882"/>
                      </a:lnTo>
                      <a:lnTo>
                        <a:pt x="1186" y="1885"/>
                      </a:lnTo>
                      <a:lnTo>
                        <a:pt x="1182" y="1888"/>
                      </a:lnTo>
                      <a:lnTo>
                        <a:pt x="1180" y="1893"/>
                      </a:lnTo>
                      <a:lnTo>
                        <a:pt x="1177" y="1904"/>
                      </a:lnTo>
                      <a:lnTo>
                        <a:pt x="1175" y="1916"/>
                      </a:lnTo>
                      <a:lnTo>
                        <a:pt x="1173" y="1920"/>
                      </a:lnTo>
                      <a:lnTo>
                        <a:pt x="1171" y="1924"/>
                      </a:lnTo>
                      <a:lnTo>
                        <a:pt x="1169" y="1924"/>
                      </a:lnTo>
                      <a:lnTo>
                        <a:pt x="1168" y="1924"/>
                      </a:lnTo>
                      <a:close/>
                      <a:moveTo>
                        <a:pt x="1251" y="1925"/>
                      </a:moveTo>
                      <a:lnTo>
                        <a:pt x="1251" y="1926"/>
                      </a:lnTo>
                      <a:lnTo>
                        <a:pt x="1242" y="1945"/>
                      </a:lnTo>
                      <a:lnTo>
                        <a:pt x="1237" y="1959"/>
                      </a:lnTo>
                      <a:lnTo>
                        <a:pt x="1238" y="1967"/>
                      </a:lnTo>
                      <a:lnTo>
                        <a:pt x="1239" y="1973"/>
                      </a:lnTo>
                      <a:lnTo>
                        <a:pt x="1241" y="1978"/>
                      </a:lnTo>
                      <a:lnTo>
                        <a:pt x="1243" y="1985"/>
                      </a:lnTo>
                      <a:lnTo>
                        <a:pt x="1241" y="1978"/>
                      </a:lnTo>
                      <a:lnTo>
                        <a:pt x="1238" y="1972"/>
                      </a:lnTo>
                      <a:lnTo>
                        <a:pt x="1237" y="1965"/>
                      </a:lnTo>
                      <a:lnTo>
                        <a:pt x="1237" y="1958"/>
                      </a:lnTo>
                      <a:lnTo>
                        <a:pt x="1242" y="1943"/>
                      </a:lnTo>
                      <a:lnTo>
                        <a:pt x="1251" y="1925"/>
                      </a:lnTo>
                      <a:close/>
                      <a:moveTo>
                        <a:pt x="1246" y="1990"/>
                      </a:moveTo>
                      <a:lnTo>
                        <a:pt x="1246" y="1991"/>
                      </a:lnTo>
                      <a:lnTo>
                        <a:pt x="1247" y="1993"/>
                      </a:lnTo>
                      <a:lnTo>
                        <a:pt x="1247" y="1995"/>
                      </a:lnTo>
                      <a:lnTo>
                        <a:pt x="1246" y="1993"/>
                      </a:lnTo>
                      <a:lnTo>
                        <a:pt x="1246" y="1990"/>
                      </a:lnTo>
                      <a:close/>
                      <a:moveTo>
                        <a:pt x="1259" y="2008"/>
                      </a:moveTo>
                      <a:lnTo>
                        <a:pt x="1260" y="2011"/>
                      </a:lnTo>
                      <a:lnTo>
                        <a:pt x="1260" y="2013"/>
                      </a:lnTo>
                      <a:lnTo>
                        <a:pt x="1251" y="2018"/>
                      </a:lnTo>
                      <a:lnTo>
                        <a:pt x="1242" y="2024"/>
                      </a:lnTo>
                      <a:lnTo>
                        <a:pt x="1241" y="2025"/>
                      </a:lnTo>
                      <a:lnTo>
                        <a:pt x="1242" y="2027"/>
                      </a:lnTo>
                      <a:lnTo>
                        <a:pt x="1242" y="2030"/>
                      </a:lnTo>
                      <a:lnTo>
                        <a:pt x="1245" y="2033"/>
                      </a:lnTo>
                      <a:lnTo>
                        <a:pt x="1242" y="2030"/>
                      </a:lnTo>
                      <a:lnTo>
                        <a:pt x="1241" y="2027"/>
                      </a:lnTo>
                      <a:lnTo>
                        <a:pt x="1241" y="2025"/>
                      </a:lnTo>
                      <a:lnTo>
                        <a:pt x="1241" y="2022"/>
                      </a:lnTo>
                      <a:lnTo>
                        <a:pt x="1251" y="2017"/>
                      </a:lnTo>
                      <a:lnTo>
                        <a:pt x="1260" y="2013"/>
                      </a:lnTo>
                      <a:lnTo>
                        <a:pt x="1260" y="2011"/>
                      </a:lnTo>
                      <a:lnTo>
                        <a:pt x="1259" y="2008"/>
                      </a:lnTo>
                      <a:close/>
                      <a:moveTo>
                        <a:pt x="1250" y="2038"/>
                      </a:moveTo>
                      <a:lnTo>
                        <a:pt x="1252" y="2042"/>
                      </a:lnTo>
                      <a:lnTo>
                        <a:pt x="1251" y="2046"/>
                      </a:lnTo>
                      <a:lnTo>
                        <a:pt x="1251" y="2050"/>
                      </a:lnTo>
                      <a:lnTo>
                        <a:pt x="1248" y="2052"/>
                      </a:lnTo>
                      <a:lnTo>
                        <a:pt x="1247" y="2055"/>
                      </a:lnTo>
                      <a:lnTo>
                        <a:pt x="1243" y="2057"/>
                      </a:lnTo>
                      <a:lnTo>
                        <a:pt x="1238" y="2062"/>
                      </a:lnTo>
                      <a:lnTo>
                        <a:pt x="1233" y="2069"/>
                      </a:lnTo>
                      <a:lnTo>
                        <a:pt x="1225" y="2086"/>
                      </a:lnTo>
                      <a:lnTo>
                        <a:pt x="1219" y="2105"/>
                      </a:lnTo>
                      <a:lnTo>
                        <a:pt x="1216" y="2108"/>
                      </a:lnTo>
                      <a:lnTo>
                        <a:pt x="1210" y="2108"/>
                      </a:lnTo>
                      <a:lnTo>
                        <a:pt x="1215" y="2108"/>
                      </a:lnTo>
                      <a:lnTo>
                        <a:pt x="1217" y="2105"/>
                      </a:lnTo>
                      <a:lnTo>
                        <a:pt x="1225" y="2085"/>
                      </a:lnTo>
                      <a:lnTo>
                        <a:pt x="1232" y="2069"/>
                      </a:lnTo>
                      <a:lnTo>
                        <a:pt x="1237" y="2062"/>
                      </a:lnTo>
                      <a:lnTo>
                        <a:pt x="1243" y="2057"/>
                      </a:lnTo>
                      <a:lnTo>
                        <a:pt x="1246" y="2055"/>
                      </a:lnTo>
                      <a:lnTo>
                        <a:pt x="1248" y="2052"/>
                      </a:lnTo>
                      <a:lnTo>
                        <a:pt x="1250" y="2048"/>
                      </a:lnTo>
                      <a:lnTo>
                        <a:pt x="1251" y="2046"/>
                      </a:lnTo>
                      <a:lnTo>
                        <a:pt x="1251" y="2042"/>
                      </a:lnTo>
                      <a:lnTo>
                        <a:pt x="1250" y="2038"/>
                      </a:lnTo>
                      <a:close/>
                      <a:moveTo>
                        <a:pt x="1092" y="1982"/>
                      </a:moveTo>
                      <a:lnTo>
                        <a:pt x="1088" y="1980"/>
                      </a:lnTo>
                      <a:lnTo>
                        <a:pt x="1082" y="1977"/>
                      </a:lnTo>
                      <a:lnTo>
                        <a:pt x="1084" y="1977"/>
                      </a:lnTo>
                      <a:lnTo>
                        <a:pt x="1088" y="1978"/>
                      </a:lnTo>
                      <a:lnTo>
                        <a:pt x="1092" y="1982"/>
                      </a:lnTo>
                      <a:close/>
                      <a:moveTo>
                        <a:pt x="1076" y="1994"/>
                      </a:moveTo>
                      <a:lnTo>
                        <a:pt x="1076" y="1994"/>
                      </a:lnTo>
                      <a:lnTo>
                        <a:pt x="1076" y="1994"/>
                      </a:lnTo>
                      <a:lnTo>
                        <a:pt x="1066" y="1991"/>
                      </a:lnTo>
                      <a:lnTo>
                        <a:pt x="1054" y="1991"/>
                      </a:lnTo>
                      <a:lnTo>
                        <a:pt x="1042" y="1986"/>
                      </a:lnTo>
                      <a:lnTo>
                        <a:pt x="1031" y="1982"/>
                      </a:lnTo>
                      <a:lnTo>
                        <a:pt x="1031" y="1981"/>
                      </a:lnTo>
                      <a:lnTo>
                        <a:pt x="1031" y="1980"/>
                      </a:lnTo>
                      <a:lnTo>
                        <a:pt x="1032" y="1981"/>
                      </a:lnTo>
                      <a:lnTo>
                        <a:pt x="1044" y="1986"/>
                      </a:lnTo>
                      <a:lnTo>
                        <a:pt x="1055" y="1990"/>
                      </a:lnTo>
                      <a:lnTo>
                        <a:pt x="1066" y="1991"/>
                      </a:lnTo>
                      <a:lnTo>
                        <a:pt x="1076" y="1994"/>
                      </a:lnTo>
                      <a:close/>
                      <a:moveTo>
                        <a:pt x="1050" y="2078"/>
                      </a:moveTo>
                      <a:lnTo>
                        <a:pt x="1050" y="2068"/>
                      </a:lnTo>
                      <a:lnTo>
                        <a:pt x="1053" y="2057"/>
                      </a:lnTo>
                      <a:lnTo>
                        <a:pt x="1054" y="2047"/>
                      </a:lnTo>
                      <a:lnTo>
                        <a:pt x="1054" y="2037"/>
                      </a:lnTo>
                      <a:lnTo>
                        <a:pt x="1054" y="2037"/>
                      </a:lnTo>
                      <a:lnTo>
                        <a:pt x="1053" y="2047"/>
                      </a:lnTo>
                      <a:lnTo>
                        <a:pt x="1051" y="2057"/>
                      </a:lnTo>
                      <a:lnTo>
                        <a:pt x="1050" y="2066"/>
                      </a:lnTo>
                      <a:lnTo>
                        <a:pt x="1049" y="2077"/>
                      </a:lnTo>
                      <a:lnTo>
                        <a:pt x="1050" y="2078"/>
                      </a:lnTo>
                      <a:close/>
                      <a:moveTo>
                        <a:pt x="1038" y="2022"/>
                      </a:moveTo>
                      <a:lnTo>
                        <a:pt x="1040" y="2018"/>
                      </a:lnTo>
                      <a:lnTo>
                        <a:pt x="1040" y="2013"/>
                      </a:lnTo>
                      <a:lnTo>
                        <a:pt x="1040" y="2013"/>
                      </a:lnTo>
                      <a:lnTo>
                        <a:pt x="1038" y="2018"/>
                      </a:lnTo>
                      <a:lnTo>
                        <a:pt x="1038" y="2022"/>
                      </a:lnTo>
                      <a:close/>
                      <a:moveTo>
                        <a:pt x="1027" y="1996"/>
                      </a:moveTo>
                      <a:lnTo>
                        <a:pt x="1028" y="1990"/>
                      </a:lnTo>
                      <a:lnTo>
                        <a:pt x="1031" y="1983"/>
                      </a:lnTo>
                      <a:lnTo>
                        <a:pt x="1028" y="1990"/>
                      </a:lnTo>
                      <a:lnTo>
                        <a:pt x="1027" y="1996"/>
                      </a:lnTo>
                      <a:close/>
                      <a:moveTo>
                        <a:pt x="861" y="2002"/>
                      </a:moveTo>
                      <a:lnTo>
                        <a:pt x="865" y="2007"/>
                      </a:lnTo>
                      <a:lnTo>
                        <a:pt x="869" y="2012"/>
                      </a:lnTo>
                      <a:lnTo>
                        <a:pt x="865" y="2007"/>
                      </a:lnTo>
                      <a:lnTo>
                        <a:pt x="861" y="2002"/>
                      </a:lnTo>
                      <a:close/>
                      <a:moveTo>
                        <a:pt x="865" y="2024"/>
                      </a:moveTo>
                      <a:lnTo>
                        <a:pt x="869" y="2026"/>
                      </a:lnTo>
                      <a:lnTo>
                        <a:pt x="872" y="2030"/>
                      </a:lnTo>
                      <a:lnTo>
                        <a:pt x="867" y="2027"/>
                      </a:lnTo>
                      <a:lnTo>
                        <a:pt x="865" y="2024"/>
                      </a:lnTo>
                      <a:close/>
                      <a:moveTo>
                        <a:pt x="876" y="2117"/>
                      </a:moveTo>
                      <a:lnTo>
                        <a:pt x="878" y="2118"/>
                      </a:lnTo>
                      <a:lnTo>
                        <a:pt x="878" y="2118"/>
                      </a:lnTo>
                      <a:lnTo>
                        <a:pt x="876" y="2117"/>
                      </a:lnTo>
                      <a:close/>
                      <a:moveTo>
                        <a:pt x="872" y="2368"/>
                      </a:moveTo>
                      <a:lnTo>
                        <a:pt x="872" y="2368"/>
                      </a:lnTo>
                      <a:lnTo>
                        <a:pt x="872" y="2370"/>
                      </a:lnTo>
                      <a:lnTo>
                        <a:pt x="870" y="2372"/>
                      </a:lnTo>
                      <a:lnTo>
                        <a:pt x="871" y="2370"/>
                      </a:lnTo>
                      <a:lnTo>
                        <a:pt x="872" y="2368"/>
                      </a:lnTo>
                      <a:close/>
                      <a:moveTo>
                        <a:pt x="826" y="2056"/>
                      </a:moveTo>
                      <a:lnTo>
                        <a:pt x="817" y="2056"/>
                      </a:lnTo>
                      <a:lnTo>
                        <a:pt x="809" y="2056"/>
                      </a:lnTo>
                      <a:lnTo>
                        <a:pt x="801" y="2057"/>
                      </a:lnTo>
                      <a:lnTo>
                        <a:pt x="795" y="2060"/>
                      </a:lnTo>
                      <a:lnTo>
                        <a:pt x="784" y="2062"/>
                      </a:lnTo>
                      <a:lnTo>
                        <a:pt x="774" y="2068"/>
                      </a:lnTo>
                      <a:lnTo>
                        <a:pt x="784" y="2062"/>
                      </a:lnTo>
                      <a:lnTo>
                        <a:pt x="796" y="2060"/>
                      </a:lnTo>
                      <a:lnTo>
                        <a:pt x="801" y="2057"/>
                      </a:lnTo>
                      <a:lnTo>
                        <a:pt x="809" y="2056"/>
                      </a:lnTo>
                      <a:lnTo>
                        <a:pt x="817" y="2056"/>
                      </a:lnTo>
                      <a:lnTo>
                        <a:pt x="826" y="2056"/>
                      </a:lnTo>
                      <a:close/>
                      <a:moveTo>
                        <a:pt x="767" y="2069"/>
                      </a:moveTo>
                      <a:lnTo>
                        <a:pt x="766" y="2069"/>
                      </a:lnTo>
                      <a:lnTo>
                        <a:pt x="766" y="2070"/>
                      </a:lnTo>
                      <a:lnTo>
                        <a:pt x="765" y="2070"/>
                      </a:lnTo>
                      <a:lnTo>
                        <a:pt x="766" y="2070"/>
                      </a:lnTo>
                      <a:lnTo>
                        <a:pt x="767" y="2069"/>
                      </a:lnTo>
                      <a:close/>
                      <a:moveTo>
                        <a:pt x="725" y="2020"/>
                      </a:moveTo>
                      <a:lnTo>
                        <a:pt x="725" y="2018"/>
                      </a:lnTo>
                      <a:lnTo>
                        <a:pt x="725" y="2018"/>
                      </a:lnTo>
                      <a:lnTo>
                        <a:pt x="725" y="2018"/>
                      </a:lnTo>
                      <a:lnTo>
                        <a:pt x="709" y="2022"/>
                      </a:lnTo>
                      <a:lnTo>
                        <a:pt x="690" y="2026"/>
                      </a:lnTo>
                      <a:lnTo>
                        <a:pt x="686" y="2027"/>
                      </a:lnTo>
                      <a:lnTo>
                        <a:pt x="681" y="2030"/>
                      </a:lnTo>
                      <a:lnTo>
                        <a:pt x="678" y="2031"/>
                      </a:lnTo>
                      <a:lnTo>
                        <a:pt x="675" y="2033"/>
                      </a:lnTo>
                      <a:lnTo>
                        <a:pt x="673" y="2033"/>
                      </a:lnTo>
                      <a:lnTo>
                        <a:pt x="671" y="2031"/>
                      </a:lnTo>
                      <a:lnTo>
                        <a:pt x="670" y="2030"/>
                      </a:lnTo>
                      <a:lnTo>
                        <a:pt x="670" y="2027"/>
                      </a:lnTo>
                      <a:lnTo>
                        <a:pt x="670" y="2030"/>
                      </a:lnTo>
                      <a:lnTo>
                        <a:pt x="671" y="2033"/>
                      </a:lnTo>
                      <a:lnTo>
                        <a:pt x="673" y="2034"/>
                      </a:lnTo>
                      <a:lnTo>
                        <a:pt x="675" y="2034"/>
                      </a:lnTo>
                      <a:lnTo>
                        <a:pt x="678" y="2033"/>
                      </a:lnTo>
                      <a:lnTo>
                        <a:pt x="681" y="2031"/>
                      </a:lnTo>
                      <a:lnTo>
                        <a:pt x="686" y="2029"/>
                      </a:lnTo>
                      <a:lnTo>
                        <a:pt x="690" y="2027"/>
                      </a:lnTo>
                      <a:lnTo>
                        <a:pt x="709" y="2024"/>
                      </a:lnTo>
                      <a:lnTo>
                        <a:pt x="725" y="2020"/>
                      </a:lnTo>
                      <a:close/>
                      <a:moveTo>
                        <a:pt x="721" y="1913"/>
                      </a:moveTo>
                      <a:lnTo>
                        <a:pt x="734" y="1916"/>
                      </a:lnTo>
                      <a:lnTo>
                        <a:pt x="747" y="1916"/>
                      </a:lnTo>
                      <a:lnTo>
                        <a:pt x="732" y="1915"/>
                      </a:lnTo>
                      <a:lnTo>
                        <a:pt x="721" y="1913"/>
                      </a:lnTo>
                      <a:close/>
                      <a:moveTo>
                        <a:pt x="765" y="1868"/>
                      </a:moveTo>
                      <a:lnTo>
                        <a:pt x="771" y="1871"/>
                      </a:lnTo>
                      <a:lnTo>
                        <a:pt x="775" y="1871"/>
                      </a:lnTo>
                      <a:lnTo>
                        <a:pt x="771" y="1869"/>
                      </a:lnTo>
                      <a:lnTo>
                        <a:pt x="765" y="1868"/>
                      </a:lnTo>
                      <a:close/>
                      <a:moveTo>
                        <a:pt x="805" y="1814"/>
                      </a:moveTo>
                      <a:lnTo>
                        <a:pt x="808" y="1815"/>
                      </a:lnTo>
                      <a:lnTo>
                        <a:pt x="810" y="1818"/>
                      </a:lnTo>
                      <a:lnTo>
                        <a:pt x="814" y="1820"/>
                      </a:lnTo>
                      <a:lnTo>
                        <a:pt x="817" y="1824"/>
                      </a:lnTo>
                      <a:lnTo>
                        <a:pt x="819" y="1827"/>
                      </a:lnTo>
                      <a:lnTo>
                        <a:pt x="823" y="1831"/>
                      </a:lnTo>
                      <a:lnTo>
                        <a:pt x="827" y="1832"/>
                      </a:lnTo>
                      <a:lnTo>
                        <a:pt x="832" y="1833"/>
                      </a:lnTo>
                      <a:lnTo>
                        <a:pt x="832" y="1833"/>
                      </a:lnTo>
                      <a:lnTo>
                        <a:pt x="818" y="1823"/>
                      </a:lnTo>
                      <a:lnTo>
                        <a:pt x="805" y="1814"/>
                      </a:lnTo>
                      <a:lnTo>
                        <a:pt x="805" y="1814"/>
                      </a:lnTo>
                      <a:close/>
                      <a:moveTo>
                        <a:pt x="854" y="1799"/>
                      </a:moveTo>
                      <a:lnTo>
                        <a:pt x="865" y="1803"/>
                      </a:lnTo>
                      <a:lnTo>
                        <a:pt x="872" y="1806"/>
                      </a:lnTo>
                      <a:lnTo>
                        <a:pt x="865" y="1802"/>
                      </a:lnTo>
                      <a:lnTo>
                        <a:pt x="854" y="1799"/>
                      </a:lnTo>
                      <a:close/>
                      <a:moveTo>
                        <a:pt x="905" y="1762"/>
                      </a:moveTo>
                      <a:lnTo>
                        <a:pt x="910" y="1766"/>
                      </a:lnTo>
                      <a:lnTo>
                        <a:pt x="914" y="1768"/>
                      </a:lnTo>
                      <a:lnTo>
                        <a:pt x="910" y="1764"/>
                      </a:lnTo>
                      <a:lnTo>
                        <a:pt x="905" y="1762"/>
                      </a:lnTo>
                      <a:close/>
                      <a:moveTo>
                        <a:pt x="1016" y="1704"/>
                      </a:moveTo>
                      <a:lnTo>
                        <a:pt x="1028" y="1710"/>
                      </a:lnTo>
                      <a:lnTo>
                        <a:pt x="1041" y="1713"/>
                      </a:lnTo>
                      <a:lnTo>
                        <a:pt x="1029" y="1709"/>
                      </a:lnTo>
                      <a:lnTo>
                        <a:pt x="1016" y="1704"/>
                      </a:lnTo>
                      <a:close/>
                      <a:moveTo>
                        <a:pt x="673" y="2011"/>
                      </a:moveTo>
                      <a:lnTo>
                        <a:pt x="673" y="2007"/>
                      </a:lnTo>
                      <a:lnTo>
                        <a:pt x="671" y="2003"/>
                      </a:lnTo>
                      <a:lnTo>
                        <a:pt x="664" y="2008"/>
                      </a:lnTo>
                      <a:lnTo>
                        <a:pt x="653" y="2012"/>
                      </a:lnTo>
                      <a:lnTo>
                        <a:pt x="646" y="2008"/>
                      </a:lnTo>
                      <a:lnTo>
                        <a:pt x="639" y="2003"/>
                      </a:lnTo>
                      <a:lnTo>
                        <a:pt x="636" y="2015"/>
                      </a:lnTo>
                      <a:lnTo>
                        <a:pt x="634" y="2026"/>
                      </a:lnTo>
                      <a:lnTo>
                        <a:pt x="627" y="2029"/>
                      </a:lnTo>
                      <a:lnTo>
                        <a:pt x="622" y="2027"/>
                      </a:lnTo>
                      <a:lnTo>
                        <a:pt x="617" y="2025"/>
                      </a:lnTo>
                      <a:lnTo>
                        <a:pt x="611" y="2022"/>
                      </a:lnTo>
                      <a:lnTo>
                        <a:pt x="601" y="2020"/>
                      </a:lnTo>
                      <a:lnTo>
                        <a:pt x="587" y="2017"/>
                      </a:lnTo>
                      <a:lnTo>
                        <a:pt x="583" y="2026"/>
                      </a:lnTo>
                      <a:lnTo>
                        <a:pt x="578" y="2035"/>
                      </a:lnTo>
                      <a:lnTo>
                        <a:pt x="570" y="2029"/>
                      </a:lnTo>
                      <a:lnTo>
                        <a:pt x="560" y="2024"/>
                      </a:lnTo>
                      <a:lnTo>
                        <a:pt x="556" y="2021"/>
                      </a:lnTo>
                      <a:lnTo>
                        <a:pt x="552" y="2017"/>
                      </a:lnTo>
                      <a:lnTo>
                        <a:pt x="548" y="2013"/>
                      </a:lnTo>
                      <a:lnTo>
                        <a:pt x="546" y="2008"/>
                      </a:lnTo>
                      <a:lnTo>
                        <a:pt x="546" y="1996"/>
                      </a:lnTo>
                      <a:lnTo>
                        <a:pt x="546" y="1981"/>
                      </a:lnTo>
                      <a:lnTo>
                        <a:pt x="533" y="1982"/>
                      </a:lnTo>
                      <a:lnTo>
                        <a:pt x="522" y="1985"/>
                      </a:lnTo>
                      <a:lnTo>
                        <a:pt x="524" y="1982"/>
                      </a:lnTo>
                      <a:lnTo>
                        <a:pt x="524" y="1978"/>
                      </a:lnTo>
                      <a:lnTo>
                        <a:pt x="522" y="1982"/>
                      </a:lnTo>
                      <a:lnTo>
                        <a:pt x="522" y="1987"/>
                      </a:lnTo>
                      <a:lnTo>
                        <a:pt x="531" y="1985"/>
                      </a:lnTo>
                      <a:lnTo>
                        <a:pt x="544" y="1982"/>
                      </a:lnTo>
                      <a:lnTo>
                        <a:pt x="544" y="1998"/>
                      </a:lnTo>
                      <a:lnTo>
                        <a:pt x="544" y="2011"/>
                      </a:lnTo>
                      <a:lnTo>
                        <a:pt x="547" y="2015"/>
                      </a:lnTo>
                      <a:lnTo>
                        <a:pt x="551" y="2018"/>
                      </a:lnTo>
                      <a:lnTo>
                        <a:pt x="555" y="2022"/>
                      </a:lnTo>
                      <a:lnTo>
                        <a:pt x="559" y="2026"/>
                      </a:lnTo>
                      <a:lnTo>
                        <a:pt x="569" y="2031"/>
                      </a:lnTo>
                      <a:lnTo>
                        <a:pt x="577" y="2038"/>
                      </a:lnTo>
                      <a:lnTo>
                        <a:pt x="566" y="2050"/>
                      </a:lnTo>
                      <a:lnTo>
                        <a:pt x="559" y="2060"/>
                      </a:lnTo>
                      <a:lnTo>
                        <a:pt x="569" y="2078"/>
                      </a:lnTo>
                      <a:lnTo>
                        <a:pt x="577" y="2092"/>
                      </a:lnTo>
                      <a:lnTo>
                        <a:pt x="579" y="2100"/>
                      </a:lnTo>
                      <a:lnTo>
                        <a:pt x="581" y="2107"/>
                      </a:lnTo>
                      <a:lnTo>
                        <a:pt x="582" y="2112"/>
                      </a:lnTo>
                      <a:lnTo>
                        <a:pt x="582" y="2116"/>
                      </a:lnTo>
                      <a:lnTo>
                        <a:pt x="573" y="2125"/>
                      </a:lnTo>
                      <a:lnTo>
                        <a:pt x="568" y="2130"/>
                      </a:lnTo>
                      <a:lnTo>
                        <a:pt x="570" y="2132"/>
                      </a:lnTo>
                      <a:lnTo>
                        <a:pt x="574" y="2135"/>
                      </a:lnTo>
                      <a:lnTo>
                        <a:pt x="578" y="2136"/>
                      </a:lnTo>
                      <a:lnTo>
                        <a:pt x="583" y="2139"/>
                      </a:lnTo>
                      <a:lnTo>
                        <a:pt x="587" y="2140"/>
                      </a:lnTo>
                      <a:lnTo>
                        <a:pt x="590" y="2142"/>
                      </a:lnTo>
                      <a:lnTo>
                        <a:pt x="591" y="2144"/>
                      </a:lnTo>
                      <a:lnTo>
                        <a:pt x="591" y="2148"/>
                      </a:lnTo>
                      <a:lnTo>
                        <a:pt x="589" y="2149"/>
                      </a:lnTo>
                      <a:lnTo>
                        <a:pt x="586" y="2151"/>
                      </a:lnTo>
                      <a:lnTo>
                        <a:pt x="590" y="2149"/>
                      </a:lnTo>
                      <a:lnTo>
                        <a:pt x="592" y="2147"/>
                      </a:lnTo>
                      <a:lnTo>
                        <a:pt x="594" y="2144"/>
                      </a:lnTo>
                      <a:lnTo>
                        <a:pt x="592" y="2142"/>
                      </a:lnTo>
                      <a:lnTo>
                        <a:pt x="589" y="2140"/>
                      </a:lnTo>
                      <a:lnTo>
                        <a:pt x="585" y="2138"/>
                      </a:lnTo>
                      <a:lnTo>
                        <a:pt x="581" y="2136"/>
                      </a:lnTo>
                      <a:lnTo>
                        <a:pt x="577" y="2134"/>
                      </a:lnTo>
                      <a:lnTo>
                        <a:pt x="573" y="2132"/>
                      </a:lnTo>
                      <a:lnTo>
                        <a:pt x="570" y="2129"/>
                      </a:lnTo>
                      <a:lnTo>
                        <a:pt x="576" y="2123"/>
                      </a:lnTo>
                      <a:lnTo>
                        <a:pt x="583" y="2116"/>
                      </a:lnTo>
                      <a:lnTo>
                        <a:pt x="583" y="2105"/>
                      </a:lnTo>
                      <a:lnTo>
                        <a:pt x="579" y="2092"/>
                      </a:lnTo>
                      <a:lnTo>
                        <a:pt x="572" y="2078"/>
                      </a:lnTo>
                      <a:lnTo>
                        <a:pt x="561" y="2060"/>
                      </a:lnTo>
                      <a:lnTo>
                        <a:pt x="568" y="2048"/>
                      </a:lnTo>
                      <a:lnTo>
                        <a:pt x="579" y="2037"/>
                      </a:lnTo>
                      <a:lnTo>
                        <a:pt x="583" y="2027"/>
                      </a:lnTo>
                      <a:lnTo>
                        <a:pt x="589" y="2018"/>
                      </a:lnTo>
                      <a:lnTo>
                        <a:pt x="601" y="2021"/>
                      </a:lnTo>
                      <a:lnTo>
                        <a:pt x="612" y="2024"/>
                      </a:lnTo>
                      <a:lnTo>
                        <a:pt x="618" y="2026"/>
                      </a:lnTo>
                      <a:lnTo>
                        <a:pt x="624" y="2029"/>
                      </a:lnTo>
                      <a:lnTo>
                        <a:pt x="629" y="2030"/>
                      </a:lnTo>
                      <a:lnTo>
                        <a:pt x="635" y="2027"/>
                      </a:lnTo>
                      <a:lnTo>
                        <a:pt x="636" y="2016"/>
                      </a:lnTo>
                      <a:lnTo>
                        <a:pt x="639" y="2004"/>
                      </a:lnTo>
                      <a:lnTo>
                        <a:pt x="646" y="2009"/>
                      </a:lnTo>
                      <a:lnTo>
                        <a:pt x="653" y="2015"/>
                      </a:lnTo>
                      <a:lnTo>
                        <a:pt x="664" y="2009"/>
                      </a:lnTo>
                      <a:lnTo>
                        <a:pt x="671" y="2004"/>
                      </a:lnTo>
                      <a:lnTo>
                        <a:pt x="673" y="2008"/>
                      </a:lnTo>
                      <a:lnTo>
                        <a:pt x="673" y="2011"/>
                      </a:lnTo>
                      <a:close/>
                      <a:moveTo>
                        <a:pt x="538" y="1959"/>
                      </a:moveTo>
                      <a:lnTo>
                        <a:pt x="541" y="1954"/>
                      </a:lnTo>
                      <a:lnTo>
                        <a:pt x="542" y="1947"/>
                      </a:lnTo>
                      <a:lnTo>
                        <a:pt x="534" y="1938"/>
                      </a:lnTo>
                      <a:lnTo>
                        <a:pt x="522" y="1929"/>
                      </a:lnTo>
                      <a:lnTo>
                        <a:pt x="521" y="1911"/>
                      </a:lnTo>
                      <a:lnTo>
                        <a:pt x="518" y="1893"/>
                      </a:lnTo>
                      <a:lnTo>
                        <a:pt x="511" y="1886"/>
                      </a:lnTo>
                      <a:lnTo>
                        <a:pt x="502" y="1882"/>
                      </a:lnTo>
                      <a:lnTo>
                        <a:pt x="496" y="1881"/>
                      </a:lnTo>
                      <a:lnTo>
                        <a:pt x="491" y="1881"/>
                      </a:lnTo>
                      <a:lnTo>
                        <a:pt x="486" y="1882"/>
                      </a:lnTo>
                      <a:lnTo>
                        <a:pt x="481" y="1884"/>
                      </a:lnTo>
                      <a:lnTo>
                        <a:pt x="480" y="1884"/>
                      </a:lnTo>
                      <a:lnTo>
                        <a:pt x="480" y="1886"/>
                      </a:lnTo>
                      <a:lnTo>
                        <a:pt x="481" y="1886"/>
                      </a:lnTo>
                      <a:lnTo>
                        <a:pt x="486" y="1885"/>
                      </a:lnTo>
                      <a:lnTo>
                        <a:pt x="491" y="1884"/>
                      </a:lnTo>
                      <a:lnTo>
                        <a:pt x="495" y="1885"/>
                      </a:lnTo>
                      <a:lnTo>
                        <a:pt x="500" y="1885"/>
                      </a:lnTo>
                      <a:lnTo>
                        <a:pt x="509" y="1889"/>
                      </a:lnTo>
                      <a:lnTo>
                        <a:pt x="517" y="1895"/>
                      </a:lnTo>
                      <a:lnTo>
                        <a:pt x="520" y="1913"/>
                      </a:lnTo>
                      <a:lnTo>
                        <a:pt x="522" y="1932"/>
                      </a:lnTo>
                      <a:lnTo>
                        <a:pt x="533" y="1941"/>
                      </a:lnTo>
                      <a:lnTo>
                        <a:pt x="541" y="1950"/>
                      </a:lnTo>
                      <a:lnTo>
                        <a:pt x="539" y="1955"/>
                      </a:lnTo>
                      <a:lnTo>
                        <a:pt x="538" y="1959"/>
                      </a:lnTo>
                      <a:close/>
                      <a:moveTo>
                        <a:pt x="482" y="1897"/>
                      </a:moveTo>
                      <a:lnTo>
                        <a:pt x="481" y="1897"/>
                      </a:lnTo>
                      <a:lnTo>
                        <a:pt x="481" y="1897"/>
                      </a:lnTo>
                      <a:lnTo>
                        <a:pt x="477" y="1899"/>
                      </a:lnTo>
                      <a:lnTo>
                        <a:pt x="473" y="1902"/>
                      </a:lnTo>
                      <a:lnTo>
                        <a:pt x="469" y="1902"/>
                      </a:lnTo>
                      <a:lnTo>
                        <a:pt x="463" y="1902"/>
                      </a:lnTo>
                      <a:lnTo>
                        <a:pt x="459" y="1901"/>
                      </a:lnTo>
                      <a:lnTo>
                        <a:pt x="454" y="1898"/>
                      </a:lnTo>
                      <a:lnTo>
                        <a:pt x="451" y="1897"/>
                      </a:lnTo>
                      <a:lnTo>
                        <a:pt x="448" y="1895"/>
                      </a:lnTo>
                      <a:lnTo>
                        <a:pt x="446" y="1895"/>
                      </a:lnTo>
                      <a:lnTo>
                        <a:pt x="445" y="1897"/>
                      </a:lnTo>
                      <a:lnTo>
                        <a:pt x="426" y="1906"/>
                      </a:lnTo>
                      <a:lnTo>
                        <a:pt x="412" y="1916"/>
                      </a:lnTo>
                      <a:lnTo>
                        <a:pt x="402" y="1902"/>
                      </a:lnTo>
                      <a:lnTo>
                        <a:pt x="393" y="1888"/>
                      </a:lnTo>
                      <a:lnTo>
                        <a:pt x="386" y="1893"/>
                      </a:lnTo>
                      <a:lnTo>
                        <a:pt x="380" y="1902"/>
                      </a:lnTo>
                      <a:lnTo>
                        <a:pt x="375" y="1903"/>
                      </a:lnTo>
                      <a:lnTo>
                        <a:pt x="369" y="1903"/>
                      </a:lnTo>
                      <a:lnTo>
                        <a:pt x="364" y="1904"/>
                      </a:lnTo>
                      <a:lnTo>
                        <a:pt x="360" y="1902"/>
                      </a:lnTo>
                      <a:lnTo>
                        <a:pt x="358" y="1897"/>
                      </a:lnTo>
                      <a:lnTo>
                        <a:pt x="356" y="1890"/>
                      </a:lnTo>
                      <a:lnTo>
                        <a:pt x="356" y="1881"/>
                      </a:lnTo>
                      <a:lnTo>
                        <a:pt x="356" y="1875"/>
                      </a:lnTo>
                      <a:lnTo>
                        <a:pt x="366" y="1846"/>
                      </a:lnTo>
                      <a:lnTo>
                        <a:pt x="356" y="1828"/>
                      </a:lnTo>
                      <a:lnTo>
                        <a:pt x="364" y="1846"/>
                      </a:lnTo>
                      <a:lnTo>
                        <a:pt x="355" y="1875"/>
                      </a:lnTo>
                      <a:lnTo>
                        <a:pt x="337" y="1876"/>
                      </a:lnTo>
                      <a:lnTo>
                        <a:pt x="319" y="1878"/>
                      </a:lnTo>
                      <a:lnTo>
                        <a:pt x="311" y="1876"/>
                      </a:lnTo>
                      <a:lnTo>
                        <a:pt x="302" y="1875"/>
                      </a:lnTo>
                      <a:lnTo>
                        <a:pt x="293" y="1875"/>
                      </a:lnTo>
                      <a:lnTo>
                        <a:pt x="283" y="1875"/>
                      </a:lnTo>
                      <a:lnTo>
                        <a:pt x="279" y="1875"/>
                      </a:lnTo>
                      <a:lnTo>
                        <a:pt x="276" y="1876"/>
                      </a:lnTo>
                      <a:lnTo>
                        <a:pt x="272" y="1876"/>
                      </a:lnTo>
                      <a:lnTo>
                        <a:pt x="268" y="1875"/>
                      </a:lnTo>
                      <a:lnTo>
                        <a:pt x="264" y="1869"/>
                      </a:lnTo>
                      <a:lnTo>
                        <a:pt x="259" y="1866"/>
                      </a:lnTo>
                      <a:lnTo>
                        <a:pt x="251" y="1863"/>
                      </a:lnTo>
                      <a:lnTo>
                        <a:pt x="244" y="1863"/>
                      </a:lnTo>
                      <a:lnTo>
                        <a:pt x="235" y="1864"/>
                      </a:lnTo>
                      <a:lnTo>
                        <a:pt x="227" y="1866"/>
                      </a:lnTo>
                      <a:lnTo>
                        <a:pt x="228" y="1867"/>
                      </a:lnTo>
                      <a:lnTo>
                        <a:pt x="229" y="1868"/>
                      </a:lnTo>
                      <a:lnTo>
                        <a:pt x="237" y="1867"/>
                      </a:lnTo>
                      <a:lnTo>
                        <a:pt x="245" y="1866"/>
                      </a:lnTo>
                      <a:lnTo>
                        <a:pt x="253" y="1866"/>
                      </a:lnTo>
                      <a:lnTo>
                        <a:pt x="259" y="1868"/>
                      </a:lnTo>
                      <a:lnTo>
                        <a:pt x="264" y="1872"/>
                      </a:lnTo>
                      <a:lnTo>
                        <a:pt x="268" y="1877"/>
                      </a:lnTo>
                      <a:lnTo>
                        <a:pt x="272" y="1878"/>
                      </a:lnTo>
                      <a:lnTo>
                        <a:pt x="276" y="1878"/>
                      </a:lnTo>
                      <a:lnTo>
                        <a:pt x="279" y="1877"/>
                      </a:lnTo>
                      <a:lnTo>
                        <a:pt x="283" y="1877"/>
                      </a:lnTo>
                      <a:lnTo>
                        <a:pt x="293" y="1877"/>
                      </a:lnTo>
                      <a:lnTo>
                        <a:pt x="303" y="1877"/>
                      </a:lnTo>
                      <a:lnTo>
                        <a:pt x="311" y="1878"/>
                      </a:lnTo>
                      <a:lnTo>
                        <a:pt x="319" y="1881"/>
                      </a:lnTo>
                      <a:lnTo>
                        <a:pt x="337" y="1880"/>
                      </a:lnTo>
                      <a:lnTo>
                        <a:pt x="356" y="1877"/>
                      </a:lnTo>
                      <a:lnTo>
                        <a:pt x="356" y="1885"/>
                      </a:lnTo>
                      <a:lnTo>
                        <a:pt x="356" y="1893"/>
                      </a:lnTo>
                      <a:lnTo>
                        <a:pt x="358" y="1899"/>
                      </a:lnTo>
                      <a:lnTo>
                        <a:pt x="360" y="1904"/>
                      </a:lnTo>
                      <a:lnTo>
                        <a:pt x="366" y="1907"/>
                      </a:lnTo>
                      <a:lnTo>
                        <a:pt x="369" y="1906"/>
                      </a:lnTo>
                      <a:lnTo>
                        <a:pt x="375" y="1906"/>
                      </a:lnTo>
                      <a:lnTo>
                        <a:pt x="380" y="1904"/>
                      </a:lnTo>
                      <a:lnTo>
                        <a:pt x="386" y="1895"/>
                      </a:lnTo>
                      <a:lnTo>
                        <a:pt x="393" y="1890"/>
                      </a:lnTo>
                      <a:lnTo>
                        <a:pt x="402" y="1904"/>
                      </a:lnTo>
                      <a:lnTo>
                        <a:pt x="411" y="1919"/>
                      </a:lnTo>
                      <a:lnTo>
                        <a:pt x="425" y="1910"/>
                      </a:lnTo>
                      <a:lnTo>
                        <a:pt x="443" y="1901"/>
                      </a:lnTo>
                      <a:lnTo>
                        <a:pt x="446" y="1899"/>
                      </a:lnTo>
                      <a:lnTo>
                        <a:pt x="447" y="1899"/>
                      </a:lnTo>
                      <a:lnTo>
                        <a:pt x="450" y="1899"/>
                      </a:lnTo>
                      <a:lnTo>
                        <a:pt x="452" y="1901"/>
                      </a:lnTo>
                      <a:lnTo>
                        <a:pt x="458" y="1903"/>
                      </a:lnTo>
                      <a:lnTo>
                        <a:pt x="463" y="1904"/>
                      </a:lnTo>
                      <a:lnTo>
                        <a:pt x="468" y="1904"/>
                      </a:lnTo>
                      <a:lnTo>
                        <a:pt x="473" y="1904"/>
                      </a:lnTo>
                      <a:lnTo>
                        <a:pt x="477" y="1903"/>
                      </a:lnTo>
                      <a:lnTo>
                        <a:pt x="481" y="1901"/>
                      </a:lnTo>
                      <a:lnTo>
                        <a:pt x="481" y="1898"/>
                      </a:lnTo>
                      <a:lnTo>
                        <a:pt x="482" y="1897"/>
                      </a:lnTo>
                      <a:close/>
                      <a:moveTo>
                        <a:pt x="319" y="1722"/>
                      </a:moveTo>
                      <a:lnTo>
                        <a:pt x="325" y="1722"/>
                      </a:lnTo>
                      <a:lnTo>
                        <a:pt x="331" y="1723"/>
                      </a:lnTo>
                      <a:lnTo>
                        <a:pt x="336" y="1723"/>
                      </a:lnTo>
                      <a:lnTo>
                        <a:pt x="340" y="1720"/>
                      </a:lnTo>
                      <a:lnTo>
                        <a:pt x="332" y="1722"/>
                      </a:lnTo>
                      <a:lnTo>
                        <a:pt x="321" y="1720"/>
                      </a:lnTo>
                      <a:lnTo>
                        <a:pt x="314" y="1717"/>
                      </a:lnTo>
                      <a:lnTo>
                        <a:pt x="305" y="1713"/>
                      </a:lnTo>
                      <a:lnTo>
                        <a:pt x="297" y="1709"/>
                      </a:lnTo>
                      <a:lnTo>
                        <a:pt x="289" y="1702"/>
                      </a:lnTo>
                      <a:lnTo>
                        <a:pt x="281" y="1697"/>
                      </a:lnTo>
                      <a:lnTo>
                        <a:pt x="275" y="1691"/>
                      </a:lnTo>
                      <a:lnTo>
                        <a:pt x="270" y="1683"/>
                      </a:lnTo>
                      <a:lnTo>
                        <a:pt x="266" y="1675"/>
                      </a:lnTo>
                      <a:lnTo>
                        <a:pt x="263" y="1663"/>
                      </a:lnTo>
                      <a:lnTo>
                        <a:pt x="260" y="1652"/>
                      </a:lnTo>
                      <a:lnTo>
                        <a:pt x="257" y="1639"/>
                      </a:lnTo>
                      <a:lnTo>
                        <a:pt x="251" y="1628"/>
                      </a:lnTo>
                      <a:lnTo>
                        <a:pt x="238" y="1628"/>
                      </a:lnTo>
                      <a:lnTo>
                        <a:pt x="224" y="1628"/>
                      </a:lnTo>
                      <a:lnTo>
                        <a:pt x="210" y="1608"/>
                      </a:lnTo>
                      <a:lnTo>
                        <a:pt x="197" y="1591"/>
                      </a:lnTo>
                      <a:lnTo>
                        <a:pt x="193" y="1588"/>
                      </a:lnTo>
                      <a:lnTo>
                        <a:pt x="189" y="1587"/>
                      </a:lnTo>
                      <a:lnTo>
                        <a:pt x="184" y="1586"/>
                      </a:lnTo>
                      <a:lnTo>
                        <a:pt x="180" y="1586"/>
                      </a:lnTo>
                      <a:lnTo>
                        <a:pt x="170" y="1587"/>
                      </a:lnTo>
                      <a:lnTo>
                        <a:pt x="159" y="1587"/>
                      </a:lnTo>
                      <a:lnTo>
                        <a:pt x="158" y="1588"/>
                      </a:lnTo>
                      <a:lnTo>
                        <a:pt x="155" y="1590"/>
                      </a:lnTo>
                      <a:lnTo>
                        <a:pt x="157" y="1588"/>
                      </a:lnTo>
                      <a:lnTo>
                        <a:pt x="159" y="1588"/>
                      </a:lnTo>
                      <a:lnTo>
                        <a:pt x="168" y="1587"/>
                      </a:lnTo>
                      <a:lnTo>
                        <a:pt x="179" y="1587"/>
                      </a:lnTo>
                      <a:lnTo>
                        <a:pt x="184" y="1587"/>
                      </a:lnTo>
                      <a:lnTo>
                        <a:pt x="188" y="1588"/>
                      </a:lnTo>
                      <a:lnTo>
                        <a:pt x="192" y="1590"/>
                      </a:lnTo>
                      <a:lnTo>
                        <a:pt x="196" y="1593"/>
                      </a:lnTo>
                      <a:lnTo>
                        <a:pt x="209" y="1609"/>
                      </a:lnTo>
                      <a:lnTo>
                        <a:pt x="223" y="1630"/>
                      </a:lnTo>
                      <a:lnTo>
                        <a:pt x="237" y="1630"/>
                      </a:lnTo>
                      <a:lnTo>
                        <a:pt x="250" y="1630"/>
                      </a:lnTo>
                      <a:lnTo>
                        <a:pt x="255" y="1641"/>
                      </a:lnTo>
                      <a:lnTo>
                        <a:pt x="259" y="1653"/>
                      </a:lnTo>
                      <a:lnTo>
                        <a:pt x="262" y="1665"/>
                      </a:lnTo>
                      <a:lnTo>
                        <a:pt x="264" y="1675"/>
                      </a:lnTo>
                      <a:lnTo>
                        <a:pt x="268" y="1683"/>
                      </a:lnTo>
                      <a:lnTo>
                        <a:pt x="273" y="1691"/>
                      </a:lnTo>
                      <a:lnTo>
                        <a:pt x="280" y="1698"/>
                      </a:lnTo>
                      <a:lnTo>
                        <a:pt x="286" y="1704"/>
                      </a:lnTo>
                      <a:lnTo>
                        <a:pt x="294" y="1710"/>
                      </a:lnTo>
                      <a:lnTo>
                        <a:pt x="303" y="1714"/>
                      </a:lnTo>
                      <a:lnTo>
                        <a:pt x="311" y="1718"/>
                      </a:lnTo>
                      <a:lnTo>
                        <a:pt x="319" y="1722"/>
                      </a:lnTo>
                      <a:close/>
                      <a:moveTo>
                        <a:pt x="358" y="1678"/>
                      </a:moveTo>
                      <a:lnTo>
                        <a:pt x="362" y="1676"/>
                      </a:lnTo>
                      <a:lnTo>
                        <a:pt x="367" y="1678"/>
                      </a:lnTo>
                      <a:lnTo>
                        <a:pt x="371" y="1678"/>
                      </a:lnTo>
                      <a:lnTo>
                        <a:pt x="375" y="1680"/>
                      </a:lnTo>
                      <a:lnTo>
                        <a:pt x="385" y="1694"/>
                      </a:lnTo>
                      <a:lnTo>
                        <a:pt x="398" y="1707"/>
                      </a:lnTo>
                      <a:lnTo>
                        <a:pt x="399" y="1707"/>
                      </a:lnTo>
                      <a:lnTo>
                        <a:pt x="402" y="1706"/>
                      </a:lnTo>
                      <a:lnTo>
                        <a:pt x="401" y="1706"/>
                      </a:lnTo>
                      <a:lnTo>
                        <a:pt x="399" y="1707"/>
                      </a:lnTo>
                      <a:lnTo>
                        <a:pt x="395" y="1705"/>
                      </a:lnTo>
                      <a:lnTo>
                        <a:pt x="391" y="1701"/>
                      </a:lnTo>
                      <a:lnTo>
                        <a:pt x="389" y="1697"/>
                      </a:lnTo>
                      <a:lnTo>
                        <a:pt x="386" y="1693"/>
                      </a:lnTo>
                      <a:lnTo>
                        <a:pt x="382" y="1684"/>
                      </a:lnTo>
                      <a:lnTo>
                        <a:pt x="376" y="1679"/>
                      </a:lnTo>
                      <a:lnTo>
                        <a:pt x="372" y="1676"/>
                      </a:lnTo>
                      <a:lnTo>
                        <a:pt x="367" y="1676"/>
                      </a:lnTo>
                      <a:lnTo>
                        <a:pt x="362" y="1676"/>
                      </a:lnTo>
                      <a:lnTo>
                        <a:pt x="358" y="1678"/>
                      </a:lnTo>
                      <a:close/>
                      <a:moveTo>
                        <a:pt x="413" y="1685"/>
                      </a:moveTo>
                      <a:lnTo>
                        <a:pt x="415" y="1685"/>
                      </a:lnTo>
                      <a:lnTo>
                        <a:pt x="416" y="1685"/>
                      </a:lnTo>
                      <a:lnTo>
                        <a:pt x="424" y="1683"/>
                      </a:lnTo>
                      <a:lnTo>
                        <a:pt x="430" y="1682"/>
                      </a:lnTo>
                      <a:lnTo>
                        <a:pt x="438" y="1682"/>
                      </a:lnTo>
                      <a:lnTo>
                        <a:pt x="446" y="1683"/>
                      </a:lnTo>
                      <a:lnTo>
                        <a:pt x="454" y="1684"/>
                      </a:lnTo>
                      <a:lnTo>
                        <a:pt x="461" y="1685"/>
                      </a:lnTo>
                      <a:lnTo>
                        <a:pt x="469" y="1685"/>
                      </a:lnTo>
                      <a:lnTo>
                        <a:pt x="477" y="1685"/>
                      </a:lnTo>
                      <a:lnTo>
                        <a:pt x="478" y="1683"/>
                      </a:lnTo>
                      <a:lnTo>
                        <a:pt x="481" y="1682"/>
                      </a:lnTo>
                      <a:lnTo>
                        <a:pt x="480" y="1683"/>
                      </a:lnTo>
                      <a:lnTo>
                        <a:pt x="477" y="1684"/>
                      </a:lnTo>
                      <a:lnTo>
                        <a:pt x="471" y="1684"/>
                      </a:lnTo>
                      <a:lnTo>
                        <a:pt x="463" y="1684"/>
                      </a:lnTo>
                      <a:lnTo>
                        <a:pt x="455" y="1683"/>
                      </a:lnTo>
                      <a:lnTo>
                        <a:pt x="447" y="1682"/>
                      </a:lnTo>
                      <a:lnTo>
                        <a:pt x="439" y="1682"/>
                      </a:lnTo>
                      <a:lnTo>
                        <a:pt x="432" y="1680"/>
                      </a:lnTo>
                      <a:lnTo>
                        <a:pt x="425" y="1682"/>
                      </a:lnTo>
                      <a:lnTo>
                        <a:pt x="417" y="1684"/>
                      </a:lnTo>
                      <a:lnTo>
                        <a:pt x="416" y="1684"/>
                      </a:lnTo>
                      <a:lnTo>
                        <a:pt x="413" y="1685"/>
                      </a:lnTo>
                      <a:close/>
                      <a:moveTo>
                        <a:pt x="486" y="1669"/>
                      </a:moveTo>
                      <a:lnTo>
                        <a:pt x="487" y="1667"/>
                      </a:lnTo>
                      <a:lnTo>
                        <a:pt x="490" y="1666"/>
                      </a:lnTo>
                      <a:lnTo>
                        <a:pt x="495" y="1675"/>
                      </a:lnTo>
                      <a:lnTo>
                        <a:pt x="500" y="1685"/>
                      </a:lnTo>
                      <a:lnTo>
                        <a:pt x="718" y="1685"/>
                      </a:lnTo>
                      <a:lnTo>
                        <a:pt x="731" y="1621"/>
                      </a:lnTo>
                      <a:lnTo>
                        <a:pt x="731" y="1619"/>
                      </a:lnTo>
                      <a:lnTo>
                        <a:pt x="717" y="1684"/>
                      </a:lnTo>
                      <a:lnTo>
                        <a:pt x="500" y="1684"/>
                      </a:lnTo>
                      <a:lnTo>
                        <a:pt x="496" y="1675"/>
                      </a:lnTo>
                      <a:lnTo>
                        <a:pt x="491" y="1665"/>
                      </a:lnTo>
                      <a:lnTo>
                        <a:pt x="487" y="1666"/>
                      </a:lnTo>
                      <a:lnTo>
                        <a:pt x="486" y="1669"/>
                      </a:lnTo>
                      <a:close/>
                      <a:moveTo>
                        <a:pt x="604" y="2329"/>
                      </a:moveTo>
                      <a:lnTo>
                        <a:pt x="604" y="2326"/>
                      </a:lnTo>
                      <a:lnTo>
                        <a:pt x="603" y="2320"/>
                      </a:lnTo>
                      <a:lnTo>
                        <a:pt x="591" y="2319"/>
                      </a:lnTo>
                      <a:lnTo>
                        <a:pt x="579" y="2316"/>
                      </a:lnTo>
                      <a:lnTo>
                        <a:pt x="578" y="2313"/>
                      </a:lnTo>
                      <a:lnTo>
                        <a:pt x="579" y="2309"/>
                      </a:lnTo>
                      <a:lnTo>
                        <a:pt x="578" y="2313"/>
                      </a:lnTo>
                      <a:lnTo>
                        <a:pt x="579" y="2316"/>
                      </a:lnTo>
                      <a:lnTo>
                        <a:pt x="591" y="2319"/>
                      </a:lnTo>
                      <a:lnTo>
                        <a:pt x="603" y="2322"/>
                      </a:lnTo>
                      <a:lnTo>
                        <a:pt x="604" y="2326"/>
                      </a:lnTo>
                      <a:lnTo>
                        <a:pt x="604" y="2329"/>
                      </a:lnTo>
                      <a:close/>
                      <a:moveTo>
                        <a:pt x="579" y="2307"/>
                      </a:moveTo>
                      <a:lnTo>
                        <a:pt x="581" y="2302"/>
                      </a:lnTo>
                      <a:lnTo>
                        <a:pt x="579" y="2298"/>
                      </a:lnTo>
                      <a:lnTo>
                        <a:pt x="569" y="2296"/>
                      </a:lnTo>
                      <a:lnTo>
                        <a:pt x="556" y="2293"/>
                      </a:lnTo>
                      <a:lnTo>
                        <a:pt x="550" y="2289"/>
                      </a:lnTo>
                      <a:lnTo>
                        <a:pt x="543" y="2284"/>
                      </a:lnTo>
                      <a:lnTo>
                        <a:pt x="539" y="2278"/>
                      </a:lnTo>
                      <a:lnTo>
                        <a:pt x="538" y="2271"/>
                      </a:lnTo>
                      <a:lnTo>
                        <a:pt x="546" y="2259"/>
                      </a:lnTo>
                      <a:lnTo>
                        <a:pt x="556" y="2248"/>
                      </a:lnTo>
                      <a:lnTo>
                        <a:pt x="553" y="2236"/>
                      </a:lnTo>
                      <a:lnTo>
                        <a:pt x="552" y="2226"/>
                      </a:lnTo>
                      <a:lnTo>
                        <a:pt x="555" y="2222"/>
                      </a:lnTo>
                      <a:lnTo>
                        <a:pt x="557" y="2218"/>
                      </a:lnTo>
                      <a:lnTo>
                        <a:pt x="560" y="2213"/>
                      </a:lnTo>
                      <a:lnTo>
                        <a:pt x="561" y="2206"/>
                      </a:lnTo>
                      <a:lnTo>
                        <a:pt x="561" y="2205"/>
                      </a:lnTo>
                      <a:lnTo>
                        <a:pt x="563" y="2204"/>
                      </a:lnTo>
                      <a:lnTo>
                        <a:pt x="561" y="2201"/>
                      </a:lnTo>
                      <a:lnTo>
                        <a:pt x="560" y="2200"/>
                      </a:lnTo>
                      <a:lnTo>
                        <a:pt x="557" y="2196"/>
                      </a:lnTo>
                      <a:lnTo>
                        <a:pt x="556" y="2193"/>
                      </a:lnTo>
                      <a:lnTo>
                        <a:pt x="565" y="2182"/>
                      </a:lnTo>
                      <a:lnTo>
                        <a:pt x="574" y="2170"/>
                      </a:lnTo>
                      <a:lnTo>
                        <a:pt x="561" y="2165"/>
                      </a:lnTo>
                      <a:lnTo>
                        <a:pt x="552" y="2161"/>
                      </a:lnTo>
                      <a:lnTo>
                        <a:pt x="556" y="2157"/>
                      </a:lnTo>
                      <a:lnTo>
                        <a:pt x="561" y="2154"/>
                      </a:lnTo>
                      <a:lnTo>
                        <a:pt x="557" y="2156"/>
                      </a:lnTo>
                      <a:lnTo>
                        <a:pt x="555" y="2157"/>
                      </a:lnTo>
                      <a:lnTo>
                        <a:pt x="552" y="2158"/>
                      </a:lnTo>
                      <a:lnTo>
                        <a:pt x="550" y="2161"/>
                      </a:lnTo>
                      <a:lnTo>
                        <a:pt x="560" y="2166"/>
                      </a:lnTo>
                      <a:lnTo>
                        <a:pt x="573" y="2170"/>
                      </a:lnTo>
                      <a:lnTo>
                        <a:pt x="564" y="2182"/>
                      </a:lnTo>
                      <a:lnTo>
                        <a:pt x="553" y="2193"/>
                      </a:lnTo>
                      <a:lnTo>
                        <a:pt x="555" y="2197"/>
                      </a:lnTo>
                      <a:lnTo>
                        <a:pt x="557" y="2200"/>
                      </a:lnTo>
                      <a:lnTo>
                        <a:pt x="559" y="2202"/>
                      </a:lnTo>
                      <a:lnTo>
                        <a:pt x="560" y="2204"/>
                      </a:lnTo>
                      <a:lnTo>
                        <a:pt x="560" y="2205"/>
                      </a:lnTo>
                      <a:lnTo>
                        <a:pt x="559" y="2208"/>
                      </a:lnTo>
                      <a:lnTo>
                        <a:pt x="559" y="2213"/>
                      </a:lnTo>
                      <a:lnTo>
                        <a:pt x="556" y="2218"/>
                      </a:lnTo>
                      <a:lnTo>
                        <a:pt x="553" y="2222"/>
                      </a:lnTo>
                      <a:lnTo>
                        <a:pt x="551" y="2224"/>
                      </a:lnTo>
                      <a:lnTo>
                        <a:pt x="551" y="2226"/>
                      </a:lnTo>
                      <a:lnTo>
                        <a:pt x="553" y="2236"/>
                      </a:lnTo>
                      <a:lnTo>
                        <a:pt x="556" y="2248"/>
                      </a:lnTo>
                      <a:lnTo>
                        <a:pt x="551" y="2254"/>
                      </a:lnTo>
                      <a:lnTo>
                        <a:pt x="544" y="2259"/>
                      </a:lnTo>
                      <a:lnTo>
                        <a:pt x="542" y="2262"/>
                      </a:lnTo>
                      <a:lnTo>
                        <a:pt x="539" y="2265"/>
                      </a:lnTo>
                      <a:lnTo>
                        <a:pt x="538" y="2269"/>
                      </a:lnTo>
                      <a:lnTo>
                        <a:pt x="537" y="2271"/>
                      </a:lnTo>
                      <a:lnTo>
                        <a:pt x="539" y="2278"/>
                      </a:lnTo>
                      <a:lnTo>
                        <a:pt x="543" y="2284"/>
                      </a:lnTo>
                      <a:lnTo>
                        <a:pt x="548" y="2289"/>
                      </a:lnTo>
                      <a:lnTo>
                        <a:pt x="556" y="2294"/>
                      </a:lnTo>
                      <a:lnTo>
                        <a:pt x="569" y="2296"/>
                      </a:lnTo>
                      <a:lnTo>
                        <a:pt x="579" y="2298"/>
                      </a:lnTo>
                      <a:lnTo>
                        <a:pt x="581" y="2302"/>
                      </a:lnTo>
                      <a:lnTo>
                        <a:pt x="579" y="2307"/>
                      </a:lnTo>
                      <a:close/>
                      <a:moveTo>
                        <a:pt x="428" y="2154"/>
                      </a:moveTo>
                      <a:lnTo>
                        <a:pt x="433" y="2151"/>
                      </a:lnTo>
                      <a:lnTo>
                        <a:pt x="439" y="2148"/>
                      </a:lnTo>
                      <a:lnTo>
                        <a:pt x="439" y="2148"/>
                      </a:lnTo>
                      <a:lnTo>
                        <a:pt x="433" y="2151"/>
                      </a:lnTo>
                      <a:lnTo>
                        <a:pt x="428" y="2154"/>
                      </a:lnTo>
                      <a:close/>
                      <a:moveTo>
                        <a:pt x="458" y="2152"/>
                      </a:moveTo>
                      <a:lnTo>
                        <a:pt x="458" y="2152"/>
                      </a:lnTo>
                      <a:lnTo>
                        <a:pt x="460" y="2149"/>
                      </a:lnTo>
                      <a:lnTo>
                        <a:pt x="461" y="2144"/>
                      </a:lnTo>
                      <a:lnTo>
                        <a:pt x="460" y="2148"/>
                      </a:lnTo>
                      <a:lnTo>
                        <a:pt x="458" y="2152"/>
                      </a:lnTo>
                      <a:close/>
                      <a:moveTo>
                        <a:pt x="491" y="2200"/>
                      </a:moveTo>
                      <a:lnTo>
                        <a:pt x="489" y="2200"/>
                      </a:lnTo>
                      <a:lnTo>
                        <a:pt x="486" y="2201"/>
                      </a:lnTo>
                      <a:lnTo>
                        <a:pt x="489" y="2200"/>
                      </a:lnTo>
                      <a:lnTo>
                        <a:pt x="491" y="2200"/>
                      </a:lnTo>
                      <a:close/>
                      <a:moveTo>
                        <a:pt x="503" y="2232"/>
                      </a:moveTo>
                      <a:lnTo>
                        <a:pt x="509" y="2230"/>
                      </a:lnTo>
                      <a:lnTo>
                        <a:pt x="515" y="2226"/>
                      </a:lnTo>
                      <a:lnTo>
                        <a:pt x="517" y="2221"/>
                      </a:lnTo>
                      <a:lnTo>
                        <a:pt x="518" y="2213"/>
                      </a:lnTo>
                      <a:lnTo>
                        <a:pt x="520" y="2209"/>
                      </a:lnTo>
                      <a:lnTo>
                        <a:pt x="522" y="2206"/>
                      </a:lnTo>
                      <a:lnTo>
                        <a:pt x="525" y="2204"/>
                      </a:lnTo>
                      <a:lnTo>
                        <a:pt x="528" y="2202"/>
                      </a:lnTo>
                      <a:lnTo>
                        <a:pt x="526" y="2202"/>
                      </a:lnTo>
                      <a:lnTo>
                        <a:pt x="524" y="2204"/>
                      </a:lnTo>
                      <a:lnTo>
                        <a:pt x="521" y="2205"/>
                      </a:lnTo>
                      <a:lnTo>
                        <a:pt x="520" y="2209"/>
                      </a:lnTo>
                      <a:lnTo>
                        <a:pt x="518" y="2213"/>
                      </a:lnTo>
                      <a:lnTo>
                        <a:pt x="516" y="2221"/>
                      </a:lnTo>
                      <a:lnTo>
                        <a:pt x="513" y="2226"/>
                      </a:lnTo>
                      <a:lnTo>
                        <a:pt x="508" y="2230"/>
                      </a:lnTo>
                      <a:lnTo>
                        <a:pt x="503" y="2232"/>
                      </a:lnTo>
                      <a:close/>
                      <a:moveTo>
                        <a:pt x="283" y="2082"/>
                      </a:moveTo>
                      <a:lnTo>
                        <a:pt x="284" y="2082"/>
                      </a:lnTo>
                      <a:lnTo>
                        <a:pt x="286" y="2075"/>
                      </a:lnTo>
                      <a:lnTo>
                        <a:pt x="290" y="2070"/>
                      </a:lnTo>
                      <a:lnTo>
                        <a:pt x="286" y="2075"/>
                      </a:lnTo>
                      <a:lnTo>
                        <a:pt x="283" y="2082"/>
                      </a:lnTo>
                      <a:close/>
                      <a:moveTo>
                        <a:pt x="338" y="2052"/>
                      </a:moveTo>
                      <a:lnTo>
                        <a:pt x="338" y="2051"/>
                      </a:lnTo>
                      <a:lnTo>
                        <a:pt x="340" y="2050"/>
                      </a:lnTo>
                      <a:lnTo>
                        <a:pt x="338" y="2051"/>
                      </a:lnTo>
                      <a:lnTo>
                        <a:pt x="338" y="2052"/>
                      </a:lnTo>
                      <a:close/>
                      <a:moveTo>
                        <a:pt x="232" y="1881"/>
                      </a:moveTo>
                      <a:lnTo>
                        <a:pt x="232" y="1881"/>
                      </a:lnTo>
                      <a:lnTo>
                        <a:pt x="229" y="1888"/>
                      </a:lnTo>
                      <a:lnTo>
                        <a:pt x="228" y="1894"/>
                      </a:lnTo>
                      <a:lnTo>
                        <a:pt x="228" y="1894"/>
                      </a:lnTo>
                      <a:lnTo>
                        <a:pt x="227" y="1893"/>
                      </a:lnTo>
                      <a:lnTo>
                        <a:pt x="229" y="1888"/>
                      </a:lnTo>
                      <a:lnTo>
                        <a:pt x="232" y="1881"/>
                      </a:lnTo>
                      <a:close/>
                      <a:moveTo>
                        <a:pt x="238" y="1916"/>
                      </a:moveTo>
                      <a:lnTo>
                        <a:pt x="238" y="1920"/>
                      </a:lnTo>
                      <a:lnTo>
                        <a:pt x="237" y="1923"/>
                      </a:lnTo>
                      <a:lnTo>
                        <a:pt x="235" y="1925"/>
                      </a:lnTo>
                      <a:lnTo>
                        <a:pt x="232" y="1928"/>
                      </a:lnTo>
                      <a:lnTo>
                        <a:pt x="228" y="1928"/>
                      </a:lnTo>
                      <a:lnTo>
                        <a:pt x="224" y="1929"/>
                      </a:lnTo>
                      <a:lnTo>
                        <a:pt x="215" y="1928"/>
                      </a:lnTo>
                      <a:lnTo>
                        <a:pt x="205" y="1928"/>
                      </a:lnTo>
                      <a:lnTo>
                        <a:pt x="196" y="1930"/>
                      </a:lnTo>
                      <a:lnTo>
                        <a:pt x="187" y="1933"/>
                      </a:lnTo>
                      <a:lnTo>
                        <a:pt x="181" y="1934"/>
                      </a:lnTo>
                      <a:lnTo>
                        <a:pt x="178" y="1935"/>
                      </a:lnTo>
                      <a:lnTo>
                        <a:pt x="175" y="1938"/>
                      </a:lnTo>
                      <a:lnTo>
                        <a:pt x="172" y="1941"/>
                      </a:lnTo>
                      <a:lnTo>
                        <a:pt x="168" y="1946"/>
                      </a:lnTo>
                      <a:lnTo>
                        <a:pt x="166" y="1950"/>
                      </a:lnTo>
                      <a:lnTo>
                        <a:pt x="168" y="1945"/>
                      </a:lnTo>
                      <a:lnTo>
                        <a:pt x="172" y="1939"/>
                      </a:lnTo>
                      <a:lnTo>
                        <a:pt x="175" y="1937"/>
                      </a:lnTo>
                      <a:lnTo>
                        <a:pt x="179" y="1934"/>
                      </a:lnTo>
                      <a:lnTo>
                        <a:pt x="183" y="1933"/>
                      </a:lnTo>
                      <a:lnTo>
                        <a:pt x="187" y="1932"/>
                      </a:lnTo>
                      <a:lnTo>
                        <a:pt x="197" y="1929"/>
                      </a:lnTo>
                      <a:lnTo>
                        <a:pt x="205" y="1925"/>
                      </a:lnTo>
                      <a:lnTo>
                        <a:pt x="215" y="1926"/>
                      </a:lnTo>
                      <a:lnTo>
                        <a:pt x="224" y="1926"/>
                      </a:lnTo>
                      <a:lnTo>
                        <a:pt x="228" y="1926"/>
                      </a:lnTo>
                      <a:lnTo>
                        <a:pt x="232" y="1925"/>
                      </a:lnTo>
                      <a:lnTo>
                        <a:pt x="235" y="1924"/>
                      </a:lnTo>
                      <a:lnTo>
                        <a:pt x="237" y="1921"/>
                      </a:lnTo>
                      <a:lnTo>
                        <a:pt x="238" y="1919"/>
                      </a:lnTo>
                      <a:lnTo>
                        <a:pt x="238" y="1916"/>
                      </a:lnTo>
                      <a:close/>
                      <a:moveTo>
                        <a:pt x="146" y="1786"/>
                      </a:moveTo>
                      <a:lnTo>
                        <a:pt x="158" y="1788"/>
                      </a:lnTo>
                      <a:lnTo>
                        <a:pt x="172" y="1792"/>
                      </a:lnTo>
                      <a:lnTo>
                        <a:pt x="184" y="1793"/>
                      </a:lnTo>
                      <a:lnTo>
                        <a:pt x="197" y="1794"/>
                      </a:lnTo>
                      <a:lnTo>
                        <a:pt x="211" y="1798"/>
                      </a:lnTo>
                      <a:lnTo>
                        <a:pt x="222" y="1801"/>
                      </a:lnTo>
                      <a:lnTo>
                        <a:pt x="223" y="1803"/>
                      </a:lnTo>
                      <a:lnTo>
                        <a:pt x="224" y="1806"/>
                      </a:lnTo>
                      <a:lnTo>
                        <a:pt x="224" y="1810"/>
                      </a:lnTo>
                      <a:lnTo>
                        <a:pt x="223" y="1812"/>
                      </a:lnTo>
                      <a:lnTo>
                        <a:pt x="224" y="1810"/>
                      </a:lnTo>
                      <a:lnTo>
                        <a:pt x="224" y="1806"/>
                      </a:lnTo>
                      <a:lnTo>
                        <a:pt x="224" y="1803"/>
                      </a:lnTo>
                      <a:lnTo>
                        <a:pt x="223" y="1801"/>
                      </a:lnTo>
                      <a:lnTo>
                        <a:pt x="211" y="1797"/>
                      </a:lnTo>
                      <a:lnTo>
                        <a:pt x="198" y="1794"/>
                      </a:lnTo>
                      <a:lnTo>
                        <a:pt x="184" y="1792"/>
                      </a:lnTo>
                      <a:lnTo>
                        <a:pt x="172" y="1792"/>
                      </a:lnTo>
                      <a:lnTo>
                        <a:pt x="158" y="1788"/>
                      </a:lnTo>
                      <a:lnTo>
                        <a:pt x="146" y="1786"/>
                      </a:lnTo>
                      <a:close/>
                      <a:moveTo>
                        <a:pt x="175" y="1858"/>
                      </a:moveTo>
                      <a:lnTo>
                        <a:pt x="167" y="1859"/>
                      </a:lnTo>
                      <a:lnTo>
                        <a:pt x="159" y="1860"/>
                      </a:lnTo>
                      <a:lnTo>
                        <a:pt x="159" y="1860"/>
                      </a:lnTo>
                      <a:lnTo>
                        <a:pt x="167" y="1859"/>
                      </a:lnTo>
                      <a:lnTo>
                        <a:pt x="175" y="1858"/>
                      </a:lnTo>
                      <a:close/>
                      <a:moveTo>
                        <a:pt x="2061" y="2769"/>
                      </a:moveTo>
                      <a:lnTo>
                        <a:pt x="2061" y="2769"/>
                      </a:lnTo>
                      <a:lnTo>
                        <a:pt x="2061" y="2780"/>
                      </a:lnTo>
                      <a:lnTo>
                        <a:pt x="2061" y="2792"/>
                      </a:lnTo>
                      <a:lnTo>
                        <a:pt x="2060" y="2792"/>
                      </a:lnTo>
                      <a:lnTo>
                        <a:pt x="2059" y="2793"/>
                      </a:lnTo>
                      <a:lnTo>
                        <a:pt x="2059" y="2782"/>
                      </a:lnTo>
                      <a:lnTo>
                        <a:pt x="2059" y="2770"/>
                      </a:lnTo>
                      <a:lnTo>
                        <a:pt x="2060" y="2769"/>
                      </a:lnTo>
                      <a:lnTo>
                        <a:pt x="2061" y="2769"/>
                      </a:lnTo>
                      <a:close/>
                      <a:moveTo>
                        <a:pt x="2033" y="2797"/>
                      </a:moveTo>
                      <a:lnTo>
                        <a:pt x="2030" y="2800"/>
                      </a:lnTo>
                      <a:lnTo>
                        <a:pt x="2029" y="2801"/>
                      </a:lnTo>
                      <a:lnTo>
                        <a:pt x="2025" y="2804"/>
                      </a:lnTo>
                      <a:lnTo>
                        <a:pt x="2024" y="2806"/>
                      </a:lnTo>
                      <a:lnTo>
                        <a:pt x="2022" y="2809"/>
                      </a:lnTo>
                      <a:lnTo>
                        <a:pt x="2022" y="2813"/>
                      </a:lnTo>
                      <a:lnTo>
                        <a:pt x="2021" y="2822"/>
                      </a:lnTo>
                      <a:lnTo>
                        <a:pt x="2020" y="2828"/>
                      </a:lnTo>
                      <a:lnTo>
                        <a:pt x="2011" y="2839"/>
                      </a:lnTo>
                      <a:lnTo>
                        <a:pt x="2002" y="2848"/>
                      </a:lnTo>
                      <a:lnTo>
                        <a:pt x="1997" y="2853"/>
                      </a:lnTo>
                      <a:lnTo>
                        <a:pt x="1993" y="2858"/>
                      </a:lnTo>
                      <a:lnTo>
                        <a:pt x="1989" y="2863"/>
                      </a:lnTo>
                      <a:lnTo>
                        <a:pt x="1987" y="2871"/>
                      </a:lnTo>
                      <a:lnTo>
                        <a:pt x="1986" y="2876"/>
                      </a:lnTo>
                      <a:lnTo>
                        <a:pt x="1986" y="2881"/>
                      </a:lnTo>
                      <a:lnTo>
                        <a:pt x="1987" y="2888"/>
                      </a:lnTo>
                      <a:lnTo>
                        <a:pt x="1989" y="2894"/>
                      </a:lnTo>
                      <a:lnTo>
                        <a:pt x="1991" y="2901"/>
                      </a:lnTo>
                      <a:lnTo>
                        <a:pt x="1993" y="2907"/>
                      </a:lnTo>
                      <a:lnTo>
                        <a:pt x="1993" y="2914"/>
                      </a:lnTo>
                      <a:lnTo>
                        <a:pt x="1991" y="2922"/>
                      </a:lnTo>
                      <a:lnTo>
                        <a:pt x="1987" y="2937"/>
                      </a:lnTo>
                      <a:lnTo>
                        <a:pt x="1984" y="2953"/>
                      </a:lnTo>
                      <a:lnTo>
                        <a:pt x="1980" y="2967"/>
                      </a:lnTo>
                      <a:lnTo>
                        <a:pt x="1973" y="2981"/>
                      </a:lnTo>
                      <a:lnTo>
                        <a:pt x="1969" y="2986"/>
                      </a:lnTo>
                      <a:lnTo>
                        <a:pt x="1964" y="2989"/>
                      </a:lnTo>
                      <a:lnTo>
                        <a:pt x="1968" y="2986"/>
                      </a:lnTo>
                      <a:lnTo>
                        <a:pt x="1971" y="2982"/>
                      </a:lnTo>
                      <a:lnTo>
                        <a:pt x="1977" y="2968"/>
                      </a:lnTo>
                      <a:lnTo>
                        <a:pt x="1982" y="2954"/>
                      </a:lnTo>
                      <a:lnTo>
                        <a:pt x="1986" y="2940"/>
                      </a:lnTo>
                      <a:lnTo>
                        <a:pt x="1990" y="2923"/>
                      </a:lnTo>
                      <a:lnTo>
                        <a:pt x="1990" y="2915"/>
                      </a:lnTo>
                      <a:lnTo>
                        <a:pt x="1990" y="2909"/>
                      </a:lnTo>
                      <a:lnTo>
                        <a:pt x="1989" y="2902"/>
                      </a:lnTo>
                      <a:lnTo>
                        <a:pt x="1987" y="2896"/>
                      </a:lnTo>
                      <a:lnTo>
                        <a:pt x="1986" y="2889"/>
                      </a:lnTo>
                      <a:lnTo>
                        <a:pt x="1985" y="2883"/>
                      </a:lnTo>
                      <a:lnTo>
                        <a:pt x="1984" y="2876"/>
                      </a:lnTo>
                      <a:lnTo>
                        <a:pt x="1985" y="2871"/>
                      </a:lnTo>
                      <a:lnTo>
                        <a:pt x="1987" y="2865"/>
                      </a:lnTo>
                      <a:lnTo>
                        <a:pt x="1990" y="2859"/>
                      </a:lnTo>
                      <a:lnTo>
                        <a:pt x="1995" y="2854"/>
                      </a:lnTo>
                      <a:lnTo>
                        <a:pt x="1999" y="2849"/>
                      </a:lnTo>
                      <a:lnTo>
                        <a:pt x="2009" y="2840"/>
                      </a:lnTo>
                      <a:lnTo>
                        <a:pt x="2017" y="2830"/>
                      </a:lnTo>
                      <a:lnTo>
                        <a:pt x="2020" y="2822"/>
                      </a:lnTo>
                      <a:lnTo>
                        <a:pt x="2020" y="2814"/>
                      </a:lnTo>
                      <a:lnTo>
                        <a:pt x="2021" y="2810"/>
                      </a:lnTo>
                      <a:lnTo>
                        <a:pt x="2021" y="2808"/>
                      </a:lnTo>
                      <a:lnTo>
                        <a:pt x="2024" y="2804"/>
                      </a:lnTo>
                      <a:lnTo>
                        <a:pt x="2026" y="2802"/>
                      </a:lnTo>
                      <a:lnTo>
                        <a:pt x="2029" y="2800"/>
                      </a:lnTo>
                      <a:lnTo>
                        <a:pt x="2033" y="2797"/>
                      </a:lnTo>
                      <a:close/>
                      <a:moveTo>
                        <a:pt x="1930" y="3001"/>
                      </a:moveTo>
                      <a:lnTo>
                        <a:pt x="1923" y="3016"/>
                      </a:lnTo>
                      <a:lnTo>
                        <a:pt x="1912" y="3030"/>
                      </a:lnTo>
                      <a:lnTo>
                        <a:pt x="1921" y="3016"/>
                      </a:lnTo>
                      <a:lnTo>
                        <a:pt x="1930" y="3001"/>
                      </a:lnTo>
                      <a:lnTo>
                        <a:pt x="1930" y="3001"/>
                      </a:lnTo>
                      <a:close/>
                      <a:moveTo>
                        <a:pt x="1840" y="3019"/>
                      </a:moveTo>
                      <a:lnTo>
                        <a:pt x="1834" y="3029"/>
                      </a:lnTo>
                      <a:lnTo>
                        <a:pt x="1831" y="3041"/>
                      </a:lnTo>
                      <a:lnTo>
                        <a:pt x="1833" y="3029"/>
                      </a:lnTo>
                      <a:lnTo>
                        <a:pt x="1837" y="3020"/>
                      </a:lnTo>
                      <a:lnTo>
                        <a:pt x="1840" y="3019"/>
                      </a:lnTo>
                      <a:close/>
                      <a:moveTo>
                        <a:pt x="2736" y="2892"/>
                      </a:moveTo>
                      <a:lnTo>
                        <a:pt x="2736" y="2893"/>
                      </a:lnTo>
                      <a:lnTo>
                        <a:pt x="2736" y="2893"/>
                      </a:lnTo>
                      <a:lnTo>
                        <a:pt x="2736" y="2892"/>
                      </a:lnTo>
                      <a:close/>
                      <a:moveTo>
                        <a:pt x="2739" y="2896"/>
                      </a:moveTo>
                      <a:lnTo>
                        <a:pt x="2741" y="2894"/>
                      </a:lnTo>
                      <a:lnTo>
                        <a:pt x="2748" y="2903"/>
                      </a:lnTo>
                      <a:lnTo>
                        <a:pt x="2754" y="2910"/>
                      </a:lnTo>
                      <a:lnTo>
                        <a:pt x="2754" y="2911"/>
                      </a:lnTo>
                      <a:lnTo>
                        <a:pt x="2747" y="2903"/>
                      </a:lnTo>
                      <a:lnTo>
                        <a:pt x="2739" y="2896"/>
                      </a:lnTo>
                      <a:close/>
                      <a:moveTo>
                        <a:pt x="2758" y="2986"/>
                      </a:moveTo>
                      <a:lnTo>
                        <a:pt x="2759" y="2990"/>
                      </a:lnTo>
                      <a:lnTo>
                        <a:pt x="2759" y="2990"/>
                      </a:lnTo>
                      <a:lnTo>
                        <a:pt x="2758" y="2986"/>
                      </a:lnTo>
                      <a:close/>
                      <a:moveTo>
                        <a:pt x="2835" y="3273"/>
                      </a:moveTo>
                      <a:lnTo>
                        <a:pt x="2863" y="3301"/>
                      </a:lnTo>
                      <a:lnTo>
                        <a:pt x="2905" y="3323"/>
                      </a:lnTo>
                      <a:lnTo>
                        <a:pt x="2942" y="3338"/>
                      </a:lnTo>
                      <a:lnTo>
                        <a:pt x="2969" y="3338"/>
                      </a:lnTo>
                      <a:lnTo>
                        <a:pt x="2970" y="3339"/>
                      </a:lnTo>
                      <a:lnTo>
                        <a:pt x="2970" y="3339"/>
                      </a:lnTo>
                      <a:lnTo>
                        <a:pt x="2943" y="3339"/>
                      </a:lnTo>
                      <a:lnTo>
                        <a:pt x="2905" y="3326"/>
                      </a:lnTo>
                      <a:lnTo>
                        <a:pt x="2864" y="3303"/>
                      </a:lnTo>
                      <a:lnTo>
                        <a:pt x="2837" y="3275"/>
                      </a:lnTo>
                      <a:lnTo>
                        <a:pt x="2809" y="3275"/>
                      </a:lnTo>
                      <a:lnTo>
                        <a:pt x="2782" y="3274"/>
                      </a:lnTo>
                      <a:lnTo>
                        <a:pt x="2768" y="3273"/>
                      </a:lnTo>
                      <a:lnTo>
                        <a:pt x="2755" y="3274"/>
                      </a:lnTo>
                      <a:lnTo>
                        <a:pt x="2743" y="3275"/>
                      </a:lnTo>
                      <a:lnTo>
                        <a:pt x="2730" y="3279"/>
                      </a:lnTo>
                      <a:lnTo>
                        <a:pt x="2725" y="3286"/>
                      </a:lnTo>
                      <a:lnTo>
                        <a:pt x="2720" y="3293"/>
                      </a:lnTo>
                      <a:lnTo>
                        <a:pt x="2723" y="3288"/>
                      </a:lnTo>
                      <a:lnTo>
                        <a:pt x="2725" y="3284"/>
                      </a:lnTo>
                      <a:lnTo>
                        <a:pt x="2728" y="3280"/>
                      </a:lnTo>
                      <a:lnTo>
                        <a:pt x="2732" y="3278"/>
                      </a:lnTo>
                      <a:lnTo>
                        <a:pt x="2743" y="3274"/>
                      </a:lnTo>
                      <a:lnTo>
                        <a:pt x="2756" y="3271"/>
                      </a:lnTo>
                      <a:lnTo>
                        <a:pt x="2769" y="3271"/>
                      </a:lnTo>
                      <a:lnTo>
                        <a:pt x="2782" y="3271"/>
                      </a:lnTo>
                      <a:lnTo>
                        <a:pt x="2808" y="3274"/>
                      </a:lnTo>
                      <a:lnTo>
                        <a:pt x="2835" y="3273"/>
                      </a:lnTo>
                      <a:close/>
                      <a:moveTo>
                        <a:pt x="2750" y="3549"/>
                      </a:moveTo>
                      <a:lnTo>
                        <a:pt x="2755" y="3550"/>
                      </a:lnTo>
                      <a:lnTo>
                        <a:pt x="2763" y="3550"/>
                      </a:lnTo>
                      <a:lnTo>
                        <a:pt x="2776" y="3544"/>
                      </a:lnTo>
                      <a:lnTo>
                        <a:pt x="2781" y="3541"/>
                      </a:lnTo>
                      <a:lnTo>
                        <a:pt x="2781" y="3541"/>
                      </a:lnTo>
                      <a:lnTo>
                        <a:pt x="2772" y="3547"/>
                      </a:lnTo>
                      <a:lnTo>
                        <a:pt x="2764" y="3551"/>
                      </a:lnTo>
                      <a:lnTo>
                        <a:pt x="2755" y="3550"/>
                      </a:lnTo>
                      <a:lnTo>
                        <a:pt x="2750" y="3549"/>
                      </a:lnTo>
                      <a:close/>
                      <a:moveTo>
                        <a:pt x="2726" y="3617"/>
                      </a:moveTo>
                      <a:lnTo>
                        <a:pt x="2719" y="3608"/>
                      </a:lnTo>
                      <a:lnTo>
                        <a:pt x="2712" y="3597"/>
                      </a:lnTo>
                      <a:lnTo>
                        <a:pt x="2706" y="3585"/>
                      </a:lnTo>
                      <a:lnTo>
                        <a:pt x="2698" y="3573"/>
                      </a:lnTo>
                      <a:lnTo>
                        <a:pt x="2699" y="3573"/>
                      </a:lnTo>
                      <a:lnTo>
                        <a:pt x="2706" y="3585"/>
                      </a:lnTo>
                      <a:lnTo>
                        <a:pt x="2712" y="3597"/>
                      </a:lnTo>
                      <a:lnTo>
                        <a:pt x="2719" y="3608"/>
                      </a:lnTo>
                      <a:lnTo>
                        <a:pt x="2726" y="3617"/>
                      </a:lnTo>
                      <a:close/>
                      <a:moveTo>
                        <a:pt x="2685" y="3563"/>
                      </a:moveTo>
                      <a:lnTo>
                        <a:pt x="2675" y="3551"/>
                      </a:lnTo>
                      <a:lnTo>
                        <a:pt x="2665" y="3541"/>
                      </a:lnTo>
                      <a:lnTo>
                        <a:pt x="2653" y="3529"/>
                      </a:lnTo>
                      <a:lnTo>
                        <a:pt x="2638" y="3518"/>
                      </a:lnTo>
                      <a:lnTo>
                        <a:pt x="2633" y="3510"/>
                      </a:lnTo>
                      <a:lnTo>
                        <a:pt x="2628" y="3501"/>
                      </a:lnTo>
                      <a:lnTo>
                        <a:pt x="2627" y="3497"/>
                      </a:lnTo>
                      <a:lnTo>
                        <a:pt x="2624" y="3494"/>
                      </a:lnTo>
                      <a:lnTo>
                        <a:pt x="2620" y="3492"/>
                      </a:lnTo>
                      <a:lnTo>
                        <a:pt x="2615" y="3490"/>
                      </a:lnTo>
                      <a:lnTo>
                        <a:pt x="2611" y="3492"/>
                      </a:lnTo>
                      <a:lnTo>
                        <a:pt x="2608" y="3493"/>
                      </a:lnTo>
                      <a:lnTo>
                        <a:pt x="2611" y="3492"/>
                      </a:lnTo>
                      <a:lnTo>
                        <a:pt x="2616" y="3490"/>
                      </a:lnTo>
                      <a:lnTo>
                        <a:pt x="2620" y="3492"/>
                      </a:lnTo>
                      <a:lnTo>
                        <a:pt x="2624" y="3493"/>
                      </a:lnTo>
                      <a:lnTo>
                        <a:pt x="2627" y="3497"/>
                      </a:lnTo>
                      <a:lnTo>
                        <a:pt x="2629" y="3501"/>
                      </a:lnTo>
                      <a:lnTo>
                        <a:pt x="2633" y="3510"/>
                      </a:lnTo>
                      <a:lnTo>
                        <a:pt x="2638" y="3518"/>
                      </a:lnTo>
                      <a:lnTo>
                        <a:pt x="2653" y="3529"/>
                      </a:lnTo>
                      <a:lnTo>
                        <a:pt x="2667" y="3541"/>
                      </a:lnTo>
                      <a:lnTo>
                        <a:pt x="2676" y="3551"/>
                      </a:lnTo>
                      <a:lnTo>
                        <a:pt x="2685" y="3563"/>
                      </a:lnTo>
                      <a:close/>
                      <a:moveTo>
                        <a:pt x="2592" y="3518"/>
                      </a:moveTo>
                      <a:lnTo>
                        <a:pt x="2577" y="3518"/>
                      </a:lnTo>
                      <a:lnTo>
                        <a:pt x="2564" y="3515"/>
                      </a:lnTo>
                      <a:lnTo>
                        <a:pt x="2550" y="3511"/>
                      </a:lnTo>
                      <a:lnTo>
                        <a:pt x="2537" y="3505"/>
                      </a:lnTo>
                      <a:lnTo>
                        <a:pt x="2533" y="3505"/>
                      </a:lnTo>
                      <a:lnTo>
                        <a:pt x="2531" y="3503"/>
                      </a:lnTo>
                      <a:lnTo>
                        <a:pt x="2528" y="3501"/>
                      </a:lnTo>
                      <a:lnTo>
                        <a:pt x="2525" y="3498"/>
                      </a:lnTo>
                      <a:lnTo>
                        <a:pt x="2520" y="3493"/>
                      </a:lnTo>
                      <a:lnTo>
                        <a:pt x="2514" y="3487"/>
                      </a:lnTo>
                      <a:lnTo>
                        <a:pt x="2514" y="3485"/>
                      </a:lnTo>
                      <a:lnTo>
                        <a:pt x="2520" y="3493"/>
                      </a:lnTo>
                      <a:lnTo>
                        <a:pt x="2525" y="3498"/>
                      </a:lnTo>
                      <a:lnTo>
                        <a:pt x="2528" y="3501"/>
                      </a:lnTo>
                      <a:lnTo>
                        <a:pt x="2531" y="3502"/>
                      </a:lnTo>
                      <a:lnTo>
                        <a:pt x="2533" y="3503"/>
                      </a:lnTo>
                      <a:lnTo>
                        <a:pt x="2537" y="3505"/>
                      </a:lnTo>
                      <a:lnTo>
                        <a:pt x="2550" y="3510"/>
                      </a:lnTo>
                      <a:lnTo>
                        <a:pt x="2564" y="3515"/>
                      </a:lnTo>
                      <a:lnTo>
                        <a:pt x="2579" y="3518"/>
                      </a:lnTo>
                      <a:lnTo>
                        <a:pt x="2592" y="3518"/>
                      </a:lnTo>
                      <a:close/>
                      <a:moveTo>
                        <a:pt x="2514" y="3484"/>
                      </a:moveTo>
                      <a:lnTo>
                        <a:pt x="2514" y="3480"/>
                      </a:lnTo>
                      <a:lnTo>
                        <a:pt x="2513" y="3476"/>
                      </a:lnTo>
                      <a:lnTo>
                        <a:pt x="2511" y="3474"/>
                      </a:lnTo>
                      <a:lnTo>
                        <a:pt x="2509" y="3472"/>
                      </a:lnTo>
                      <a:lnTo>
                        <a:pt x="2498" y="3475"/>
                      </a:lnTo>
                      <a:lnTo>
                        <a:pt x="2488" y="3479"/>
                      </a:lnTo>
                      <a:lnTo>
                        <a:pt x="2478" y="3484"/>
                      </a:lnTo>
                      <a:lnTo>
                        <a:pt x="2467" y="3487"/>
                      </a:lnTo>
                      <a:lnTo>
                        <a:pt x="2459" y="3483"/>
                      </a:lnTo>
                      <a:lnTo>
                        <a:pt x="2452" y="3477"/>
                      </a:lnTo>
                      <a:lnTo>
                        <a:pt x="2445" y="3471"/>
                      </a:lnTo>
                      <a:lnTo>
                        <a:pt x="2437" y="3464"/>
                      </a:lnTo>
                      <a:lnTo>
                        <a:pt x="2436" y="3463"/>
                      </a:lnTo>
                      <a:lnTo>
                        <a:pt x="2436" y="3463"/>
                      </a:lnTo>
                      <a:lnTo>
                        <a:pt x="2445" y="3470"/>
                      </a:lnTo>
                      <a:lnTo>
                        <a:pt x="2452" y="3476"/>
                      </a:lnTo>
                      <a:lnTo>
                        <a:pt x="2459" y="3481"/>
                      </a:lnTo>
                      <a:lnTo>
                        <a:pt x="2467" y="3485"/>
                      </a:lnTo>
                      <a:lnTo>
                        <a:pt x="2479" y="3484"/>
                      </a:lnTo>
                      <a:lnTo>
                        <a:pt x="2489" y="3479"/>
                      </a:lnTo>
                      <a:lnTo>
                        <a:pt x="2500" y="3474"/>
                      </a:lnTo>
                      <a:lnTo>
                        <a:pt x="2510" y="3472"/>
                      </a:lnTo>
                      <a:lnTo>
                        <a:pt x="2511" y="3472"/>
                      </a:lnTo>
                      <a:lnTo>
                        <a:pt x="2513" y="3476"/>
                      </a:lnTo>
                      <a:lnTo>
                        <a:pt x="2514" y="3480"/>
                      </a:lnTo>
                      <a:lnTo>
                        <a:pt x="2514" y="3484"/>
                      </a:lnTo>
                      <a:close/>
                      <a:moveTo>
                        <a:pt x="2435" y="3455"/>
                      </a:moveTo>
                      <a:lnTo>
                        <a:pt x="2433" y="3454"/>
                      </a:lnTo>
                      <a:lnTo>
                        <a:pt x="2432" y="3454"/>
                      </a:lnTo>
                      <a:lnTo>
                        <a:pt x="2420" y="3455"/>
                      </a:lnTo>
                      <a:lnTo>
                        <a:pt x="2409" y="3457"/>
                      </a:lnTo>
                      <a:lnTo>
                        <a:pt x="2396" y="3461"/>
                      </a:lnTo>
                      <a:lnTo>
                        <a:pt x="2385" y="3463"/>
                      </a:lnTo>
                      <a:lnTo>
                        <a:pt x="2374" y="3467"/>
                      </a:lnTo>
                      <a:lnTo>
                        <a:pt x="2362" y="3472"/>
                      </a:lnTo>
                      <a:lnTo>
                        <a:pt x="2349" y="3476"/>
                      </a:lnTo>
                      <a:lnTo>
                        <a:pt x="2339" y="3477"/>
                      </a:lnTo>
                      <a:lnTo>
                        <a:pt x="2335" y="3476"/>
                      </a:lnTo>
                      <a:lnTo>
                        <a:pt x="2334" y="3475"/>
                      </a:lnTo>
                      <a:lnTo>
                        <a:pt x="2335" y="3476"/>
                      </a:lnTo>
                      <a:lnTo>
                        <a:pt x="2337" y="3476"/>
                      </a:lnTo>
                      <a:lnTo>
                        <a:pt x="2349" y="3475"/>
                      </a:lnTo>
                      <a:lnTo>
                        <a:pt x="2361" y="3471"/>
                      </a:lnTo>
                      <a:lnTo>
                        <a:pt x="2374" y="3467"/>
                      </a:lnTo>
                      <a:lnTo>
                        <a:pt x="2384" y="3462"/>
                      </a:lnTo>
                      <a:lnTo>
                        <a:pt x="2396" y="3459"/>
                      </a:lnTo>
                      <a:lnTo>
                        <a:pt x="2407" y="3457"/>
                      </a:lnTo>
                      <a:lnTo>
                        <a:pt x="2419" y="3454"/>
                      </a:lnTo>
                      <a:lnTo>
                        <a:pt x="2431" y="3453"/>
                      </a:lnTo>
                      <a:lnTo>
                        <a:pt x="2433" y="3454"/>
                      </a:lnTo>
                      <a:lnTo>
                        <a:pt x="2435" y="3455"/>
                      </a:lnTo>
                      <a:close/>
                      <a:moveTo>
                        <a:pt x="2343" y="3385"/>
                      </a:moveTo>
                      <a:lnTo>
                        <a:pt x="2328" y="3372"/>
                      </a:lnTo>
                      <a:lnTo>
                        <a:pt x="2315" y="3361"/>
                      </a:lnTo>
                      <a:lnTo>
                        <a:pt x="2330" y="3371"/>
                      </a:lnTo>
                      <a:lnTo>
                        <a:pt x="2343" y="3384"/>
                      </a:lnTo>
                      <a:lnTo>
                        <a:pt x="2343" y="3385"/>
                      </a:lnTo>
                      <a:close/>
                      <a:moveTo>
                        <a:pt x="2319" y="3266"/>
                      </a:moveTo>
                      <a:lnTo>
                        <a:pt x="2315" y="3256"/>
                      </a:lnTo>
                      <a:lnTo>
                        <a:pt x="2310" y="3243"/>
                      </a:lnTo>
                      <a:lnTo>
                        <a:pt x="2310" y="3242"/>
                      </a:lnTo>
                      <a:lnTo>
                        <a:pt x="2312" y="3242"/>
                      </a:lnTo>
                      <a:lnTo>
                        <a:pt x="2315" y="3255"/>
                      </a:lnTo>
                      <a:lnTo>
                        <a:pt x="2319" y="3266"/>
                      </a:lnTo>
                      <a:close/>
                      <a:moveTo>
                        <a:pt x="2317" y="3226"/>
                      </a:moveTo>
                      <a:lnTo>
                        <a:pt x="2315" y="3226"/>
                      </a:lnTo>
                      <a:lnTo>
                        <a:pt x="2315" y="3225"/>
                      </a:lnTo>
                      <a:lnTo>
                        <a:pt x="2315" y="3223"/>
                      </a:lnTo>
                      <a:lnTo>
                        <a:pt x="2317" y="3225"/>
                      </a:lnTo>
                      <a:lnTo>
                        <a:pt x="2317" y="3226"/>
                      </a:lnTo>
                      <a:close/>
                      <a:moveTo>
                        <a:pt x="2314" y="3209"/>
                      </a:moveTo>
                      <a:lnTo>
                        <a:pt x="2313" y="3205"/>
                      </a:lnTo>
                      <a:lnTo>
                        <a:pt x="2312" y="3201"/>
                      </a:lnTo>
                      <a:lnTo>
                        <a:pt x="2309" y="3199"/>
                      </a:lnTo>
                      <a:lnTo>
                        <a:pt x="2306" y="3196"/>
                      </a:lnTo>
                      <a:lnTo>
                        <a:pt x="2300" y="3194"/>
                      </a:lnTo>
                      <a:lnTo>
                        <a:pt x="2292" y="3194"/>
                      </a:lnTo>
                      <a:lnTo>
                        <a:pt x="2286" y="3194"/>
                      </a:lnTo>
                      <a:lnTo>
                        <a:pt x="2278" y="3196"/>
                      </a:lnTo>
                      <a:lnTo>
                        <a:pt x="2264" y="3199"/>
                      </a:lnTo>
                      <a:lnTo>
                        <a:pt x="2251" y="3201"/>
                      </a:lnTo>
                      <a:lnTo>
                        <a:pt x="2245" y="3192"/>
                      </a:lnTo>
                      <a:lnTo>
                        <a:pt x="2242" y="3187"/>
                      </a:lnTo>
                      <a:lnTo>
                        <a:pt x="2238" y="3186"/>
                      </a:lnTo>
                      <a:lnTo>
                        <a:pt x="2234" y="3186"/>
                      </a:lnTo>
                      <a:lnTo>
                        <a:pt x="2231" y="3187"/>
                      </a:lnTo>
                      <a:lnTo>
                        <a:pt x="2227" y="3187"/>
                      </a:lnTo>
                      <a:lnTo>
                        <a:pt x="2217" y="3187"/>
                      </a:lnTo>
                      <a:lnTo>
                        <a:pt x="2207" y="3188"/>
                      </a:lnTo>
                      <a:lnTo>
                        <a:pt x="2203" y="3190"/>
                      </a:lnTo>
                      <a:lnTo>
                        <a:pt x="2197" y="3191"/>
                      </a:lnTo>
                      <a:lnTo>
                        <a:pt x="2194" y="3194"/>
                      </a:lnTo>
                      <a:lnTo>
                        <a:pt x="2190" y="3196"/>
                      </a:lnTo>
                      <a:lnTo>
                        <a:pt x="2187" y="3199"/>
                      </a:lnTo>
                      <a:lnTo>
                        <a:pt x="2186" y="3203"/>
                      </a:lnTo>
                      <a:lnTo>
                        <a:pt x="2186" y="3200"/>
                      </a:lnTo>
                      <a:lnTo>
                        <a:pt x="2187" y="3198"/>
                      </a:lnTo>
                      <a:lnTo>
                        <a:pt x="2188" y="3196"/>
                      </a:lnTo>
                      <a:lnTo>
                        <a:pt x="2190" y="3194"/>
                      </a:lnTo>
                      <a:lnTo>
                        <a:pt x="2194" y="3191"/>
                      </a:lnTo>
                      <a:lnTo>
                        <a:pt x="2197" y="3188"/>
                      </a:lnTo>
                      <a:lnTo>
                        <a:pt x="2203" y="3187"/>
                      </a:lnTo>
                      <a:lnTo>
                        <a:pt x="2207" y="3186"/>
                      </a:lnTo>
                      <a:lnTo>
                        <a:pt x="2217" y="3186"/>
                      </a:lnTo>
                      <a:lnTo>
                        <a:pt x="2227" y="3185"/>
                      </a:lnTo>
                      <a:lnTo>
                        <a:pt x="2231" y="3185"/>
                      </a:lnTo>
                      <a:lnTo>
                        <a:pt x="2234" y="3183"/>
                      </a:lnTo>
                      <a:lnTo>
                        <a:pt x="2238" y="3183"/>
                      </a:lnTo>
                      <a:lnTo>
                        <a:pt x="2242" y="3185"/>
                      </a:lnTo>
                      <a:lnTo>
                        <a:pt x="2245" y="3190"/>
                      </a:lnTo>
                      <a:lnTo>
                        <a:pt x="2251" y="3199"/>
                      </a:lnTo>
                      <a:lnTo>
                        <a:pt x="2265" y="3198"/>
                      </a:lnTo>
                      <a:lnTo>
                        <a:pt x="2278" y="3194"/>
                      </a:lnTo>
                      <a:lnTo>
                        <a:pt x="2286" y="3192"/>
                      </a:lnTo>
                      <a:lnTo>
                        <a:pt x="2292" y="3191"/>
                      </a:lnTo>
                      <a:lnTo>
                        <a:pt x="2299" y="3192"/>
                      </a:lnTo>
                      <a:lnTo>
                        <a:pt x="2306" y="3194"/>
                      </a:lnTo>
                      <a:lnTo>
                        <a:pt x="2309" y="3196"/>
                      </a:lnTo>
                      <a:lnTo>
                        <a:pt x="2312" y="3200"/>
                      </a:lnTo>
                      <a:lnTo>
                        <a:pt x="2313" y="3204"/>
                      </a:lnTo>
                      <a:lnTo>
                        <a:pt x="2314" y="3209"/>
                      </a:lnTo>
                      <a:close/>
                      <a:moveTo>
                        <a:pt x="2187" y="3220"/>
                      </a:moveTo>
                      <a:lnTo>
                        <a:pt x="2186" y="3222"/>
                      </a:lnTo>
                      <a:lnTo>
                        <a:pt x="2186" y="3223"/>
                      </a:lnTo>
                      <a:lnTo>
                        <a:pt x="2186" y="3223"/>
                      </a:lnTo>
                      <a:lnTo>
                        <a:pt x="2186" y="3222"/>
                      </a:lnTo>
                      <a:lnTo>
                        <a:pt x="2186" y="3221"/>
                      </a:lnTo>
                      <a:lnTo>
                        <a:pt x="2187" y="3220"/>
                      </a:lnTo>
                      <a:close/>
                      <a:moveTo>
                        <a:pt x="2186" y="3225"/>
                      </a:moveTo>
                      <a:lnTo>
                        <a:pt x="2183" y="3230"/>
                      </a:lnTo>
                      <a:lnTo>
                        <a:pt x="2181" y="3235"/>
                      </a:lnTo>
                      <a:lnTo>
                        <a:pt x="2183" y="3230"/>
                      </a:lnTo>
                      <a:lnTo>
                        <a:pt x="2186" y="3225"/>
                      </a:lnTo>
                      <a:close/>
                      <a:moveTo>
                        <a:pt x="2181" y="3236"/>
                      </a:moveTo>
                      <a:lnTo>
                        <a:pt x="2181" y="3238"/>
                      </a:lnTo>
                      <a:lnTo>
                        <a:pt x="2181" y="3238"/>
                      </a:lnTo>
                      <a:lnTo>
                        <a:pt x="2179" y="3240"/>
                      </a:lnTo>
                      <a:lnTo>
                        <a:pt x="2179" y="3242"/>
                      </a:lnTo>
                      <a:lnTo>
                        <a:pt x="2179" y="3239"/>
                      </a:lnTo>
                      <a:lnTo>
                        <a:pt x="2181" y="3236"/>
                      </a:lnTo>
                      <a:close/>
                      <a:moveTo>
                        <a:pt x="1774" y="3099"/>
                      </a:moveTo>
                      <a:lnTo>
                        <a:pt x="1774" y="3098"/>
                      </a:lnTo>
                      <a:lnTo>
                        <a:pt x="1775" y="3096"/>
                      </a:lnTo>
                      <a:lnTo>
                        <a:pt x="1775" y="3091"/>
                      </a:lnTo>
                      <a:lnTo>
                        <a:pt x="1775" y="3086"/>
                      </a:lnTo>
                      <a:lnTo>
                        <a:pt x="1774" y="3080"/>
                      </a:lnTo>
                      <a:lnTo>
                        <a:pt x="1772" y="3074"/>
                      </a:lnTo>
                      <a:lnTo>
                        <a:pt x="1771" y="3068"/>
                      </a:lnTo>
                      <a:lnTo>
                        <a:pt x="1770" y="3062"/>
                      </a:lnTo>
                      <a:lnTo>
                        <a:pt x="1768" y="3056"/>
                      </a:lnTo>
                      <a:lnTo>
                        <a:pt x="1770" y="3051"/>
                      </a:lnTo>
                      <a:lnTo>
                        <a:pt x="1777" y="3043"/>
                      </a:lnTo>
                      <a:lnTo>
                        <a:pt x="1788" y="3037"/>
                      </a:lnTo>
                      <a:lnTo>
                        <a:pt x="1777" y="3045"/>
                      </a:lnTo>
                      <a:lnTo>
                        <a:pt x="1768" y="3052"/>
                      </a:lnTo>
                      <a:lnTo>
                        <a:pt x="1767" y="3058"/>
                      </a:lnTo>
                      <a:lnTo>
                        <a:pt x="1768" y="3063"/>
                      </a:lnTo>
                      <a:lnTo>
                        <a:pt x="1770" y="3069"/>
                      </a:lnTo>
                      <a:lnTo>
                        <a:pt x="1771" y="3076"/>
                      </a:lnTo>
                      <a:lnTo>
                        <a:pt x="1772" y="3081"/>
                      </a:lnTo>
                      <a:lnTo>
                        <a:pt x="1774" y="3087"/>
                      </a:lnTo>
                      <a:lnTo>
                        <a:pt x="1774" y="3094"/>
                      </a:lnTo>
                      <a:lnTo>
                        <a:pt x="1774" y="3099"/>
                      </a:lnTo>
                      <a:close/>
                      <a:moveTo>
                        <a:pt x="3268" y="3468"/>
                      </a:moveTo>
                      <a:lnTo>
                        <a:pt x="3262" y="3470"/>
                      </a:lnTo>
                      <a:lnTo>
                        <a:pt x="3258" y="3472"/>
                      </a:lnTo>
                      <a:lnTo>
                        <a:pt x="3245" y="3484"/>
                      </a:lnTo>
                      <a:lnTo>
                        <a:pt x="3235" y="3496"/>
                      </a:lnTo>
                      <a:lnTo>
                        <a:pt x="3231" y="3496"/>
                      </a:lnTo>
                      <a:lnTo>
                        <a:pt x="3227" y="3496"/>
                      </a:lnTo>
                      <a:lnTo>
                        <a:pt x="3229" y="3496"/>
                      </a:lnTo>
                      <a:lnTo>
                        <a:pt x="3232" y="3496"/>
                      </a:lnTo>
                      <a:lnTo>
                        <a:pt x="3237" y="3490"/>
                      </a:lnTo>
                      <a:lnTo>
                        <a:pt x="3242" y="3484"/>
                      </a:lnTo>
                      <a:lnTo>
                        <a:pt x="3244" y="3480"/>
                      </a:lnTo>
                      <a:lnTo>
                        <a:pt x="3248" y="3477"/>
                      </a:lnTo>
                      <a:lnTo>
                        <a:pt x="3250" y="3474"/>
                      </a:lnTo>
                      <a:lnTo>
                        <a:pt x="3255" y="3472"/>
                      </a:lnTo>
                      <a:lnTo>
                        <a:pt x="3258" y="3470"/>
                      </a:lnTo>
                      <a:lnTo>
                        <a:pt x="3261" y="3468"/>
                      </a:lnTo>
                      <a:lnTo>
                        <a:pt x="3264" y="3468"/>
                      </a:lnTo>
                      <a:lnTo>
                        <a:pt x="3268" y="3468"/>
                      </a:lnTo>
                      <a:close/>
                      <a:moveTo>
                        <a:pt x="3205" y="3487"/>
                      </a:moveTo>
                      <a:lnTo>
                        <a:pt x="3204" y="3487"/>
                      </a:lnTo>
                      <a:lnTo>
                        <a:pt x="3202" y="3487"/>
                      </a:lnTo>
                      <a:lnTo>
                        <a:pt x="3188" y="3493"/>
                      </a:lnTo>
                      <a:lnTo>
                        <a:pt x="3170" y="3499"/>
                      </a:lnTo>
                      <a:lnTo>
                        <a:pt x="3169" y="3499"/>
                      </a:lnTo>
                      <a:lnTo>
                        <a:pt x="3187" y="3492"/>
                      </a:lnTo>
                      <a:lnTo>
                        <a:pt x="3200" y="3485"/>
                      </a:lnTo>
                      <a:lnTo>
                        <a:pt x="3202" y="3485"/>
                      </a:lnTo>
                      <a:lnTo>
                        <a:pt x="3205" y="3487"/>
                      </a:lnTo>
                      <a:close/>
                      <a:moveTo>
                        <a:pt x="3141" y="3468"/>
                      </a:moveTo>
                      <a:lnTo>
                        <a:pt x="3131" y="3479"/>
                      </a:lnTo>
                      <a:lnTo>
                        <a:pt x="3119" y="3490"/>
                      </a:lnTo>
                      <a:lnTo>
                        <a:pt x="3104" y="3490"/>
                      </a:lnTo>
                      <a:lnTo>
                        <a:pt x="3087" y="3490"/>
                      </a:lnTo>
                      <a:lnTo>
                        <a:pt x="3087" y="3490"/>
                      </a:lnTo>
                      <a:lnTo>
                        <a:pt x="3117" y="3490"/>
                      </a:lnTo>
                      <a:lnTo>
                        <a:pt x="3128" y="3477"/>
                      </a:lnTo>
                      <a:lnTo>
                        <a:pt x="3140" y="3467"/>
                      </a:lnTo>
                      <a:lnTo>
                        <a:pt x="3141" y="3468"/>
                      </a:lnTo>
                      <a:close/>
                      <a:moveTo>
                        <a:pt x="3069" y="3483"/>
                      </a:moveTo>
                      <a:lnTo>
                        <a:pt x="3067" y="3492"/>
                      </a:lnTo>
                      <a:lnTo>
                        <a:pt x="3065" y="3499"/>
                      </a:lnTo>
                      <a:lnTo>
                        <a:pt x="3062" y="3507"/>
                      </a:lnTo>
                      <a:lnTo>
                        <a:pt x="3060" y="3514"/>
                      </a:lnTo>
                      <a:lnTo>
                        <a:pt x="3057" y="3528"/>
                      </a:lnTo>
                      <a:lnTo>
                        <a:pt x="3054" y="3541"/>
                      </a:lnTo>
                      <a:lnTo>
                        <a:pt x="3054" y="3558"/>
                      </a:lnTo>
                      <a:lnTo>
                        <a:pt x="3054" y="3573"/>
                      </a:lnTo>
                      <a:lnTo>
                        <a:pt x="3060" y="3590"/>
                      </a:lnTo>
                      <a:lnTo>
                        <a:pt x="3064" y="3611"/>
                      </a:lnTo>
                      <a:lnTo>
                        <a:pt x="3064" y="3617"/>
                      </a:lnTo>
                      <a:lnTo>
                        <a:pt x="3065" y="3624"/>
                      </a:lnTo>
                      <a:lnTo>
                        <a:pt x="3066" y="3632"/>
                      </a:lnTo>
                      <a:lnTo>
                        <a:pt x="3069" y="3638"/>
                      </a:lnTo>
                      <a:lnTo>
                        <a:pt x="3070" y="3639"/>
                      </a:lnTo>
                      <a:lnTo>
                        <a:pt x="3071" y="3642"/>
                      </a:lnTo>
                      <a:lnTo>
                        <a:pt x="3069" y="3639"/>
                      </a:lnTo>
                      <a:lnTo>
                        <a:pt x="3067" y="3637"/>
                      </a:lnTo>
                      <a:lnTo>
                        <a:pt x="3065" y="3629"/>
                      </a:lnTo>
                      <a:lnTo>
                        <a:pt x="3064" y="3623"/>
                      </a:lnTo>
                      <a:lnTo>
                        <a:pt x="3062" y="3616"/>
                      </a:lnTo>
                      <a:lnTo>
                        <a:pt x="3062" y="3608"/>
                      </a:lnTo>
                      <a:lnTo>
                        <a:pt x="3057" y="3589"/>
                      </a:lnTo>
                      <a:lnTo>
                        <a:pt x="3053" y="3572"/>
                      </a:lnTo>
                      <a:lnTo>
                        <a:pt x="3053" y="3556"/>
                      </a:lnTo>
                      <a:lnTo>
                        <a:pt x="3053" y="3540"/>
                      </a:lnTo>
                      <a:lnTo>
                        <a:pt x="3056" y="3527"/>
                      </a:lnTo>
                      <a:lnTo>
                        <a:pt x="3057" y="3512"/>
                      </a:lnTo>
                      <a:lnTo>
                        <a:pt x="3061" y="3506"/>
                      </a:lnTo>
                      <a:lnTo>
                        <a:pt x="3064" y="3498"/>
                      </a:lnTo>
                      <a:lnTo>
                        <a:pt x="3066" y="3490"/>
                      </a:lnTo>
                      <a:lnTo>
                        <a:pt x="3067" y="3481"/>
                      </a:lnTo>
                      <a:lnTo>
                        <a:pt x="3069" y="3483"/>
                      </a:lnTo>
                      <a:close/>
                      <a:moveTo>
                        <a:pt x="3008" y="3358"/>
                      </a:moveTo>
                      <a:lnTo>
                        <a:pt x="2990" y="3349"/>
                      </a:lnTo>
                      <a:lnTo>
                        <a:pt x="2971" y="3339"/>
                      </a:lnTo>
                      <a:lnTo>
                        <a:pt x="2990" y="3349"/>
                      </a:lnTo>
                      <a:lnTo>
                        <a:pt x="3008" y="3358"/>
                      </a:lnTo>
                      <a:close/>
                      <a:moveTo>
                        <a:pt x="2325" y="3812"/>
                      </a:moveTo>
                      <a:lnTo>
                        <a:pt x="2334" y="3825"/>
                      </a:lnTo>
                      <a:lnTo>
                        <a:pt x="2344" y="3835"/>
                      </a:lnTo>
                      <a:lnTo>
                        <a:pt x="2353" y="3847"/>
                      </a:lnTo>
                      <a:lnTo>
                        <a:pt x="2363" y="3858"/>
                      </a:lnTo>
                      <a:lnTo>
                        <a:pt x="2353" y="3847"/>
                      </a:lnTo>
                      <a:lnTo>
                        <a:pt x="2344" y="3836"/>
                      </a:lnTo>
                      <a:lnTo>
                        <a:pt x="2334" y="3825"/>
                      </a:lnTo>
                      <a:lnTo>
                        <a:pt x="2325" y="3813"/>
                      </a:lnTo>
                      <a:lnTo>
                        <a:pt x="2325" y="3812"/>
                      </a:lnTo>
                      <a:close/>
                      <a:moveTo>
                        <a:pt x="2376" y="3883"/>
                      </a:moveTo>
                      <a:lnTo>
                        <a:pt x="2380" y="3887"/>
                      </a:lnTo>
                      <a:lnTo>
                        <a:pt x="2384" y="3889"/>
                      </a:lnTo>
                      <a:lnTo>
                        <a:pt x="2397" y="3900"/>
                      </a:lnTo>
                      <a:lnTo>
                        <a:pt x="2410" y="3908"/>
                      </a:lnTo>
                      <a:lnTo>
                        <a:pt x="2409" y="3908"/>
                      </a:lnTo>
                      <a:lnTo>
                        <a:pt x="2397" y="3901"/>
                      </a:lnTo>
                      <a:lnTo>
                        <a:pt x="2385" y="3891"/>
                      </a:lnTo>
                      <a:lnTo>
                        <a:pt x="2380" y="3888"/>
                      </a:lnTo>
                      <a:lnTo>
                        <a:pt x="2376" y="3883"/>
                      </a:lnTo>
                      <a:close/>
                      <a:moveTo>
                        <a:pt x="2969" y="3360"/>
                      </a:moveTo>
                      <a:lnTo>
                        <a:pt x="2969" y="3363"/>
                      </a:lnTo>
                      <a:lnTo>
                        <a:pt x="2970" y="3366"/>
                      </a:lnTo>
                      <a:lnTo>
                        <a:pt x="2983" y="3380"/>
                      </a:lnTo>
                      <a:lnTo>
                        <a:pt x="2996" y="3395"/>
                      </a:lnTo>
                      <a:lnTo>
                        <a:pt x="2983" y="3382"/>
                      </a:lnTo>
                      <a:lnTo>
                        <a:pt x="2970" y="3367"/>
                      </a:lnTo>
                      <a:lnTo>
                        <a:pt x="2969" y="3363"/>
                      </a:lnTo>
                      <a:lnTo>
                        <a:pt x="2969" y="3360"/>
                      </a:lnTo>
                      <a:close/>
                      <a:moveTo>
                        <a:pt x="2979" y="3448"/>
                      </a:moveTo>
                      <a:lnTo>
                        <a:pt x="2987" y="3457"/>
                      </a:lnTo>
                      <a:lnTo>
                        <a:pt x="2994" y="3467"/>
                      </a:lnTo>
                      <a:lnTo>
                        <a:pt x="2995" y="3468"/>
                      </a:lnTo>
                      <a:lnTo>
                        <a:pt x="2995" y="3470"/>
                      </a:lnTo>
                      <a:lnTo>
                        <a:pt x="2994" y="3468"/>
                      </a:lnTo>
                      <a:lnTo>
                        <a:pt x="2994" y="3468"/>
                      </a:lnTo>
                      <a:lnTo>
                        <a:pt x="2987" y="3458"/>
                      </a:lnTo>
                      <a:lnTo>
                        <a:pt x="2979" y="3448"/>
                      </a:lnTo>
                      <a:close/>
                      <a:moveTo>
                        <a:pt x="2982" y="3510"/>
                      </a:moveTo>
                      <a:lnTo>
                        <a:pt x="2983" y="3525"/>
                      </a:lnTo>
                      <a:lnTo>
                        <a:pt x="2984" y="3540"/>
                      </a:lnTo>
                      <a:lnTo>
                        <a:pt x="2991" y="3545"/>
                      </a:lnTo>
                      <a:lnTo>
                        <a:pt x="2994" y="3549"/>
                      </a:lnTo>
                      <a:lnTo>
                        <a:pt x="2994" y="3549"/>
                      </a:lnTo>
                      <a:lnTo>
                        <a:pt x="2991" y="3546"/>
                      </a:lnTo>
                      <a:lnTo>
                        <a:pt x="2984" y="3541"/>
                      </a:lnTo>
                      <a:lnTo>
                        <a:pt x="2983" y="3525"/>
                      </a:lnTo>
                      <a:lnTo>
                        <a:pt x="2982" y="3510"/>
                      </a:lnTo>
                      <a:close/>
                      <a:moveTo>
                        <a:pt x="2960" y="3569"/>
                      </a:moveTo>
                      <a:lnTo>
                        <a:pt x="2964" y="3584"/>
                      </a:lnTo>
                      <a:lnTo>
                        <a:pt x="2966" y="3599"/>
                      </a:lnTo>
                      <a:lnTo>
                        <a:pt x="2964" y="3584"/>
                      </a:lnTo>
                      <a:lnTo>
                        <a:pt x="2960" y="3569"/>
                      </a:lnTo>
                      <a:close/>
                      <a:moveTo>
                        <a:pt x="2943" y="3641"/>
                      </a:moveTo>
                      <a:lnTo>
                        <a:pt x="2953" y="3652"/>
                      </a:lnTo>
                      <a:lnTo>
                        <a:pt x="2966" y="3664"/>
                      </a:lnTo>
                      <a:lnTo>
                        <a:pt x="2974" y="3660"/>
                      </a:lnTo>
                      <a:lnTo>
                        <a:pt x="2979" y="3659"/>
                      </a:lnTo>
                      <a:lnTo>
                        <a:pt x="2982" y="3661"/>
                      </a:lnTo>
                      <a:lnTo>
                        <a:pt x="2983" y="3665"/>
                      </a:lnTo>
                      <a:lnTo>
                        <a:pt x="2982" y="3663"/>
                      </a:lnTo>
                      <a:lnTo>
                        <a:pt x="2981" y="3661"/>
                      </a:lnTo>
                      <a:lnTo>
                        <a:pt x="2975" y="3661"/>
                      </a:lnTo>
                      <a:lnTo>
                        <a:pt x="2966" y="3665"/>
                      </a:lnTo>
                      <a:lnTo>
                        <a:pt x="2806" y="3730"/>
                      </a:lnTo>
                      <a:lnTo>
                        <a:pt x="2815" y="3759"/>
                      </a:lnTo>
                      <a:lnTo>
                        <a:pt x="2811" y="3772"/>
                      </a:lnTo>
                      <a:lnTo>
                        <a:pt x="2809" y="3775"/>
                      </a:lnTo>
                      <a:lnTo>
                        <a:pt x="2807" y="3778"/>
                      </a:lnTo>
                      <a:lnTo>
                        <a:pt x="2804" y="3782"/>
                      </a:lnTo>
                      <a:lnTo>
                        <a:pt x="2800" y="3786"/>
                      </a:lnTo>
                      <a:lnTo>
                        <a:pt x="2800" y="3785"/>
                      </a:lnTo>
                      <a:lnTo>
                        <a:pt x="2800" y="3782"/>
                      </a:lnTo>
                      <a:lnTo>
                        <a:pt x="2803" y="3779"/>
                      </a:lnTo>
                      <a:lnTo>
                        <a:pt x="2807" y="3775"/>
                      </a:lnTo>
                      <a:lnTo>
                        <a:pt x="2808" y="3773"/>
                      </a:lnTo>
                      <a:lnTo>
                        <a:pt x="2809" y="3769"/>
                      </a:lnTo>
                      <a:lnTo>
                        <a:pt x="2813" y="3756"/>
                      </a:lnTo>
                      <a:lnTo>
                        <a:pt x="2804" y="3729"/>
                      </a:lnTo>
                      <a:lnTo>
                        <a:pt x="2966" y="3665"/>
                      </a:lnTo>
                      <a:lnTo>
                        <a:pt x="2952" y="3654"/>
                      </a:lnTo>
                      <a:lnTo>
                        <a:pt x="2943" y="3642"/>
                      </a:lnTo>
                      <a:lnTo>
                        <a:pt x="2943" y="3641"/>
                      </a:lnTo>
                      <a:close/>
                      <a:moveTo>
                        <a:pt x="2723" y="3803"/>
                      </a:moveTo>
                      <a:lnTo>
                        <a:pt x="2724" y="3808"/>
                      </a:lnTo>
                      <a:lnTo>
                        <a:pt x="2725" y="3814"/>
                      </a:lnTo>
                      <a:lnTo>
                        <a:pt x="2725" y="3821"/>
                      </a:lnTo>
                      <a:lnTo>
                        <a:pt x="2724" y="3827"/>
                      </a:lnTo>
                      <a:lnTo>
                        <a:pt x="2724" y="3814"/>
                      </a:lnTo>
                      <a:lnTo>
                        <a:pt x="2723" y="3803"/>
                      </a:lnTo>
                      <a:close/>
                      <a:moveTo>
                        <a:pt x="2646" y="3884"/>
                      </a:moveTo>
                      <a:lnTo>
                        <a:pt x="2640" y="3896"/>
                      </a:lnTo>
                      <a:lnTo>
                        <a:pt x="2634" y="3909"/>
                      </a:lnTo>
                      <a:lnTo>
                        <a:pt x="2623" y="3922"/>
                      </a:lnTo>
                      <a:lnTo>
                        <a:pt x="2610" y="3932"/>
                      </a:lnTo>
                      <a:lnTo>
                        <a:pt x="2603" y="3935"/>
                      </a:lnTo>
                      <a:lnTo>
                        <a:pt x="2595" y="3937"/>
                      </a:lnTo>
                      <a:lnTo>
                        <a:pt x="2588" y="3939"/>
                      </a:lnTo>
                      <a:lnTo>
                        <a:pt x="2579" y="3936"/>
                      </a:lnTo>
                      <a:lnTo>
                        <a:pt x="2571" y="3934"/>
                      </a:lnTo>
                      <a:lnTo>
                        <a:pt x="2559" y="3927"/>
                      </a:lnTo>
                      <a:lnTo>
                        <a:pt x="2545" y="3924"/>
                      </a:lnTo>
                      <a:lnTo>
                        <a:pt x="2527" y="3922"/>
                      </a:lnTo>
                      <a:lnTo>
                        <a:pt x="2522" y="3922"/>
                      </a:lnTo>
                      <a:lnTo>
                        <a:pt x="2516" y="3923"/>
                      </a:lnTo>
                      <a:lnTo>
                        <a:pt x="2513" y="3924"/>
                      </a:lnTo>
                      <a:lnTo>
                        <a:pt x="2509" y="3927"/>
                      </a:lnTo>
                      <a:lnTo>
                        <a:pt x="2509" y="3926"/>
                      </a:lnTo>
                      <a:lnTo>
                        <a:pt x="2497" y="3922"/>
                      </a:lnTo>
                      <a:lnTo>
                        <a:pt x="2488" y="3921"/>
                      </a:lnTo>
                      <a:lnTo>
                        <a:pt x="2497" y="3922"/>
                      </a:lnTo>
                      <a:lnTo>
                        <a:pt x="2507" y="3926"/>
                      </a:lnTo>
                      <a:lnTo>
                        <a:pt x="2509" y="3927"/>
                      </a:lnTo>
                      <a:lnTo>
                        <a:pt x="2513" y="3924"/>
                      </a:lnTo>
                      <a:lnTo>
                        <a:pt x="2516" y="3923"/>
                      </a:lnTo>
                      <a:lnTo>
                        <a:pt x="2522" y="3922"/>
                      </a:lnTo>
                      <a:lnTo>
                        <a:pt x="2527" y="3922"/>
                      </a:lnTo>
                      <a:lnTo>
                        <a:pt x="2545" y="3924"/>
                      </a:lnTo>
                      <a:lnTo>
                        <a:pt x="2560" y="3927"/>
                      </a:lnTo>
                      <a:lnTo>
                        <a:pt x="2571" y="3932"/>
                      </a:lnTo>
                      <a:lnTo>
                        <a:pt x="2579" y="3936"/>
                      </a:lnTo>
                      <a:lnTo>
                        <a:pt x="2588" y="3937"/>
                      </a:lnTo>
                      <a:lnTo>
                        <a:pt x="2595" y="3937"/>
                      </a:lnTo>
                      <a:lnTo>
                        <a:pt x="2603" y="3935"/>
                      </a:lnTo>
                      <a:lnTo>
                        <a:pt x="2610" y="3931"/>
                      </a:lnTo>
                      <a:lnTo>
                        <a:pt x="2616" y="3927"/>
                      </a:lnTo>
                      <a:lnTo>
                        <a:pt x="2623" y="3922"/>
                      </a:lnTo>
                      <a:lnTo>
                        <a:pt x="2628" y="3915"/>
                      </a:lnTo>
                      <a:lnTo>
                        <a:pt x="2633" y="3908"/>
                      </a:lnTo>
                      <a:lnTo>
                        <a:pt x="2640" y="3896"/>
                      </a:lnTo>
                      <a:lnTo>
                        <a:pt x="2646" y="3884"/>
                      </a:lnTo>
                      <a:close/>
                      <a:moveTo>
                        <a:pt x="3097" y="3663"/>
                      </a:moveTo>
                      <a:lnTo>
                        <a:pt x="3102" y="3669"/>
                      </a:lnTo>
                      <a:lnTo>
                        <a:pt x="3105" y="3676"/>
                      </a:lnTo>
                      <a:lnTo>
                        <a:pt x="3108" y="3682"/>
                      </a:lnTo>
                      <a:lnTo>
                        <a:pt x="3110" y="3689"/>
                      </a:lnTo>
                      <a:lnTo>
                        <a:pt x="3121" y="3707"/>
                      </a:lnTo>
                      <a:lnTo>
                        <a:pt x="3128" y="3721"/>
                      </a:lnTo>
                      <a:lnTo>
                        <a:pt x="3131" y="3733"/>
                      </a:lnTo>
                      <a:lnTo>
                        <a:pt x="3131" y="3744"/>
                      </a:lnTo>
                      <a:lnTo>
                        <a:pt x="3130" y="3757"/>
                      </a:lnTo>
                      <a:lnTo>
                        <a:pt x="3128" y="3772"/>
                      </a:lnTo>
                      <a:lnTo>
                        <a:pt x="3130" y="3778"/>
                      </a:lnTo>
                      <a:lnTo>
                        <a:pt x="3131" y="3786"/>
                      </a:lnTo>
                      <a:lnTo>
                        <a:pt x="3131" y="3792"/>
                      </a:lnTo>
                      <a:lnTo>
                        <a:pt x="3128" y="3799"/>
                      </a:lnTo>
                      <a:lnTo>
                        <a:pt x="3126" y="3801"/>
                      </a:lnTo>
                      <a:lnTo>
                        <a:pt x="3123" y="3803"/>
                      </a:lnTo>
                      <a:lnTo>
                        <a:pt x="3121" y="3804"/>
                      </a:lnTo>
                      <a:lnTo>
                        <a:pt x="3117" y="3803"/>
                      </a:lnTo>
                      <a:lnTo>
                        <a:pt x="3108" y="3803"/>
                      </a:lnTo>
                      <a:lnTo>
                        <a:pt x="3101" y="3804"/>
                      </a:lnTo>
                      <a:lnTo>
                        <a:pt x="3099" y="3808"/>
                      </a:lnTo>
                      <a:lnTo>
                        <a:pt x="3097" y="3814"/>
                      </a:lnTo>
                      <a:lnTo>
                        <a:pt x="3096" y="3821"/>
                      </a:lnTo>
                      <a:lnTo>
                        <a:pt x="3096" y="3827"/>
                      </a:lnTo>
                      <a:lnTo>
                        <a:pt x="3095" y="3836"/>
                      </a:lnTo>
                      <a:lnTo>
                        <a:pt x="3093" y="3845"/>
                      </a:lnTo>
                      <a:lnTo>
                        <a:pt x="3093" y="3851"/>
                      </a:lnTo>
                      <a:lnTo>
                        <a:pt x="3092" y="3853"/>
                      </a:lnTo>
                      <a:lnTo>
                        <a:pt x="3089" y="3856"/>
                      </a:lnTo>
                      <a:lnTo>
                        <a:pt x="3087" y="3855"/>
                      </a:lnTo>
                      <a:lnTo>
                        <a:pt x="3080" y="3852"/>
                      </a:lnTo>
                      <a:lnTo>
                        <a:pt x="3075" y="3849"/>
                      </a:lnTo>
                      <a:lnTo>
                        <a:pt x="3070" y="3844"/>
                      </a:lnTo>
                      <a:lnTo>
                        <a:pt x="3065" y="3840"/>
                      </a:lnTo>
                      <a:lnTo>
                        <a:pt x="3057" y="3829"/>
                      </a:lnTo>
                      <a:lnTo>
                        <a:pt x="3051" y="3818"/>
                      </a:lnTo>
                      <a:lnTo>
                        <a:pt x="3049" y="3816"/>
                      </a:lnTo>
                      <a:lnTo>
                        <a:pt x="3056" y="3827"/>
                      </a:lnTo>
                      <a:lnTo>
                        <a:pt x="3064" y="3838"/>
                      </a:lnTo>
                      <a:lnTo>
                        <a:pt x="3069" y="3842"/>
                      </a:lnTo>
                      <a:lnTo>
                        <a:pt x="3074" y="3845"/>
                      </a:lnTo>
                      <a:lnTo>
                        <a:pt x="3079" y="3849"/>
                      </a:lnTo>
                      <a:lnTo>
                        <a:pt x="3086" y="3852"/>
                      </a:lnTo>
                      <a:lnTo>
                        <a:pt x="3088" y="3852"/>
                      </a:lnTo>
                      <a:lnTo>
                        <a:pt x="3089" y="3851"/>
                      </a:lnTo>
                      <a:lnTo>
                        <a:pt x="3091" y="3847"/>
                      </a:lnTo>
                      <a:lnTo>
                        <a:pt x="3092" y="3843"/>
                      </a:lnTo>
                      <a:lnTo>
                        <a:pt x="3092" y="3832"/>
                      </a:lnTo>
                      <a:lnTo>
                        <a:pt x="3095" y="3825"/>
                      </a:lnTo>
                      <a:lnTo>
                        <a:pt x="3095" y="3817"/>
                      </a:lnTo>
                      <a:lnTo>
                        <a:pt x="3095" y="3810"/>
                      </a:lnTo>
                      <a:lnTo>
                        <a:pt x="3096" y="3805"/>
                      </a:lnTo>
                      <a:lnTo>
                        <a:pt x="3100" y="3801"/>
                      </a:lnTo>
                      <a:lnTo>
                        <a:pt x="3106" y="3800"/>
                      </a:lnTo>
                      <a:lnTo>
                        <a:pt x="3114" y="3800"/>
                      </a:lnTo>
                      <a:lnTo>
                        <a:pt x="3118" y="3800"/>
                      </a:lnTo>
                      <a:lnTo>
                        <a:pt x="3122" y="3800"/>
                      </a:lnTo>
                      <a:lnTo>
                        <a:pt x="3124" y="3799"/>
                      </a:lnTo>
                      <a:lnTo>
                        <a:pt x="3127" y="3796"/>
                      </a:lnTo>
                      <a:lnTo>
                        <a:pt x="3128" y="3790"/>
                      </a:lnTo>
                      <a:lnTo>
                        <a:pt x="3128" y="3783"/>
                      </a:lnTo>
                      <a:lnTo>
                        <a:pt x="3127" y="3775"/>
                      </a:lnTo>
                      <a:lnTo>
                        <a:pt x="3127" y="3769"/>
                      </a:lnTo>
                      <a:lnTo>
                        <a:pt x="3127" y="3756"/>
                      </a:lnTo>
                      <a:lnTo>
                        <a:pt x="3128" y="3742"/>
                      </a:lnTo>
                      <a:lnTo>
                        <a:pt x="3128" y="3730"/>
                      </a:lnTo>
                      <a:lnTo>
                        <a:pt x="3127" y="3718"/>
                      </a:lnTo>
                      <a:lnTo>
                        <a:pt x="3119" y="3704"/>
                      </a:lnTo>
                      <a:lnTo>
                        <a:pt x="3109" y="3687"/>
                      </a:lnTo>
                      <a:lnTo>
                        <a:pt x="3104" y="3674"/>
                      </a:lnTo>
                      <a:lnTo>
                        <a:pt x="3097" y="3663"/>
                      </a:lnTo>
                      <a:close/>
                      <a:moveTo>
                        <a:pt x="3048" y="3813"/>
                      </a:moveTo>
                      <a:lnTo>
                        <a:pt x="3045" y="3809"/>
                      </a:lnTo>
                      <a:lnTo>
                        <a:pt x="3043" y="3804"/>
                      </a:lnTo>
                      <a:lnTo>
                        <a:pt x="3045" y="3808"/>
                      </a:lnTo>
                      <a:lnTo>
                        <a:pt x="3048" y="3813"/>
                      </a:lnTo>
                      <a:close/>
                      <a:moveTo>
                        <a:pt x="3039" y="3794"/>
                      </a:moveTo>
                      <a:lnTo>
                        <a:pt x="3036" y="3790"/>
                      </a:lnTo>
                      <a:lnTo>
                        <a:pt x="3035" y="3787"/>
                      </a:lnTo>
                      <a:lnTo>
                        <a:pt x="3036" y="3790"/>
                      </a:lnTo>
                      <a:lnTo>
                        <a:pt x="3039" y="3792"/>
                      </a:lnTo>
                      <a:lnTo>
                        <a:pt x="3039" y="3794"/>
                      </a:lnTo>
                      <a:close/>
                      <a:moveTo>
                        <a:pt x="3045" y="3690"/>
                      </a:moveTo>
                      <a:lnTo>
                        <a:pt x="3043" y="3689"/>
                      </a:lnTo>
                      <a:lnTo>
                        <a:pt x="3040" y="3689"/>
                      </a:lnTo>
                      <a:lnTo>
                        <a:pt x="3035" y="3689"/>
                      </a:lnTo>
                      <a:lnTo>
                        <a:pt x="3030" y="3690"/>
                      </a:lnTo>
                      <a:lnTo>
                        <a:pt x="3025" y="3693"/>
                      </a:lnTo>
                      <a:lnTo>
                        <a:pt x="3019" y="3695"/>
                      </a:lnTo>
                      <a:lnTo>
                        <a:pt x="3014" y="3698"/>
                      </a:lnTo>
                      <a:lnTo>
                        <a:pt x="3010" y="3700"/>
                      </a:lnTo>
                      <a:lnTo>
                        <a:pt x="3005" y="3700"/>
                      </a:lnTo>
                      <a:lnTo>
                        <a:pt x="3000" y="3698"/>
                      </a:lnTo>
                      <a:lnTo>
                        <a:pt x="2995" y="3695"/>
                      </a:lnTo>
                      <a:lnTo>
                        <a:pt x="2991" y="3691"/>
                      </a:lnTo>
                      <a:lnTo>
                        <a:pt x="2995" y="3694"/>
                      </a:lnTo>
                      <a:lnTo>
                        <a:pt x="2997" y="3696"/>
                      </a:lnTo>
                      <a:lnTo>
                        <a:pt x="3003" y="3698"/>
                      </a:lnTo>
                      <a:lnTo>
                        <a:pt x="3008" y="3698"/>
                      </a:lnTo>
                      <a:lnTo>
                        <a:pt x="3013" y="3695"/>
                      </a:lnTo>
                      <a:lnTo>
                        <a:pt x="3018" y="3693"/>
                      </a:lnTo>
                      <a:lnTo>
                        <a:pt x="3023" y="3690"/>
                      </a:lnTo>
                      <a:lnTo>
                        <a:pt x="3029" y="3687"/>
                      </a:lnTo>
                      <a:lnTo>
                        <a:pt x="3034" y="3686"/>
                      </a:lnTo>
                      <a:lnTo>
                        <a:pt x="3039" y="3687"/>
                      </a:lnTo>
                      <a:lnTo>
                        <a:pt x="3043" y="3687"/>
                      </a:lnTo>
                      <a:lnTo>
                        <a:pt x="3045" y="3690"/>
                      </a:lnTo>
                      <a:close/>
                      <a:moveTo>
                        <a:pt x="2926" y="4158"/>
                      </a:moveTo>
                      <a:lnTo>
                        <a:pt x="2926" y="4149"/>
                      </a:lnTo>
                      <a:lnTo>
                        <a:pt x="2925" y="4140"/>
                      </a:lnTo>
                      <a:lnTo>
                        <a:pt x="2924" y="4128"/>
                      </a:lnTo>
                      <a:lnTo>
                        <a:pt x="2925" y="4119"/>
                      </a:lnTo>
                      <a:lnTo>
                        <a:pt x="2925" y="4116"/>
                      </a:lnTo>
                      <a:lnTo>
                        <a:pt x="2926" y="4114"/>
                      </a:lnTo>
                      <a:lnTo>
                        <a:pt x="2926" y="4115"/>
                      </a:lnTo>
                      <a:lnTo>
                        <a:pt x="2925" y="4118"/>
                      </a:lnTo>
                      <a:lnTo>
                        <a:pt x="2925" y="4123"/>
                      </a:lnTo>
                      <a:lnTo>
                        <a:pt x="2924" y="4128"/>
                      </a:lnTo>
                      <a:lnTo>
                        <a:pt x="2925" y="4133"/>
                      </a:lnTo>
                      <a:lnTo>
                        <a:pt x="2925" y="4140"/>
                      </a:lnTo>
                      <a:lnTo>
                        <a:pt x="2926" y="4149"/>
                      </a:lnTo>
                      <a:lnTo>
                        <a:pt x="2926" y="4158"/>
                      </a:lnTo>
                      <a:close/>
                      <a:moveTo>
                        <a:pt x="2938" y="4099"/>
                      </a:moveTo>
                      <a:lnTo>
                        <a:pt x="2939" y="4093"/>
                      </a:lnTo>
                      <a:lnTo>
                        <a:pt x="2942" y="4085"/>
                      </a:lnTo>
                      <a:lnTo>
                        <a:pt x="2939" y="4093"/>
                      </a:lnTo>
                      <a:lnTo>
                        <a:pt x="2938" y="4099"/>
                      </a:lnTo>
                      <a:close/>
                      <a:moveTo>
                        <a:pt x="2955" y="4053"/>
                      </a:moveTo>
                      <a:lnTo>
                        <a:pt x="2946" y="4049"/>
                      </a:lnTo>
                      <a:lnTo>
                        <a:pt x="2939" y="4044"/>
                      </a:lnTo>
                      <a:lnTo>
                        <a:pt x="2940" y="4035"/>
                      </a:lnTo>
                      <a:lnTo>
                        <a:pt x="2943" y="4027"/>
                      </a:lnTo>
                      <a:lnTo>
                        <a:pt x="2942" y="4035"/>
                      </a:lnTo>
                      <a:lnTo>
                        <a:pt x="2939" y="4044"/>
                      </a:lnTo>
                      <a:lnTo>
                        <a:pt x="2947" y="4049"/>
                      </a:lnTo>
                      <a:lnTo>
                        <a:pt x="2955" y="4053"/>
                      </a:lnTo>
                      <a:close/>
                      <a:moveTo>
                        <a:pt x="2944" y="4026"/>
                      </a:moveTo>
                      <a:lnTo>
                        <a:pt x="2939" y="4019"/>
                      </a:lnTo>
                      <a:lnTo>
                        <a:pt x="2935" y="4014"/>
                      </a:lnTo>
                      <a:lnTo>
                        <a:pt x="2931" y="4007"/>
                      </a:lnTo>
                      <a:lnTo>
                        <a:pt x="2930" y="4001"/>
                      </a:lnTo>
                      <a:lnTo>
                        <a:pt x="2930" y="4002"/>
                      </a:lnTo>
                      <a:lnTo>
                        <a:pt x="2931" y="4009"/>
                      </a:lnTo>
                      <a:lnTo>
                        <a:pt x="2935" y="4014"/>
                      </a:lnTo>
                      <a:lnTo>
                        <a:pt x="2940" y="4019"/>
                      </a:lnTo>
                      <a:lnTo>
                        <a:pt x="2944" y="4026"/>
                      </a:lnTo>
                      <a:close/>
                      <a:moveTo>
                        <a:pt x="2930" y="4001"/>
                      </a:moveTo>
                      <a:lnTo>
                        <a:pt x="2929" y="4000"/>
                      </a:lnTo>
                      <a:lnTo>
                        <a:pt x="2929" y="3998"/>
                      </a:lnTo>
                      <a:lnTo>
                        <a:pt x="2930" y="3998"/>
                      </a:lnTo>
                      <a:lnTo>
                        <a:pt x="2931" y="3997"/>
                      </a:lnTo>
                      <a:lnTo>
                        <a:pt x="2935" y="3996"/>
                      </a:lnTo>
                      <a:lnTo>
                        <a:pt x="2939" y="3992"/>
                      </a:lnTo>
                      <a:lnTo>
                        <a:pt x="2951" y="3979"/>
                      </a:lnTo>
                      <a:lnTo>
                        <a:pt x="2962" y="3965"/>
                      </a:lnTo>
                      <a:lnTo>
                        <a:pt x="2960" y="3957"/>
                      </a:lnTo>
                      <a:lnTo>
                        <a:pt x="2957" y="3949"/>
                      </a:lnTo>
                      <a:lnTo>
                        <a:pt x="2961" y="3957"/>
                      </a:lnTo>
                      <a:lnTo>
                        <a:pt x="2962" y="3965"/>
                      </a:lnTo>
                      <a:lnTo>
                        <a:pt x="2951" y="3979"/>
                      </a:lnTo>
                      <a:lnTo>
                        <a:pt x="2939" y="3993"/>
                      </a:lnTo>
                      <a:lnTo>
                        <a:pt x="2935" y="3996"/>
                      </a:lnTo>
                      <a:lnTo>
                        <a:pt x="2931" y="3997"/>
                      </a:lnTo>
                      <a:lnTo>
                        <a:pt x="2930" y="3998"/>
                      </a:lnTo>
                      <a:lnTo>
                        <a:pt x="2929" y="4000"/>
                      </a:lnTo>
                      <a:lnTo>
                        <a:pt x="2929" y="4000"/>
                      </a:lnTo>
                      <a:lnTo>
                        <a:pt x="2930" y="4001"/>
                      </a:lnTo>
                      <a:close/>
                      <a:moveTo>
                        <a:pt x="2956" y="3948"/>
                      </a:moveTo>
                      <a:lnTo>
                        <a:pt x="2953" y="3941"/>
                      </a:lnTo>
                      <a:lnTo>
                        <a:pt x="2953" y="3936"/>
                      </a:lnTo>
                      <a:lnTo>
                        <a:pt x="2953" y="3924"/>
                      </a:lnTo>
                      <a:lnTo>
                        <a:pt x="2955" y="3914"/>
                      </a:lnTo>
                      <a:lnTo>
                        <a:pt x="2955" y="3904"/>
                      </a:lnTo>
                      <a:lnTo>
                        <a:pt x="2955" y="3895"/>
                      </a:lnTo>
                      <a:lnTo>
                        <a:pt x="2955" y="3904"/>
                      </a:lnTo>
                      <a:lnTo>
                        <a:pt x="2955" y="3914"/>
                      </a:lnTo>
                      <a:lnTo>
                        <a:pt x="2953" y="3926"/>
                      </a:lnTo>
                      <a:lnTo>
                        <a:pt x="2953" y="3937"/>
                      </a:lnTo>
                      <a:lnTo>
                        <a:pt x="2955" y="3943"/>
                      </a:lnTo>
                      <a:lnTo>
                        <a:pt x="2956" y="3948"/>
                      </a:lnTo>
                      <a:close/>
                      <a:moveTo>
                        <a:pt x="2953" y="3891"/>
                      </a:moveTo>
                      <a:lnTo>
                        <a:pt x="2953" y="3889"/>
                      </a:lnTo>
                      <a:lnTo>
                        <a:pt x="2952" y="3884"/>
                      </a:lnTo>
                      <a:lnTo>
                        <a:pt x="2952" y="3878"/>
                      </a:lnTo>
                      <a:lnTo>
                        <a:pt x="2953" y="3884"/>
                      </a:lnTo>
                      <a:lnTo>
                        <a:pt x="2953" y="3891"/>
                      </a:lnTo>
                      <a:close/>
                      <a:moveTo>
                        <a:pt x="2855" y="4237"/>
                      </a:moveTo>
                      <a:lnTo>
                        <a:pt x="2853" y="4237"/>
                      </a:lnTo>
                      <a:lnTo>
                        <a:pt x="2851" y="4234"/>
                      </a:lnTo>
                      <a:lnTo>
                        <a:pt x="2843" y="4230"/>
                      </a:lnTo>
                      <a:lnTo>
                        <a:pt x="2831" y="4225"/>
                      </a:lnTo>
                      <a:lnTo>
                        <a:pt x="2818" y="4225"/>
                      </a:lnTo>
                      <a:lnTo>
                        <a:pt x="2808" y="4225"/>
                      </a:lnTo>
                      <a:lnTo>
                        <a:pt x="2798" y="4225"/>
                      </a:lnTo>
                      <a:lnTo>
                        <a:pt x="2787" y="4224"/>
                      </a:lnTo>
                      <a:lnTo>
                        <a:pt x="2777" y="4221"/>
                      </a:lnTo>
                      <a:lnTo>
                        <a:pt x="2767" y="4221"/>
                      </a:lnTo>
                      <a:lnTo>
                        <a:pt x="2761" y="4219"/>
                      </a:lnTo>
                      <a:lnTo>
                        <a:pt x="2756" y="4217"/>
                      </a:lnTo>
                      <a:lnTo>
                        <a:pt x="2751" y="4216"/>
                      </a:lnTo>
                      <a:lnTo>
                        <a:pt x="2745" y="4216"/>
                      </a:lnTo>
                      <a:lnTo>
                        <a:pt x="2751" y="4216"/>
                      </a:lnTo>
                      <a:lnTo>
                        <a:pt x="2758" y="4217"/>
                      </a:lnTo>
                      <a:lnTo>
                        <a:pt x="2763" y="4219"/>
                      </a:lnTo>
                      <a:lnTo>
                        <a:pt x="2768" y="4221"/>
                      </a:lnTo>
                      <a:lnTo>
                        <a:pt x="2778" y="4221"/>
                      </a:lnTo>
                      <a:lnTo>
                        <a:pt x="2789" y="4223"/>
                      </a:lnTo>
                      <a:lnTo>
                        <a:pt x="2799" y="4225"/>
                      </a:lnTo>
                      <a:lnTo>
                        <a:pt x="2809" y="4225"/>
                      </a:lnTo>
                      <a:lnTo>
                        <a:pt x="2820" y="4225"/>
                      </a:lnTo>
                      <a:lnTo>
                        <a:pt x="2833" y="4225"/>
                      </a:lnTo>
                      <a:lnTo>
                        <a:pt x="2843" y="4230"/>
                      </a:lnTo>
                      <a:lnTo>
                        <a:pt x="2851" y="4234"/>
                      </a:lnTo>
                      <a:lnTo>
                        <a:pt x="2853" y="4237"/>
                      </a:lnTo>
                      <a:lnTo>
                        <a:pt x="2855" y="4237"/>
                      </a:lnTo>
                      <a:close/>
                      <a:moveTo>
                        <a:pt x="2736" y="4216"/>
                      </a:moveTo>
                      <a:lnTo>
                        <a:pt x="2734" y="4216"/>
                      </a:lnTo>
                      <a:lnTo>
                        <a:pt x="2725" y="4224"/>
                      </a:lnTo>
                      <a:lnTo>
                        <a:pt x="2716" y="4230"/>
                      </a:lnTo>
                      <a:lnTo>
                        <a:pt x="2712" y="4233"/>
                      </a:lnTo>
                      <a:lnTo>
                        <a:pt x="2707" y="4237"/>
                      </a:lnTo>
                      <a:lnTo>
                        <a:pt x="2702" y="4239"/>
                      </a:lnTo>
                      <a:lnTo>
                        <a:pt x="2698" y="4239"/>
                      </a:lnTo>
                      <a:lnTo>
                        <a:pt x="2680" y="4252"/>
                      </a:lnTo>
                      <a:lnTo>
                        <a:pt x="2665" y="4263"/>
                      </a:lnTo>
                      <a:lnTo>
                        <a:pt x="2651" y="4276"/>
                      </a:lnTo>
                      <a:lnTo>
                        <a:pt x="2636" y="4287"/>
                      </a:lnTo>
                      <a:lnTo>
                        <a:pt x="2621" y="4300"/>
                      </a:lnTo>
                      <a:lnTo>
                        <a:pt x="2610" y="4313"/>
                      </a:lnTo>
                      <a:lnTo>
                        <a:pt x="2608" y="4316"/>
                      </a:lnTo>
                      <a:lnTo>
                        <a:pt x="2608" y="4318"/>
                      </a:lnTo>
                      <a:lnTo>
                        <a:pt x="2608" y="4315"/>
                      </a:lnTo>
                      <a:lnTo>
                        <a:pt x="2610" y="4311"/>
                      </a:lnTo>
                      <a:lnTo>
                        <a:pt x="2623" y="4296"/>
                      </a:lnTo>
                      <a:lnTo>
                        <a:pt x="2637" y="4285"/>
                      </a:lnTo>
                      <a:lnTo>
                        <a:pt x="2651" y="4272"/>
                      </a:lnTo>
                      <a:lnTo>
                        <a:pt x="2665" y="4259"/>
                      </a:lnTo>
                      <a:lnTo>
                        <a:pt x="2680" y="4250"/>
                      </a:lnTo>
                      <a:lnTo>
                        <a:pt x="2698" y="4235"/>
                      </a:lnTo>
                      <a:lnTo>
                        <a:pt x="2703" y="4235"/>
                      </a:lnTo>
                      <a:lnTo>
                        <a:pt x="2707" y="4233"/>
                      </a:lnTo>
                      <a:lnTo>
                        <a:pt x="2712" y="4230"/>
                      </a:lnTo>
                      <a:lnTo>
                        <a:pt x="2717" y="4226"/>
                      </a:lnTo>
                      <a:lnTo>
                        <a:pt x="2725" y="4221"/>
                      </a:lnTo>
                      <a:lnTo>
                        <a:pt x="2733" y="4215"/>
                      </a:lnTo>
                      <a:lnTo>
                        <a:pt x="2734" y="4216"/>
                      </a:lnTo>
                      <a:lnTo>
                        <a:pt x="2736" y="4216"/>
                      </a:lnTo>
                      <a:close/>
                      <a:moveTo>
                        <a:pt x="2726" y="4204"/>
                      </a:moveTo>
                      <a:lnTo>
                        <a:pt x="2726" y="4203"/>
                      </a:lnTo>
                      <a:lnTo>
                        <a:pt x="2726" y="4199"/>
                      </a:lnTo>
                      <a:lnTo>
                        <a:pt x="2728" y="4194"/>
                      </a:lnTo>
                      <a:lnTo>
                        <a:pt x="2728" y="4198"/>
                      </a:lnTo>
                      <a:lnTo>
                        <a:pt x="2726" y="4204"/>
                      </a:lnTo>
                      <a:close/>
                      <a:moveTo>
                        <a:pt x="2647" y="4143"/>
                      </a:moveTo>
                      <a:lnTo>
                        <a:pt x="2647" y="4143"/>
                      </a:lnTo>
                      <a:lnTo>
                        <a:pt x="2650" y="4128"/>
                      </a:lnTo>
                      <a:lnTo>
                        <a:pt x="2651" y="4112"/>
                      </a:lnTo>
                      <a:lnTo>
                        <a:pt x="2650" y="4128"/>
                      </a:lnTo>
                      <a:lnTo>
                        <a:pt x="2647" y="4143"/>
                      </a:lnTo>
                      <a:close/>
                      <a:moveTo>
                        <a:pt x="2628" y="4099"/>
                      </a:moveTo>
                      <a:lnTo>
                        <a:pt x="2629" y="4089"/>
                      </a:lnTo>
                      <a:lnTo>
                        <a:pt x="2630" y="4079"/>
                      </a:lnTo>
                      <a:lnTo>
                        <a:pt x="2629" y="4089"/>
                      </a:lnTo>
                      <a:lnTo>
                        <a:pt x="2628" y="4099"/>
                      </a:lnTo>
                      <a:close/>
                      <a:moveTo>
                        <a:pt x="2551" y="4016"/>
                      </a:moveTo>
                      <a:lnTo>
                        <a:pt x="2549" y="4005"/>
                      </a:lnTo>
                      <a:lnTo>
                        <a:pt x="2546" y="3996"/>
                      </a:lnTo>
                      <a:lnTo>
                        <a:pt x="2549" y="4005"/>
                      </a:lnTo>
                      <a:lnTo>
                        <a:pt x="2551" y="4016"/>
                      </a:lnTo>
                      <a:close/>
                      <a:moveTo>
                        <a:pt x="2607" y="4335"/>
                      </a:moveTo>
                      <a:lnTo>
                        <a:pt x="2605" y="4346"/>
                      </a:lnTo>
                      <a:lnTo>
                        <a:pt x="2601" y="4355"/>
                      </a:lnTo>
                      <a:lnTo>
                        <a:pt x="2597" y="4361"/>
                      </a:lnTo>
                      <a:lnTo>
                        <a:pt x="2590" y="4369"/>
                      </a:lnTo>
                      <a:lnTo>
                        <a:pt x="2583" y="4375"/>
                      </a:lnTo>
                      <a:lnTo>
                        <a:pt x="2573" y="4382"/>
                      </a:lnTo>
                      <a:lnTo>
                        <a:pt x="2557" y="4387"/>
                      </a:lnTo>
                      <a:lnTo>
                        <a:pt x="2541" y="4391"/>
                      </a:lnTo>
                      <a:lnTo>
                        <a:pt x="2538" y="4396"/>
                      </a:lnTo>
                      <a:lnTo>
                        <a:pt x="2536" y="4401"/>
                      </a:lnTo>
                      <a:lnTo>
                        <a:pt x="2535" y="4407"/>
                      </a:lnTo>
                      <a:lnTo>
                        <a:pt x="2535" y="4412"/>
                      </a:lnTo>
                      <a:lnTo>
                        <a:pt x="2535" y="4405"/>
                      </a:lnTo>
                      <a:lnTo>
                        <a:pt x="2536" y="4400"/>
                      </a:lnTo>
                      <a:lnTo>
                        <a:pt x="2537" y="4395"/>
                      </a:lnTo>
                      <a:lnTo>
                        <a:pt x="2541" y="4388"/>
                      </a:lnTo>
                      <a:lnTo>
                        <a:pt x="2557" y="4383"/>
                      </a:lnTo>
                      <a:lnTo>
                        <a:pt x="2573" y="4379"/>
                      </a:lnTo>
                      <a:lnTo>
                        <a:pt x="2583" y="4373"/>
                      </a:lnTo>
                      <a:lnTo>
                        <a:pt x="2590" y="4365"/>
                      </a:lnTo>
                      <a:lnTo>
                        <a:pt x="2597" y="4359"/>
                      </a:lnTo>
                      <a:lnTo>
                        <a:pt x="2601" y="4352"/>
                      </a:lnTo>
                      <a:lnTo>
                        <a:pt x="2605" y="4344"/>
                      </a:lnTo>
                      <a:lnTo>
                        <a:pt x="2607" y="4335"/>
                      </a:lnTo>
                      <a:close/>
                      <a:moveTo>
                        <a:pt x="2533" y="4419"/>
                      </a:moveTo>
                      <a:lnTo>
                        <a:pt x="2533" y="4426"/>
                      </a:lnTo>
                      <a:lnTo>
                        <a:pt x="2531" y="4434"/>
                      </a:lnTo>
                      <a:lnTo>
                        <a:pt x="2527" y="4447"/>
                      </a:lnTo>
                      <a:lnTo>
                        <a:pt x="2522" y="4461"/>
                      </a:lnTo>
                      <a:lnTo>
                        <a:pt x="2511" y="4464"/>
                      </a:lnTo>
                      <a:lnTo>
                        <a:pt x="2501" y="4465"/>
                      </a:lnTo>
                      <a:lnTo>
                        <a:pt x="2490" y="4465"/>
                      </a:lnTo>
                      <a:lnTo>
                        <a:pt x="2480" y="4465"/>
                      </a:lnTo>
                      <a:lnTo>
                        <a:pt x="2476" y="4467"/>
                      </a:lnTo>
                      <a:lnTo>
                        <a:pt x="2472" y="4470"/>
                      </a:lnTo>
                      <a:lnTo>
                        <a:pt x="2468" y="4470"/>
                      </a:lnTo>
                      <a:lnTo>
                        <a:pt x="2462" y="4470"/>
                      </a:lnTo>
                      <a:lnTo>
                        <a:pt x="2454" y="4469"/>
                      </a:lnTo>
                      <a:lnTo>
                        <a:pt x="2446" y="4467"/>
                      </a:lnTo>
                      <a:lnTo>
                        <a:pt x="2437" y="4464"/>
                      </a:lnTo>
                      <a:lnTo>
                        <a:pt x="2430" y="4461"/>
                      </a:lnTo>
                      <a:lnTo>
                        <a:pt x="2420" y="4445"/>
                      </a:lnTo>
                      <a:lnTo>
                        <a:pt x="2411" y="4434"/>
                      </a:lnTo>
                      <a:lnTo>
                        <a:pt x="2406" y="4430"/>
                      </a:lnTo>
                      <a:lnTo>
                        <a:pt x="2401" y="4430"/>
                      </a:lnTo>
                      <a:lnTo>
                        <a:pt x="2395" y="4430"/>
                      </a:lnTo>
                      <a:lnTo>
                        <a:pt x="2388" y="4434"/>
                      </a:lnTo>
                      <a:lnTo>
                        <a:pt x="2382" y="4434"/>
                      </a:lnTo>
                      <a:lnTo>
                        <a:pt x="2375" y="4436"/>
                      </a:lnTo>
                      <a:lnTo>
                        <a:pt x="2369" y="4439"/>
                      </a:lnTo>
                      <a:lnTo>
                        <a:pt x="2365" y="4443"/>
                      </a:lnTo>
                      <a:lnTo>
                        <a:pt x="2362" y="4453"/>
                      </a:lnTo>
                      <a:lnTo>
                        <a:pt x="2360" y="4462"/>
                      </a:lnTo>
                      <a:lnTo>
                        <a:pt x="2357" y="4471"/>
                      </a:lnTo>
                      <a:lnTo>
                        <a:pt x="2350" y="4479"/>
                      </a:lnTo>
                      <a:lnTo>
                        <a:pt x="2348" y="4486"/>
                      </a:lnTo>
                      <a:lnTo>
                        <a:pt x="2343" y="4492"/>
                      </a:lnTo>
                      <a:lnTo>
                        <a:pt x="2339" y="4498"/>
                      </a:lnTo>
                      <a:lnTo>
                        <a:pt x="2332" y="4502"/>
                      </a:lnTo>
                      <a:lnTo>
                        <a:pt x="2317" y="4514"/>
                      </a:lnTo>
                      <a:lnTo>
                        <a:pt x="2300" y="4526"/>
                      </a:lnTo>
                      <a:lnTo>
                        <a:pt x="2297" y="4532"/>
                      </a:lnTo>
                      <a:lnTo>
                        <a:pt x="2295" y="4539"/>
                      </a:lnTo>
                      <a:lnTo>
                        <a:pt x="2290" y="4540"/>
                      </a:lnTo>
                      <a:lnTo>
                        <a:pt x="2284" y="4540"/>
                      </a:lnTo>
                      <a:lnTo>
                        <a:pt x="2279" y="4540"/>
                      </a:lnTo>
                      <a:lnTo>
                        <a:pt x="2274" y="4539"/>
                      </a:lnTo>
                      <a:lnTo>
                        <a:pt x="2264" y="4536"/>
                      </a:lnTo>
                      <a:lnTo>
                        <a:pt x="2253" y="4535"/>
                      </a:lnTo>
                      <a:lnTo>
                        <a:pt x="2247" y="4539"/>
                      </a:lnTo>
                      <a:lnTo>
                        <a:pt x="2240" y="4543"/>
                      </a:lnTo>
                      <a:lnTo>
                        <a:pt x="2238" y="4544"/>
                      </a:lnTo>
                      <a:lnTo>
                        <a:pt x="2235" y="4545"/>
                      </a:lnTo>
                      <a:lnTo>
                        <a:pt x="2232" y="4545"/>
                      </a:lnTo>
                      <a:lnTo>
                        <a:pt x="2230" y="4544"/>
                      </a:lnTo>
                      <a:lnTo>
                        <a:pt x="2227" y="4541"/>
                      </a:lnTo>
                      <a:lnTo>
                        <a:pt x="2225" y="4539"/>
                      </a:lnTo>
                      <a:lnTo>
                        <a:pt x="2222" y="4535"/>
                      </a:lnTo>
                      <a:lnTo>
                        <a:pt x="2222" y="4531"/>
                      </a:lnTo>
                      <a:lnTo>
                        <a:pt x="2223" y="4533"/>
                      </a:lnTo>
                      <a:lnTo>
                        <a:pt x="2225" y="4536"/>
                      </a:lnTo>
                      <a:lnTo>
                        <a:pt x="2227" y="4539"/>
                      </a:lnTo>
                      <a:lnTo>
                        <a:pt x="2230" y="4541"/>
                      </a:lnTo>
                      <a:lnTo>
                        <a:pt x="2232" y="4543"/>
                      </a:lnTo>
                      <a:lnTo>
                        <a:pt x="2234" y="4543"/>
                      </a:lnTo>
                      <a:lnTo>
                        <a:pt x="2238" y="4541"/>
                      </a:lnTo>
                      <a:lnTo>
                        <a:pt x="2240" y="4540"/>
                      </a:lnTo>
                      <a:lnTo>
                        <a:pt x="2247" y="4536"/>
                      </a:lnTo>
                      <a:lnTo>
                        <a:pt x="2253" y="4532"/>
                      </a:lnTo>
                      <a:lnTo>
                        <a:pt x="2264" y="4533"/>
                      </a:lnTo>
                      <a:lnTo>
                        <a:pt x="2274" y="4536"/>
                      </a:lnTo>
                      <a:lnTo>
                        <a:pt x="2279" y="4537"/>
                      </a:lnTo>
                      <a:lnTo>
                        <a:pt x="2284" y="4537"/>
                      </a:lnTo>
                      <a:lnTo>
                        <a:pt x="2290" y="4537"/>
                      </a:lnTo>
                      <a:lnTo>
                        <a:pt x="2295" y="4536"/>
                      </a:lnTo>
                      <a:lnTo>
                        <a:pt x="2297" y="4530"/>
                      </a:lnTo>
                      <a:lnTo>
                        <a:pt x="2300" y="4523"/>
                      </a:lnTo>
                      <a:lnTo>
                        <a:pt x="2315" y="4511"/>
                      </a:lnTo>
                      <a:lnTo>
                        <a:pt x="2332" y="4500"/>
                      </a:lnTo>
                      <a:lnTo>
                        <a:pt x="2339" y="4496"/>
                      </a:lnTo>
                      <a:lnTo>
                        <a:pt x="2343" y="4489"/>
                      </a:lnTo>
                      <a:lnTo>
                        <a:pt x="2347" y="4483"/>
                      </a:lnTo>
                      <a:lnTo>
                        <a:pt x="2350" y="4476"/>
                      </a:lnTo>
                      <a:lnTo>
                        <a:pt x="2356" y="4469"/>
                      </a:lnTo>
                      <a:lnTo>
                        <a:pt x="2360" y="4460"/>
                      </a:lnTo>
                      <a:lnTo>
                        <a:pt x="2362" y="4449"/>
                      </a:lnTo>
                      <a:lnTo>
                        <a:pt x="2365" y="4439"/>
                      </a:lnTo>
                      <a:lnTo>
                        <a:pt x="2369" y="4436"/>
                      </a:lnTo>
                      <a:lnTo>
                        <a:pt x="2374" y="4434"/>
                      </a:lnTo>
                      <a:lnTo>
                        <a:pt x="2380" y="4431"/>
                      </a:lnTo>
                      <a:lnTo>
                        <a:pt x="2388" y="4430"/>
                      </a:lnTo>
                      <a:lnTo>
                        <a:pt x="2395" y="4427"/>
                      </a:lnTo>
                      <a:lnTo>
                        <a:pt x="2401" y="4427"/>
                      </a:lnTo>
                      <a:lnTo>
                        <a:pt x="2406" y="4427"/>
                      </a:lnTo>
                      <a:lnTo>
                        <a:pt x="2411" y="4430"/>
                      </a:lnTo>
                      <a:lnTo>
                        <a:pt x="2420" y="4443"/>
                      </a:lnTo>
                      <a:lnTo>
                        <a:pt x="2430" y="4458"/>
                      </a:lnTo>
                      <a:lnTo>
                        <a:pt x="2437" y="4461"/>
                      </a:lnTo>
                      <a:lnTo>
                        <a:pt x="2446" y="4465"/>
                      </a:lnTo>
                      <a:lnTo>
                        <a:pt x="2454" y="4466"/>
                      </a:lnTo>
                      <a:lnTo>
                        <a:pt x="2462" y="4467"/>
                      </a:lnTo>
                      <a:lnTo>
                        <a:pt x="2468" y="4467"/>
                      </a:lnTo>
                      <a:lnTo>
                        <a:pt x="2472" y="4466"/>
                      </a:lnTo>
                      <a:lnTo>
                        <a:pt x="2476" y="4465"/>
                      </a:lnTo>
                      <a:lnTo>
                        <a:pt x="2480" y="4462"/>
                      </a:lnTo>
                      <a:lnTo>
                        <a:pt x="2490" y="4462"/>
                      </a:lnTo>
                      <a:lnTo>
                        <a:pt x="2501" y="4462"/>
                      </a:lnTo>
                      <a:lnTo>
                        <a:pt x="2511" y="4461"/>
                      </a:lnTo>
                      <a:lnTo>
                        <a:pt x="2522" y="4458"/>
                      </a:lnTo>
                      <a:lnTo>
                        <a:pt x="2527" y="4444"/>
                      </a:lnTo>
                      <a:lnTo>
                        <a:pt x="2532" y="4430"/>
                      </a:lnTo>
                      <a:lnTo>
                        <a:pt x="2533" y="4425"/>
                      </a:lnTo>
                      <a:lnTo>
                        <a:pt x="2533" y="4419"/>
                      </a:lnTo>
                      <a:close/>
                      <a:moveTo>
                        <a:pt x="2239" y="4478"/>
                      </a:moveTo>
                      <a:lnTo>
                        <a:pt x="2232" y="4470"/>
                      </a:lnTo>
                      <a:lnTo>
                        <a:pt x="2226" y="4461"/>
                      </a:lnTo>
                      <a:lnTo>
                        <a:pt x="2226" y="4460"/>
                      </a:lnTo>
                      <a:lnTo>
                        <a:pt x="2226" y="4458"/>
                      </a:lnTo>
                      <a:lnTo>
                        <a:pt x="2234" y="4469"/>
                      </a:lnTo>
                      <a:lnTo>
                        <a:pt x="2239" y="4478"/>
                      </a:lnTo>
                      <a:close/>
                      <a:moveTo>
                        <a:pt x="2221" y="4430"/>
                      </a:moveTo>
                      <a:lnTo>
                        <a:pt x="2220" y="4425"/>
                      </a:lnTo>
                      <a:lnTo>
                        <a:pt x="2217" y="4419"/>
                      </a:lnTo>
                      <a:lnTo>
                        <a:pt x="2208" y="4409"/>
                      </a:lnTo>
                      <a:lnTo>
                        <a:pt x="2199" y="4401"/>
                      </a:lnTo>
                      <a:lnTo>
                        <a:pt x="2199" y="4399"/>
                      </a:lnTo>
                      <a:lnTo>
                        <a:pt x="2208" y="4407"/>
                      </a:lnTo>
                      <a:lnTo>
                        <a:pt x="2216" y="4417"/>
                      </a:lnTo>
                      <a:lnTo>
                        <a:pt x="2220" y="4423"/>
                      </a:lnTo>
                      <a:lnTo>
                        <a:pt x="2221" y="4430"/>
                      </a:lnTo>
                      <a:close/>
                      <a:moveTo>
                        <a:pt x="2358" y="3935"/>
                      </a:moveTo>
                      <a:lnTo>
                        <a:pt x="2365" y="3934"/>
                      </a:lnTo>
                      <a:lnTo>
                        <a:pt x="2370" y="3932"/>
                      </a:lnTo>
                      <a:lnTo>
                        <a:pt x="2375" y="3934"/>
                      </a:lnTo>
                      <a:lnTo>
                        <a:pt x="2379" y="3935"/>
                      </a:lnTo>
                      <a:lnTo>
                        <a:pt x="2384" y="3937"/>
                      </a:lnTo>
                      <a:lnTo>
                        <a:pt x="2388" y="3940"/>
                      </a:lnTo>
                      <a:lnTo>
                        <a:pt x="2391" y="3944"/>
                      </a:lnTo>
                      <a:lnTo>
                        <a:pt x="2393" y="3949"/>
                      </a:lnTo>
                      <a:lnTo>
                        <a:pt x="2397" y="3957"/>
                      </a:lnTo>
                      <a:lnTo>
                        <a:pt x="2402" y="3962"/>
                      </a:lnTo>
                      <a:lnTo>
                        <a:pt x="2409" y="3965"/>
                      </a:lnTo>
                      <a:lnTo>
                        <a:pt x="2415" y="3966"/>
                      </a:lnTo>
                      <a:lnTo>
                        <a:pt x="2409" y="3966"/>
                      </a:lnTo>
                      <a:lnTo>
                        <a:pt x="2401" y="3962"/>
                      </a:lnTo>
                      <a:lnTo>
                        <a:pt x="2392" y="3949"/>
                      </a:lnTo>
                      <a:lnTo>
                        <a:pt x="2379" y="3935"/>
                      </a:lnTo>
                      <a:lnTo>
                        <a:pt x="2374" y="3934"/>
                      </a:lnTo>
                      <a:lnTo>
                        <a:pt x="2370" y="3934"/>
                      </a:lnTo>
                      <a:lnTo>
                        <a:pt x="2365" y="3934"/>
                      </a:lnTo>
                      <a:lnTo>
                        <a:pt x="2358" y="3935"/>
                      </a:lnTo>
                      <a:close/>
                      <a:moveTo>
                        <a:pt x="2453" y="3926"/>
                      </a:moveTo>
                      <a:lnTo>
                        <a:pt x="2453" y="3926"/>
                      </a:lnTo>
                      <a:lnTo>
                        <a:pt x="2461" y="3930"/>
                      </a:lnTo>
                      <a:lnTo>
                        <a:pt x="2471" y="3935"/>
                      </a:lnTo>
                      <a:lnTo>
                        <a:pt x="2471" y="3935"/>
                      </a:lnTo>
                      <a:lnTo>
                        <a:pt x="2461" y="3931"/>
                      </a:lnTo>
                      <a:lnTo>
                        <a:pt x="2453" y="3926"/>
                      </a:lnTo>
                      <a:close/>
                      <a:moveTo>
                        <a:pt x="2194" y="4658"/>
                      </a:moveTo>
                      <a:lnTo>
                        <a:pt x="2194" y="4659"/>
                      </a:lnTo>
                      <a:lnTo>
                        <a:pt x="2187" y="4666"/>
                      </a:lnTo>
                      <a:lnTo>
                        <a:pt x="2179" y="4672"/>
                      </a:lnTo>
                      <a:lnTo>
                        <a:pt x="2169" y="4677"/>
                      </a:lnTo>
                      <a:lnTo>
                        <a:pt x="2161" y="4682"/>
                      </a:lnTo>
                      <a:lnTo>
                        <a:pt x="2155" y="4690"/>
                      </a:lnTo>
                      <a:lnTo>
                        <a:pt x="2147" y="4695"/>
                      </a:lnTo>
                      <a:lnTo>
                        <a:pt x="2144" y="4697"/>
                      </a:lnTo>
                      <a:lnTo>
                        <a:pt x="2140" y="4697"/>
                      </a:lnTo>
                      <a:lnTo>
                        <a:pt x="2137" y="4695"/>
                      </a:lnTo>
                      <a:lnTo>
                        <a:pt x="2134" y="4693"/>
                      </a:lnTo>
                      <a:lnTo>
                        <a:pt x="2126" y="4689"/>
                      </a:lnTo>
                      <a:lnTo>
                        <a:pt x="2120" y="4686"/>
                      </a:lnTo>
                      <a:lnTo>
                        <a:pt x="2102" y="4692"/>
                      </a:lnTo>
                      <a:lnTo>
                        <a:pt x="2082" y="4695"/>
                      </a:lnTo>
                      <a:lnTo>
                        <a:pt x="2076" y="4693"/>
                      </a:lnTo>
                      <a:lnTo>
                        <a:pt x="2067" y="4690"/>
                      </a:lnTo>
                      <a:lnTo>
                        <a:pt x="2057" y="4688"/>
                      </a:lnTo>
                      <a:lnTo>
                        <a:pt x="2051" y="4682"/>
                      </a:lnTo>
                      <a:lnTo>
                        <a:pt x="2047" y="4680"/>
                      </a:lnTo>
                      <a:lnTo>
                        <a:pt x="2046" y="4677"/>
                      </a:lnTo>
                      <a:lnTo>
                        <a:pt x="2044" y="4673"/>
                      </a:lnTo>
                      <a:lnTo>
                        <a:pt x="2043" y="4670"/>
                      </a:lnTo>
                      <a:lnTo>
                        <a:pt x="2043" y="4662"/>
                      </a:lnTo>
                      <a:lnTo>
                        <a:pt x="2041" y="4654"/>
                      </a:lnTo>
                      <a:lnTo>
                        <a:pt x="2038" y="4648"/>
                      </a:lnTo>
                      <a:lnTo>
                        <a:pt x="2034" y="4640"/>
                      </a:lnTo>
                      <a:lnTo>
                        <a:pt x="2032" y="4636"/>
                      </a:lnTo>
                      <a:lnTo>
                        <a:pt x="2029" y="4633"/>
                      </a:lnTo>
                      <a:lnTo>
                        <a:pt x="2026" y="4632"/>
                      </a:lnTo>
                      <a:lnTo>
                        <a:pt x="2022" y="4632"/>
                      </a:lnTo>
                      <a:lnTo>
                        <a:pt x="2021" y="4631"/>
                      </a:lnTo>
                      <a:lnTo>
                        <a:pt x="2019" y="4631"/>
                      </a:lnTo>
                      <a:lnTo>
                        <a:pt x="2017" y="4631"/>
                      </a:lnTo>
                      <a:lnTo>
                        <a:pt x="2015" y="4632"/>
                      </a:lnTo>
                      <a:lnTo>
                        <a:pt x="2012" y="4635"/>
                      </a:lnTo>
                      <a:lnTo>
                        <a:pt x="2009" y="4638"/>
                      </a:lnTo>
                      <a:lnTo>
                        <a:pt x="2011" y="4635"/>
                      </a:lnTo>
                      <a:lnTo>
                        <a:pt x="2015" y="4631"/>
                      </a:lnTo>
                      <a:lnTo>
                        <a:pt x="2017" y="4629"/>
                      </a:lnTo>
                      <a:lnTo>
                        <a:pt x="2019" y="4628"/>
                      </a:lnTo>
                      <a:lnTo>
                        <a:pt x="2021" y="4628"/>
                      </a:lnTo>
                      <a:lnTo>
                        <a:pt x="2022" y="4629"/>
                      </a:lnTo>
                      <a:lnTo>
                        <a:pt x="2026" y="4631"/>
                      </a:lnTo>
                      <a:lnTo>
                        <a:pt x="2029" y="4632"/>
                      </a:lnTo>
                      <a:lnTo>
                        <a:pt x="2032" y="4635"/>
                      </a:lnTo>
                      <a:lnTo>
                        <a:pt x="2034" y="4637"/>
                      </a:lnTo>
                      <a:lnTo>
                        <a:pt x="2038" y="4645"/>
                      </a:lnTo>
                      <a:lnTo>
                        <a:pt x="2042" y="4653"/>
                      </a:lnTo>
                      <a:lnTo>
                        <a:pt x="2043" y="4660"/>
                      </a:lnTo>
                      <a:lnTo>
                        <a:pt x="2044" y="4668"/>
                      </a:lnTo>
                      <a:lnTo>
                        <a:pt x="2044" y="4672"/>
                      </a:lnTo>
                      <a:lnTo>
                        <a:pt x="2046" y="4676"/>
                      </a:lnTo>
                      <a:lnTo>
                        <a:pt x="2047" y="4679"/>
                      </a:lnTo>
                      <a:lnTo>
                        <a:pt x="2051" y="4681"/>
                      </a:lnTo>
                      <a:lnTo>
                        <a:pt x="2059" y="4686"/>
                      </a:lnTo>
                      <a:lnTo>
                        <a:pt x="2067" y="4689"/>
                      </a:lnTo>
                      <a:lnTo>
                        <a:pt x="2076" y="4692"/>
                      </a:lnTo>
                      <a:lnTo>
                        <a:pt x="2083" y="4694"/>
                      </a:lnTo>
                      <a:lnTo>
                        <a:pt x="2102" y="4690"/>
                      </a:lnTo>
                      <a:lnTo>
                        <a:pt x="2120" y="4685"/>
                      </a:lnTo>
                      <a:lnTo>
                        <a:pt x="2127" y="4688"/>
                      </a:lnTo>
                      <a:lnTo>
                        <a:pt x="2134" y="4692"/>
                      </a:lnTo>
                      <a:lnTo>
                        <a:pt x="2138" y="4694"/>
                      </a:lnTo>
                      <a:lnTo>
                        <a:pt x="2140" y="4695"/>
                      </a:lnTo>
                      <a:lnTo>
                        <a:pt x="2144" y="4695"/>
                      </a:lnTo>
                      <a:lnTo>
                        <a:pt x="2148" y="4694"/>
                      </a:lnTo>
                      <a:lnTo>
                        <a:pt x="2155" y="4689"/>
                      </a:lnTo>
                      <a:lnTo>
                        <a:pt x="2162" y="4681"/>
                      </a:lnTo>
                      <a:lnTo>
                        <a:pt x="2169" y="4676"/>
                      </a:lnTo>
                      <a:lnTo>
                        <a:pt x="2181" y="4671"/>
                      </a:lnTo>
                      <a:lnTo>
                        <a:pt x="2187" y="4664"/>
                      </a:lnTo>
                      <a:lnTo>
                        <a:pt x="2194" y="4658"/>
                      </a:lnTo>
                      <a:close/>
                      <a:moveTo>
                        <a:pt x="2008" y="4640"/>
                      </a:moveTo>
                      <a:lnTo>
                        <a:pt x="2008" y="4641"/>
                      </a:lnTo>
                      <a:lnTo>
                        <a:pt x="2008" y="4641"/>
                      </a:lnTo>
                      <a:lnTo>
                        <a:pt x="2008" y="4642"/>
                      </a:lnTo>
                      <a:lnTo>
                        <a:pt x="2008" y="4641"/>
                      </a:lnTo>
                      <a:lnTo>
                        <a:pt x="2008" y="4640"/>
                      </a:lnTo>
                      <a:close/>
                      <a:moveTo>
                        <a:pt x="2896" y="4545"/>
                      </a:moveTo>
                      <a:lnTo>
                        <a:pt x="2896" y="4554"/>
                      </a:lnTo>
                      <a:lnTo>
                        <a:pt x="2894" y="4561"/>
                      </a:lnTo>
                      <a:lnTo>
                        <a:pt x="2891" y="4567"/>
                      </a:lnTo>
                      <a:lnTo>
                        <a:pt x="2887" y="4571"/>
                      </a:lnTo>
                      <a:lnTo>
                        <a:pt x="2883" y="4575"/>
                      </a:lnTo>
                      <a:lnTo>
                        <a:pt x="2881" y="4578"/>
                      </a:lnTo>
                      <a:lnTo>
                        <a:pt x="2877" y="4580"/>
                      </a:lnTo>
                      <a:lnTo>
                        <a:pt x="2873" y="4580"/>
                      </a:lnTo>
                      <a:lnTo>
                        <a:pt x="2866" y="4580"/>
                      </a:lnTo>
                      <a:lnTo>
                        <a:pt x="2857" y="4578"/>
                      </a:lnTo>
                      <a:lnTo>
                        <a:pt x="2851" y="4575"/>
                      </a:lnTo>
                      <a:lnTo>
                        <a:pt x="2846" y="4571"/>
                      </a:lnTo>
                      <a:lnTo>
                        <a:pt x="2838" y="4568"/>
                      </a:lnTo>
                      <a:lnTo>
                        <a:pt x="2831" y="4565"/>
                      </a:lnTo>
                      <a:lnTo>
                        <a:pt x="2838" y="4568"/>
                      </a:lnTo>
                      <a:lnTo>
                        <a:pt x="2846" y="4571"/>
                      </a:lnTo>
                      <a:lnTo>
                        <a:pt x="2851" y="4575"/>
                      </a:lnTo>
                      <a:lnTo>
                        <a:pt x="2857" y="4578"/>
                      </a:lnTo>
                      <a:lnTo>
                        <a:pt x="2865" y="4579"/>
                      </a:lnTo>
                      <a:lnTo>
                        <a:pt x="2873" y="4580"/>
                      </a:lnTo>
                      <a:lnTo>
                        <a:pt x="2877" y="4579"/>
                      </a:lnTo>
                      <a:lnTo>
                        <a:pt x="2881" y="4578"/>
                      </a:lnTo>
                      <a:lnTo>
                        <a:pt x="2883" y="4575"/>
                      </a:lnTo>
                      <a:lnTo>
                        <a:pt x="2887" y="4571"/>
                      </a:lnTo>
                      <a:lnTo>
                        <a:pt x="2891" y="4567"/>
                      </a:lnTo>
                      <a:lnTo>
                        <a:pt x="2894" y="4561"/>
                      </a:lnTo>
                      <a:lnTo>
                        <a:pt x="2896" y="4554"/>
                      </a:lnTo>
                      <a:lnTo>
                        <a:pt x="2896" y="4545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4" name="Freeform 73"/>
                <p:cNvSpPr>
                  <a:spLocks noEditPoints="1"/>
                </p:cNvSpPr>
                <p:nvPr/>
              </p:nvSpPr>
              <p:spPr bwMode="auto">
                <a:xfrm>
                  <a:off x="6866432" y="4632996"/>
                  <a:ext cx="1502453" cy="1345964"/>
                </a:xfrm>
                <a:custGeom>
                  <a:avLst/>
                  <a:gdLst>
                    <a:gd name="T0" fmla="*/ 1832 w 3741"/>
                    <a:gd name="T1" fmla="*/ 2086 h 3205"/>
                    <a:gd name="T2" fmla="*/ 2297 w 3741"/>
                    <a:gd name="T3" fmla="*/ 1140 h 3205"/>
                    <a:gd name="T4" fmla="*/ 1720 w 3741"/>
                    <a:gd name="T5" fmla="*/ 2300 h 3205"/>
                    <a:gd name="T6" fmla="*/ 499 w 3741"/>
                    <a:gd name="T7" fmla="*/ 594 h 3205"/>
                    <a:gd name="T8" fmla="*/ 625 w 3741"/>
                    <a:gd name="T9" fmla="*/ 366 h 3205"/>
                    <a:gd name="T10" fmla="*/ 702 w 3741"/>
                    <a:gd name="T11" fmla="*/ 375 h 3205"/>
                    <a:gd name="T12" fmla="*/ 766 w 3741"/>
                    <a:gd name="T13" fmla="*/ 296 h 3205"/>
                    <a:gd name="T14" fmla="*/ 814 w 3741"/>
                    <a:gd name="T15" fmla="*/ 235 h 3205"/>
                    <a:gd name="T16" fmla="*/ 943 w 3741"/>
                    <a:gd name="T17" fmla="*/ 283 h 3205"/>
                    <a:gd name="T18" fmla="*/ 1026 w 3741"/>
                    <a:gd name="T19" fmla="*/ 280 h 3205"/>
                    <a:gd name="T20" fmla="*/ 1190 w 3741"/>
                    <a:gd name="T21" fmla="*/ 103 h 3205"/>
                    <a:gd name="T22" fmla="*/ 1257 w 3741"/>
                    <a:gd name="T23" fmla="*/ 65 h 3205"/>
                    <a:gd name="T24" fmla="*/ 1437 w 3741"/>
                    <a:gd name="T25" fmla="*/ 84 h 3205"/>
                    <a:gd name="T26" fmla="*/ 1360 w 3741"/>
                    <a:gd name="T27" fmla="*/ 298 h 3205"/>
                    <a:gd name="T28" fmla="*/ 1699 w 3741"/>
                    <a:gd name="T29" fmla="*/ 360 h 3205"/>
                    <a:gd name="T30" fmla="*/ 1790 w 3741"/>
                    <a:gd name="T31" fmla="*/ 8 h 3205"/>
                    <a:gd name="T32" fmla="*/ 1898 w 3741"/>
                    <a:gd name="T33" fmla="*/ 237 h 3205"/>
                    <a:gd name="T34" fmla="*/ 1951 w 3741"/>
                    <a:gd name="T35" fmla="*/ 502 h 3205"/>
                    <a:gd name="T36" fmla="*/ 2104 w 3741"/>
                    <a:gd name="T37" fmla="*/ 688 h 3205"/>
                    <a:gd name="T38" fmla="*/ 2192 w 3741"/>
                    <a:gd name="T39" fmla="*/ 844 h 3205"/>
                    <a:gd name="T40" fmla="*/ 2276 w 3741"/>
                    <a:gd name="T41" fmla="*/ 1152 h 3205"/>
                    <a:gd name="T42" fmla="*/ 2086 w 3741"/>
                    <a:gd name="T43" fmla="*/ 1606 h 3205"/>
                    <a:gd name="T44" fmla="*/ 1821 w 3741"/>
                    <a:gd name="T45" fmla="*/ 1911 h 3205"/>
                    <a:gd name="T46" fmla="*/ 1668 w 3741"/>
                    <a:gd name="T47" fmla="*/ 1905 h 3205"/>
                    <a:gd name="T48" fmla="*/ 1397 w 3741"/>
                    <a:gd name="T49" fmla="*/ 1867 h 3205"/>
                    <a:gd name="T50" fmla="*/ 1326 w 3741"/>
                    <a:gd name="T51" fmla="*/ 1712 h 3205"/>
                    <a:gd name="T52" fmla="*/ 1251 w 3741"/>
                    <a:gd name="T53" fmla="*/ 1687 h 3205"/>
                    <a:gd name="T54" fmla="*/ 1281 w 3741"/>
                    <a:gd name="T55" fmla="*/ 1582 h 3205"/>
                    <a:gd name="T56" fmla="*/ 1119 w 3741"/>
                    <a:gd name="T57" fmla="*/ 1493 h 3205"/>
                    <a:gd name="T58" fmla="*/ 767 w 3741"/>
                    <a:gd name="T59" fmla="*/ 1490 h 3205"/>
                    <a:gd name="T60" fmla="*/ 402 w 3741"/>
                    <a:gd name="T61" fmla="*/ 1599 h 3205"/>
                    <a:gd name="T62" fmla="*/ 94 w 3741"/>
                    <a:gd name="T63" fmla="*/ 1674 h 3205"/>
                    <a:gd name="T64" fmla="*/ 74 w 3741"/>
                    <a:gd name="T65" fmla="*/ 1416 h 3205"/>
                    <a:gd name="T66" fmla="*/ 5 w 3741"/>
                    <a:gd name="T67" fmla="*/ 1054 h 3205"/>
                    <a:gd name="T68" fmla="*/ 26 w 3741"/>
                    <a:gd name="T69" fmla="*/ 959 h 3205"/>
                    <a:gd name="T70" fmla="*/ 92 w 3741"/>
                    <a:gd name="T71" fmla="*/ 770 h 3205"/>
                    <a:gd name="T72" fmla="*/ 1819 w 3741"/>
                    <a:gd name="T73" fmla="*/ 2069 h 3205"/>
                    <a:gd name="T74" fmla="*/ 1768 w 3741"/>
                    <a:gd name="T75" fmla="*/ 2242 h 3205"/>
                    <a:gd name="T76" fmla="*/ 1653 w 3741"/>
                    <a:gd name="T77" fmla="*/ 2320 h 3205"/>
                    <a:gd name="T78" fmla="*/ 1650 w 3741"/>
                    <a:gd name="T79" fmla="*/ 2116 h 3205"/>
                    <a:gd name="T80" fmla="*/ 1290 w 3741"/>
                    <a:gd name="T81" fmla="*/ 1735 h 3205"/>
                    <a:gd name="T82" fmla="*/ 3741 w 3741"/>
                    <a:gd name="T83" fmla="*/ 2342 h 3205"/>
                    <a:gd name="T84" fmla="*/ 3726 w 3741"/>
                    <a:gd name="T85" fmla="*/ 2360 h 3205"/>
                    <a:gd name="T86" fmla="*/ 3263 w 3741"/>
                    <a:gd name="T87" fmla="*/ 2090 h 3205"/>
                    <a:gd name="T88" fmla="*/ 3540 w 3741"/>
                    <a:gd name="T89" fmla="*/ 1948 h 3205"/>
                    <a:gd name="T90" fmla="*/ 3459 w 3741"/>
                    <a:gd name="T91" fmla="*/ 2025 h 3205"/>
                    <a:gd name="T92" fmla="*/ 3324 w 3741"/>
                    <a:gd name="T93" fmla="*/ 2108 h 3205"/>
                    <a:gd name="T94" fmla="*/ 3325 w 3741"/>
                    <a:gd name="T95" fmla="*/ 1976 h 3205"/>
                    <a:gd name="T96" fmla="*/ 3398 w 3741"/>
                    <a:gd name="T97" fmla="*/ 1822 h 3205"/>
                    <a:gd name="T98" fmla="*/ 3465 w 3741"/>
                    <a:gd name="T99" fmla="*/ 1896 h 3205"/>
                    <a:gd name="T100" fmla="*/ 3321 w 3741"/>
                    <a:gd name="T101" fmla="*/ 1639 h 3205"/>
                    <a:gd name="T102" fmla="*/ 3159 w 3741"/>
                    <a:gd name="T103" fmla="*/ 2295 h 3205"/>
                    <a:gd name="T104" fmla="*/ 3041 w 3741"/>
                    <a:gd name="T105" fmla="*/ 2378 h 3205"/>
                    <a:gd name="T106" fmla="*/ 2816 w 3741"/>
                    <a:gd name="T107" fmla="*/ 2532 h 3205"/>
                    <a:gd name="T108" fmla="*/ 2970 w 3741"/>
                    <a:gd name="T109" fmla="*/ 2316 h 3205"/>
                    <a:gd name="T110" fmla="*/ 3214 w 3741"/>
                    <a:gd name="T111" fmla="*/ 2115 h 3205"/>
                    <a:gd name="T112" fmla="*/ 2801 w 3741"/>
                    <a:gd name="T113" fmla="*/ 2564 h 3205"/>
                    <a:gd name="T114" fmla="*/ 2615 w 3741"/>
                    <a:gd name="T115" fmla="*/ 2872 h 3205"/>
                    <a:gd name="T116" fmla="*/ 1450 w 3741"/>
                    <a:gd name="T117" fmla="*/ 316 h 3205"/>
                    <a:gd name="T118" fmla="*/ 1441 w 3741"/>
                    <a:gd name="T119" fmla="*/ 209 h 3205"/>
                    <a:gd name="T120" fmla="*/ 1089 w 3741"/>
                    <a:gd name="T121" fmla="*/ 42 h 3205"/>
                    <a:gd name="T122" fmla="*/ 1204 w 3741"/>
                    <a:gd name="T123" fmla="*/ 20 h 3205"/>
                    <a:gd name="T124" fmla="*/ 1422 w 3741"/>
                    <a:gd name="T125" fmla="*/ 51 h 3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741" h="3205">
                      <a:moveTo>
                        <a:pt x="1589" y="395"/>
                      </a:moveTo>
                      <a:lnTo>
                        <a:pt x="1587" y="397"/>
                      </a:lnTo>
                      <a:lnTo>
                        <a:pt x="1583" y="397"/>
                      </a:lnTo>
                      <a:lnTo>
                        <a:pt x="1579" y="397"/>
                      </a:lnTo>
                      <a:lnTo>
                        <a:pt x="1575" y="395"/>
                      </a:lnTo>
                      <a:lnTo>
                        <a:pt x="1572" y="394"/>
                      </a:lnTo>
                      <a:lnTo>
                        <a:pt x="1571" y="391"/>
                      </a:lnTo>
                      <a:lnTo>
                        <a:pt x="1571" y="388"/>
                      </a:lnTo>
                      <a:lnTo>
                        <a:pt x="1571" y="386"/>
                      </a:lnTo>
                      <a:lnTo>
                        <a:pt x="1574" y="382"/>
                      </a:lnTo>
                      <a:lnTo>
                        <a:pt x="1577" y="380"/>
                      </a:lnTo>
                      <a:lnTo>
                        <a:pt x="1581" y="377"/>
                      </a:lnTo>
                      <a:lnTo>
                        <a:pt x="1585" y="376"/>
                      </a:lnTo>
                      <a:lnTo>
                        <a:pt x="1588" y="379"/>
                      </a:lnTo>
                      <a:lnTo>
                        <a:pt x="1589" y="381"/>
                      </a:lnTo>
                      <a:lnTo>
                        <a:pt x="1590" y="384"/>
                      </a:lnTo>
                      <a:lnTo>
                        <a:pt x="1590" y="386"/>
                      </a:lnTo>
                      <a:lnTo>
                        <a:pt x="1590" y="391"/>
                      </a:lnTo>
                      <a:lnTo>
                        <a:pt x="1589" y="395"/>
                      </a:lnTo>
                      <a:close/>
                      <a:moveTo>
                        <a:pt x="1819" y="2090"/>
                      </a:moveTo>
                      <a:lnTo>
                        <a:pt x="1817" y="2089"/>
                      </a:lnTo>
                      <a:lnTo>
                        <a:pt x="1815" y="2089"/>
                      </a:lnTo>
                      <a:lnTo>
                        <a:pt x="1813" y="2088"/>
                      </a:lnTo>
                      <a:lnTo>
                        <a:pt x="1812" y="2088"/>
                      </a:lnTo>
                      <a:lnTo>
                        <a:pt x="1812" y="2086"/>
                      </a:lnTo>
                      <a:lnTo>
                        <a:pt x="1813" y="2084"/>
                      </a:lnTo>
                      <a:lnTo>
                        <a:pt x="1816" y="2084"/>
                      </a:lnTo>
                      <a:lnTo>
                        <a:pt x="1823" y="2079"/>
                      </a:lnTo>
                      <a:lnTo>
                        <a:pt x="1824" y="2079"/>
                      </a:lnTo>
                      <a:lnTo>
                        <a:pt x="1828" y="2079"/>
                      </a:lnTo>
                      <a:lnTo>
                        <a:pt x="1830" y="2081"/>
                      </a:lnTo>
                      <a:lnTo>
                        <a:pt x="1832" y="2084"/>
                      </a:lnTo>
                      <a:lnTo>
                        <a:pt x="1832" y="2086"/>
                      </a:lnTo>
                      <a:lnTo>
                        <a:pt x="1830" y="2088"/>
                      </a:lnTo>
                      <a:lnTo>
                        <a:pt x="1829" y="2088"/>
                      </a:lnTo>
                      <a:lnTo>
                        <a:pt x="1826" y="2089"/>
                      </a:lnTo>
                      <a:lnTo>
                        <a:pt x="1823" y="2089"/>
                      </a:lnTo>
                      <a:lnTo>
                        <a:pt x="1819" y="2090"/>
                      </a:lnTo>
                      <a:close/>
                      <a:moveTo>
                        <a:pt x="1596" y="2049"/>
                      </a:moveTo>
                      <a:lnTo>
                        <a:pt x="1588" y="2058"/>
                      </a:lnTo>
                      <a:lnTo>
                        <a:pt x="1580" y="2063"/>
                      </a:lnTo>
                      <a:lnTo>
                        <a:pt x="1579" y="2062"/>
                      </a:lnTo>
                      <a:lnTo>
                        <a:pt x="1577" y="2059"/>
                      </a:lnTo>
                      <a:lnTo>
                        <a:pt x="1577" y="2057"/>
                      </a:lnTo>
                      <a:lnTo>
                        <a:pt x="1577" y="2054"/>
                      </a:lnTo>
                      <a:lnTo>
                        <a:pt x="1579" y="2047"/>
                      </a:lnTo>
                      <a:lnTo>
                        <a:pt x="1580" y="2040"/>
                      </a:lnTo>
                      <a:lnTo>
                        <a:pt x="1584" y="2034"/>
                      </a:lnTo>
                      <a:lnTo>
                        <a:pt x="1588" y="2029"/>
                      </a:lnTo>
                      <a:lnTo>
                        <a:pt x="1589" y="2027"/>
                      </a:lnTo>
                      <a:lnTo>
                        <a:pt x="1592" y="2025"/>
                      </a:lnTo>
                      <a:lnTo>
                        <a:pt x="1593" y="2024"/>
                      </a:lnTo>
                      <a:lnTo>
                        <a:pt x="1596" y="2025"/>
                      </a:lnTo>
                      <a:lnTo>
                        <a:pt x="1598" y="2028"/>
                      </a:lnTo>
                      <a:lnTo>
                        <a:pt x="1600" y="2029"/>
                      </a:lnTo>
                      <a:lnTo>
                        <a:pt x="1600" y="2033"/>
                      </a:lnTo>
                      <a:lnTo>
                        <a:pt x="1600" y="2036"/>
                      </a:lnTo>
                      <a:lnTo>
                        <a:pt x="1597" y="2042"/>
                      </a:lnTo>
                      <a:lnTo>
                        <a:pt x="1596" y="2049"/>
                      </a:lnTo>
                      <a:close/>
                      <a:moveTo>
                        <a:pt x="2301" y="1146"/>
                      </a:moveTo>
                      <a:lnTo>
                        <a:pt x="2298" y="1152"/>
                      </a:lnTo>
                      <a:lnTo>
                        <a:pt x="2297" y="1155"/>
                      </a:lnTo>
                      <a:lnTo>
                        <a:pt x="2294" y="1153"/>
                      </a:lnTo>
                      <a:lnTo>
                        <a:pt x="2293" y="1149"/>
                      </a:lnTo>
                      <a:lnTo>
                        <a:pt x="2294" y="1146"/>
                      </a:lnTo>
                      <a:lnTo>
                        <a:pt x="2297" y="1140"/>
                      </a:lnTo>
                      <a:lnTo>
                        <a:pt x="2297" y="1138"/>
                      </a:lnTo>
                      <a:lnTo>
                        <a:pt x="2298" y="1134"/>
                      </a:lnTo>
                      <a:lnTo>
                        <a:pt x="2300" y="1133"/>
                      </a:lnTo>
                      <a:lnTo>
                        <a:pt x="2300" y="1131"/>
                      </a:lnTo>
                      <a:lnTo>
                        <a:pt x="2301" y="1131"/>
                      </a:lnTo>
                      <a:lnTo>
                        <a:pt x="2301" y="1133"/>
                      </a:lnTo>
                      <a:lnTo>
                        <a:pt x="2302" y="1134"/>
                      </a:lnTo>
                      <a:lnTo>
                        <a:pt x="2302" y="1138"/>
                      </a:lnTo>
                      <a:lnTo>
                        <a:pt x="2301" y="1142"/>
                      </a:lnTo>
                      <a:lnTo>
                        <a:pt x="2301" y="1146"/>
                      </a:lnTo>
                      <a:close/>
                      <a:moveTo>
                        <a:pt x="1743" y="1979"/>
                      </a:moveTo>
                      <a:lnTo>
                        <a:pt x="1743" y="1979"/>
                      </a:lnTo>
                      <a:lnTo>
                        <a:pt x="1743" y="1980"/>
                      </a:lnTo>
                      <a:lnTo>
                        <a:pt x="1742" y="1980"/>
                      </a:lnTo>
                      <a:lnTo>
                        <a:pt x="1740" y="1979"/>
                      </a:lnTo>
                      <a:lnTo>
                        <a:pt x="1740" y="1977"/>
                      </a:lnTo>
                      <a:lnTo>
                        <a:pt x="1740" y="1975"/>
                      </a:lnTo>
                      <a:lnTo>
                        <a:pt x="1740" y="1971"/>
                      </a:lnTo>
                      <a:lnTo>
                        <a:pt x="1742" y="1971"/>
                      </a:lnTo>
                      <a:lnTo>
                        <a:pt x="1743" y="1974"/>
                      </a:lnTo>
                      <a:lnTo>
                        <a:pt x="1743" y="1976"/>
                      </a:lnTo>
                      <a:lnTo>
                        <a:pt x="1743" y="1979"/>
                      </a:lnTo>
                      <a:close/>
                      <a:moveTo>
                        <a:pt x="1724" y="2310"/>
                      </a:moveTo>
                      <a:lnTo>
                        <a:pt x="1721" y="2312"/>
                      </a:lnTo>
                      <a:lnTo>
                        <a:pt x="1721" y="2313"/>
                      </a:lnTo>
                      <a:lnTo>
                        <a:pt x="1720" y="2313"/>
                      </a:lnTo>
                      <a:lnTo>
                        <a:pt x="1720" y="2310"/>
                      </a:lnTo>
                      <a:lnTo>
                        <a:pt x="1718" y="2310"/>
                      </a:lnTo>
                      <a:lnTo>
                        <a:pt x="1718" y="2310"/>
                      </a:lnTo>
                      <a:lnTo>
                        <a:pt x="1716" y="2309"/>
                      </a:lnTo>
                      <a:lnTo>
                        <a:pt x="1716" y="2307"/>
                      </a:lnTo>
                      <a:lnTo>
                        <a:pt x="1718" y="2303"/>
                      </a:lnTo>
                      <a:lnTo>
                        <a:pt x="1720" y="2300"/>
                      </a:lnTo>
                      <a:lnTo>
                        <a:pt x="1723" y="2301"/>
                      </a:lnTo>
                      <a:lnTo>
                        <a:pt x="1724" y="2304"/>
                      </a:lnTo>
                      <a:lnTo>
                        <a:pt x="1724" y="2308"/>
                      </a:lnTo>
                      <a:lnTo>
                        <a:pt x="1724" y="2310"/>
                      </a:lnTo>
                      <a:close/>
                      <a:moveTo>
                        <a:pt x="230" y="667"/>
                      </a:moveTo>
                      <a:lnTo>
                        <a:pt x="245" y="665"/>
                      </a:lnTo>
                      <a:lnTo>
                        <a:pt x="259" y="664"/>
                      </a:lnTo>
                      <a:lnTo>
                        <a:pt x="269" y="665"/>
                      </a:lnTo>
                      <a:lnTo>
                        <a:pt x="278" y="669"/>
                      </a:lnTo>
                      <a:lnTo>
                        <a:pt x="284" y="670"/>
                      </a:lnTo>
                      <a:lnTo>
                        <a:pt x="287" y="671"/>
                      </a:lnTo>
                      <a:lnTo>
                        <a:pt x="293" y="670"/>
                      </a:lnTo>
                      <a:lnTo>
                        <a:pt x="297" y="667"/>
                      </a:lnTo>
                      <a:lnTo>
                        <a:pt x="303" y="660"/>
                      </a:lnTo>
                      <a:lnTo>
                        <a:pt x="311" y="652"/>
                      </a:lnTo>
                      <a:lnTo>
                        <a:pt x="315" y="648"/>
                      </a:lnTo>
                      <a:lnTo>
                        <a:pt x="320" y="647"/>
                      </a:lnTo>
                      <a:lnTo>
                        <a:pt x="326" y="647"/>
                      </a:lnTo>
                      <a:lnTo>
                        <a:pt x="333" y="649"/>
                      </a:lnTo>
                      <a:lnTo>
                        <a:pt x="341" y="649"/>
                      </a:lnTo>
                      <a:lnTo>
                        <a:pt x="348" y="647"/>
                      </a:lnTo>
                      <a:lnTo>
                        <a:pt x="357" y="644"/>
                      </a:lnTo>
                      <a:lnTo>
                        <a:pt x="365" y="640"/>
                      </a:lnTo>
                      <a:lnTo>
                        <a:pt x="374" y="629"/>
                      </a:lnTo>
                      <a:lnTo>
                        <a:pt x="383" y="617"/>
                      </a:lnTo>
                      <a:lnTo>
                        <a:pt x="402" y="620"/>
                      </a:lnTo>
                      <a:lnTo>
                        <a:pt x="421" y="622"/>
                      </a:lnTo>
                      <a:lnTo>
                        <a:pt x="442" y="616"/>
                      </a:lnTo>
                      <a:lnTo>
                        <a:pt x="462" y="612"/>
                      </a:lnTo>
                      <a:lnTo>
                        <a:pt x="473" y="608"/>
                      </a:lnTo>
                      <a:lnTo>
                        <a:pt x="482" y="605"/>
                      </a:lnTo>
                      <a:lnTo>
                        <a:pt x="491" y="600"/>
                      </a:lnTo>
                      <a:lnTo>
                        <a:pt x="499" y="594"/>
                      </a:lnTo>
                      <a:lnTo>
                        <a:pt x="507" y="588"/>
                      </a:lnTo>
                      <a:lnTo>
                        <a:pt x="513" y="582"/>
                      </a:lnTo>
                      <a:lnTo>
                        <a:pt x="518" y="574"/>
                      </a:lnTo>
                      <a:lnTo>
                        <a:pt x="522" y="568"/>
                      </a:lnTo>
                      <a:lnTo>
                        <a:pt x="530" y="551"/>
                      </a:lnTo>
                      <a:lnTo>
                        <a:pt x="536" y="534"/>
                      </a:lnTo>
                      <a:lnTo>
                        <a:pt x="536" y="525"/>
                      </a:lnTo>
                      <a:lnTo>
                        <a:pt x="536" y="516"/>
                      </a:lnTo>
                      <a:lnTo>
                        <a:pt x="555" y="508"/>
                      </a:lnTo>
                      <a:lnTo>
                        <a:pt x="573" y="502"/>
                      </a:lnTo>
                      <a:lnTo>
                        <a:pt x="574" y="496"/>
                      </a:lnTo>
                      <a:lnTo>
                        <a:pt x="574" y="491"/>
                      </a:lnTo>
                      <a:lnTo>
                        <a:pt x="573" y="485"/>
                      </a:lnTo>
                      <a:lnTo>
                        <a:pt x="573" y="478"/>
                      </a:lnTo>
                      <a:lnTo>
                        <a:pt x="571" y="474"/>
                      </a:lnTo>
                      <a:lnTo>
                        <a:pt x="569" y="469"/>
                      </a:lnTo>
                      <a:lnTo>
                        <a:pt x="568" y="467"/>
                      </a:lnTo>
                      <a:lnTo>
                        <a:pt x="568" y="464"/>
                      </a:lnTo>
                      <a:lnTo>
                        <a:pt x="568" y="461"/>
                      </a:lnTo>
                      <a:lnTo>
                        <a:pt x="569" y="460"/>
                      </a:lnTo>
                      <a:lnTo>
                        <a:pt x="571" y="443"/>
                      </a:lnTo>
                      <a:lnTo>
                        <a:pt x="577" y="428"/>
                      </a:lnTo>
                      <a:lnTo>
                        <a:pt x="579" y="420"/>
                      </a:lnTo>
                      <a:lnTo>
                        <a:pt x="583" y="414"/>
                      </a:lnTo>
                      <a:lnTo>
                        <a:pt x="587" y="407"/>
                      </a:lnTo>
                      <a:lnTo>
                        <a:pt x="592" y="399"/>
                      </a:lnTo>
                      <a:lnTo>
                        <a:pt x="593" y="394"/>
                      </a:lnTo>
                      <a:lnTo>
                        <a:pt x="597" y="390"/>
                      </a:lnTo>
                      <a:lnTo>
                        <a:pt x="600" y="386"/>
                      </a:lnTo>
                      <a:lnTo>
                        <a:pt x="604" y="382"/>
                      </a:lnTo>
                      <a:lnTo>
                        <a:pt x="613" y="375"/>
                      </a:lnTo>
                      <a:lnTo>
                        <a:pt x="623" y="367"/>
                      </a:lnTo>
                      <a:lnTo>
                        <a:pt x="625" y="366"/>
                      </a:lnTo>
                      <a:lnTo>
                        <a:pt x="626" y="368"/>
                      </a:lnTo>
                      <a:lnTo>
                        <a:pt x="627" y="372"/>
                      </a:lnTo>
                      <a:lnTo>
                        <a:pt x="628" y="376"/>
                      </a:lnTo>
                      <a:lnTo>
                        <a:pt x="626" y="388"/>
                      </a:lnTo>
                      <a:lnTo>
                        <a:pt x="623" y="395"/>
                      </a:lnTo>
                      <a:lnTo>
                        <a:pt x="626" y="410"/>
                      </a:lnTo>
                      <a:lnTo>
                        <a:pt x="630" y="424"/>
                      </a:lnTo>
                      <a:lnTo>
                        <a:pt x="631" y="430"/>
                      </a:lnTo>
                      <a:lnTo>
                        <a:pt x="634" y="437"/>
                      </a:lnTo>
                      <a:lnTo>
                        <a:pt x="638" y="442"/>
                      </a:lnTo>
                      <a:lnTo>
                        <a:pt x="643" y="446"/>
                      </a:lnTo>
                      <a:lnTo>
                        <a:pt x="648" y="446"/>
                      </a:lnTo>
                      <a:lnTo>
                        <a:pt x="653" y="446"/>
                      </a:lnTo>
                      <a:lnTo>
                        <a:pt x="657" y="443"/>
                      </a:lnTo>
                      <a:lnTo>
                        <a:pt x="662" y="439"/>
                      </a:lnTo>
                      <a:lnTo>
                        <a:pt x="665" y="436"/>
                      </a:lnTo>
                      <a:lnTo>
                        <a:pt x="669" y="430"/>
                      </a:lnTo>
                      <a:lnTo>
                        <a:pt x="670" y="426"/>
                      </a:lnTo>
                      <a:lnTo>
                        <a:pt x="670" y="423"/>
                      </a:lnTo>
                      <a:lnTo>
                        <a:pt x="667" y="408"/>
                      </a:lnTo>
                      <a:lnTo>
                        <a:pt x="661" y="395"/>
                      </a:lnTo>
                      <a:lnTo>
                        <a:pt x="658" y="391"/>
                      </a:lnTo>
                      <a:lnTo>
                        <a:pt x="657" y="386"/>
                      </a:lnTo>
                      <a:lnTo>
                        <a:pt x="658" y="381"/>
                      </a:lnTo>
                      <a:lnTo>
                        <a:pt x="661" y="376"/>
                      </a:lnTo>
                      <a:lnTo>
                        <a:pt x="662" y="373"/>
                      </a:lnTo>
                      <a:lnTo>
                        <a:pt x="666" y="369"/>
                      </a:lnTo>
                      <a:lnTo>
                        <a:pt x="671" y="368"/>
                      </a:lnTo>
                      <a:lnTo>
                        <a:pt x="674" y="367"/>
                      </a:lnTo>
                      <a:lnTo>
                        <a:pt x="682" y="368"/>
                      </a:lnTo>
                      <a:lnTo>
                        <a:pt x="688" y="369"/>
                      </a:lnTo>
                      <a:lnTo>
                        <a:pt x="696" y="372"/>
                      </a:lnTo>
                      <a:lnTo>
                        <a:pt x="702" y="375"/>
                      </a:lnTo>
                      <a:lnTo>
                        <a:pt x="717" y="379"/>
                      </a:lnTo>
                      <a:lnTo>
                        <a:pt x="730" y="381"/>
                      </a:lnTo>
                      <a:lnTo>
                        <a:pt x="731" y="380"/>
                      </a:lnTo>
                      <a:lnTo>
                        <a:pt x="732" y="376"/>
                      </a:lnTo>
                      <a:lnTo>
                        <a:pt x="732" y="371"/>
                      </a:lnTo>
                      <a:lnTo>
                        <a:pt x="730" y="367"/>
                      </a:lnTo>
                      <a:lnTo>
                        <a:pt x="726" y="366"/>
                      </a:lnTo>
                      <a:lnTo>
                        <a:pt x="717" y="363"/>
                      </a:lnTo>
                      <a:lnTo>
                        <a:pt x="718" y="358"/>
                      </a:lnTo>
                      <a:lnTo>
                        <a:pt x="718" y="351"/>
                      </a:lnTo>
                      <a:lnTo>
                        <a:pt x="719" y="345"/>
                      </a:lnTo>
                      <a:lnTo>
                        <a:pt x="717" y="340"/>
                      </a:lnTo>
                      <a:lnTo>
                        <a:pt x="711" y="336"/>
                      </a:lnTo>
                      <a:lnTo>
                        <a:pt x="708" y="331"/>
                      </a:lnTo>
                      <a:lnTo>
                        <a:pt x="709" y="323"/>
                      </a:lnTo>
                      <a:lnTo>
                        <a:pt x="713" y="315"/>
                      </a:lnTo>
                      <a:lnTo>
                        <a:pt x="717" y="310"/>
                      </a:lnTo>
                      <a:lnTo>
                        <a:pt x="722" y="307"/>
                      </a:lnTo>
                      <a:lnTo>
                        <a:pt x="736" y="319"/>
                      </a:lnTo>
                      <a:lnTo>
                        <a:pt x="748" y="325"/>
                      </a:lnTo>
                      <a:lnTo>
                        <a:pt x="753" y="323"/>
                      </a:lnTo>
                      <a:lnTo>
                        <a:pt x="754" y="320"/>
                      </a:lnTo>
                      <a:lnTo>
                        <a:pt x="754" y="316"/>
                      </a:lnTo>
                      <a:lnTo>
                        <a:pt x="753" y="311"/>
                      </a:lnTo>
                      <a:lnTo>
                        <a:pt x="750" y="306"/>
                      </a:lnTo>
                      <a:lnTo>
                        <a:pt x="749" y="302"/>
                      </a:lnTo>
                      <a:lnTo>
                        <a:pt x="748" y="297"/>
                      </a:lnTo>
                      <a:lnTo>
                        <a:pt x="748" y="293"/>
                      </a:lnTo>
                      <a:lnTo>
                        <a:pt x="750" y="292"/>
                      </a:lnTo>
                      <a:lnTo>
                        <a:pt x="754" y="293"/>
                      </a:lnTo>
                      <a:lnTo>
                        <a:pt x="758" y="293"/>
                      </a:lnTo>
                      <a:lnTo>
                        <a:pt x="762" y="296"/>
                      </a:lnTo>
                      <a:lnTo>
                        <a:pt x="766" y="296"/>
                      </a:lnTo>
                      <a:lnTo>
                        <a:pt x="768" y="297"/>
                      </a:lnTo>
                      <a:lnTo>
                        <a:pt x="771" y="296"/>
                      </a:lnTo>
                      <a:lnTo>
                        <a:pt x="771" y="293"/>
                      </a:lnTo>
                      <a:lnTo>
                        <a:pt x="772" y="288"/>
                      </a:lnTo>
                      <a:lnTo>
                        <a:pt x="771" y="284"/>
                      </a:lnTo>
                      <a:lnTo>
                        <a:pt x="770" y="279"/>
                      </a:lnTo>
                      <a:lnTo>
                        <a:pt x="766" y="275"/>
                      </a:lnTo>
                      <a:lnTo>
                        <a:pt x="763" y="271"/>
                      </a:lnTo>
                      <a:lnTo>
                        <a:pt x="761" y="266"/>
                      </a:lnTo>
                      <a:lnTo>
                        <a:pt x="758" y="262"/>
                      </a:lnTo>
                      <a:lnTo>
                        <a:pt x="758" y="257"/>
                      </a:lnTo>
                      <a:lnTo>
                        <a:pt x="758" y="253"/>
                      </a:lnTo>
                      <a:lnTo>
                        <a:pt x="761" y="249"/>
                      </a:lnTo>
                      <a:lnTo>
                        <a:pt x="763" y="245"/>
                      </a:lnTo>
                      <a:lnTo>
                        <a:pt x="766" y="241"/>
                      </a:lnTo>
                      <a:lnTo>
                        <a:pt x="770" y="239"/>
                      </a:lnTo>
                      <a:lnTo>
                        <a:pt x="774" y="236"/>
                      </a:lnTo>
                      <a:lnTo>
                        <a:pt x="778" y="235"/>
                      </a:lnTo>
                      <a:lnTo>
                        <a:pt x="781" y="233"/>
                      </a:lnTo>
                      <a:lnTo>
                        <a:pt x="785" y="235"/>
                      </a:lnTo>
                      <a:lnTo>
                        <a:pt x="789" y="237"/>
                      </a:lnTo>
                      <a:lnTo>
                        <a:pt x="791" y="241"/>
                      </a:lnTo>
                      <a:lnTo>
                        <a:pt x="792" y="245"/>
                      </a:lnTo>
                      <a:lnTo>
                        <a:pt x="793" y="249"/>
                      </a:lnTo>
                      <a:lnTo>
                        <a:pt x="794" y="253"/>
                      </a:lnTo>
                      <a:lnTo>
                        <a:pt x="797" y="255"/>
                      </a:lnTo>
                      <a:lnTo>
                        <a:pt x="800" y="257"/>
                      </a:lnTo>
                      <a:lnTo>
                        <a:pt x="803" y="255"/>
                      </a:lnTo>
                      <a:lnTo>
                        <a:pt x="807" y="253"/>
                      </a:lnTo>
                      <a:lnTo>
                        <a:pt x="809" y="249"/>
                      </a:lnTo>
                      <a:lnTo>
                        <a:pt x="811" y="245"/>
                      </a:lnTo>
                      <a:lnTo>
                        <a:pt x="813" y="240"/>
                      </a:lnTo>
                      <a:lnTo>
                        <a:pt x="814" y="235"/>
                      </a:lnTo>
                      <a:lnTo>
                        <a:pt x="815" y="232"/>
                      </a:lnTo>
                      <a:lnTo>
                        <a:pt x="819" y="230"/>
                      </a:lnTo>
                      <a:lnTo>
                        <a:pt x="822" y="223"/>
                      </a:lnTo>
                      <a:lnTo>
                        <a:pt x="827" y="220"/>
                      </a:lnTo>
                      <a:lnTo>
                        <a:pt x="832" y="218"/>
                      </a:lnTo>
                      <a:lnTo>
                        <a:pt x="837" y="214"/>
                      </a:lnTo>
                      <a:lnTo>
                        <a:pt x="848" y="219"/>
                      </a:lnTo>
                      <a:lnTo>
                        <a:pt x="855" y="219"/>
                      </a:lnTo>
                      <a:lnTo>
                        <a:pt x="858" y="207"/>
                      </a:lnTo>
                      <a:lnTo>
                        <a:pt x="859" y="196"/>
                      </a:lnTo>
                      <a:lnTo>
                        <a:pt x="864" y="197"/>
                      </a:lnTo>
                      <a:lnTo>
                        <a:pt x="870" y="198"/>
                      </a:lnTo>
                      <a:lnTo>
                        <a:pt x="873" y="201"/>
                      </a:lnTo>
                      <a:lnTo>
                        <a:pt x="877" y="205"/>
                      </a:lnTo>
                      <a:lnTo>
                        <a:pt x="885" y="211"/>
                      </a:lnTo>
                      <a:lnTo>
                        <a:pt x="893" y="219"/>
                      </a:lnTo>
                      <a:lnTo>
                        <a:pt x="903" y="231"/>
                      </a:lnTo>
                      <a:lnTo>
                        <a:pt x="914" y="244"/>
                      </a:lnTo>
                      <a:lnTo>
                        <a:pt x="919" y="252"/>
                      </a:lnTo>
                      <a:lnTo>
                        <a:pt x="923" y="258"/>
                      </a:lnTo>
                      <a:lnTo>
                        <a:pt x="927" y="267"/>
                      </a:lnTo>
                      <a:lnTo>
                        <a:pt x="929" y="275"/>
                      </a:lnTo>
                      <a:lnTo>
                        <a:pt x="923" y="297"/>
                      </a:lnTo>
                      <a:lnTo>
                        <a:pt x="920" y="312"/>
                      </a:lnTo>
                      <a:lnTo>
                        <a:pt x="924" y="312"/>
                      </a:lnTo>
                      <a:lnTo>
                        <a:pt x="927" y="312"/>
                      </a:lnTo>
                      <a:lnTo>
                        <a:pt x="928" y="311"/>
                      </a:lnTo>
                      <a:lnTo>
                        <a:pt x="931" y="310"/>
                      </a:lnTo>
                      <a:lnTo>
                        <a:pt x="933" y="305"/>
                      </a:lnTo>
                      <a:lnTo>
                        <a:pt x="936" y="299"/>
                      </a:lnTo>
                      <a:lnTo>
                        <a:pt x="937" y="293"/>
                      </a:lnTo>
                      <a:lnTo>
                        <a:pt x="940" y="288"/>
                      </a:lnTo>
                      <a:lnTo>
                        <a:pt x="943" y="283"/>
                      </a:lnTo>
                      <a:lnTo>
                        <a:pt x="947" y="280"/>
                      </a:lnTo>
                      <a:lnTo>
                        <a:pt x="951" y="276"/>
                      </a:lnTo>
                      <a:lnTo>
                        <a:pt x="954" y="275"/>
                      </a:lnTo>
                      <a:lnTo>
                        <a:pt x="958" y="272"/>
                      </a:lnTo>
                      <a:lnTo>
                        <a:pt x="962" y="272"/>
                      </a:lnTo>
                      <a:lnTo>
                        <a:pt x="971" y="272"/>
                      </a:lnTo>
                      <a:lnTo>
                        <a:pt x="980" y="275"/>
                      </a:lnTo>
                      <a:lnTo>
                        <a:pt x="980" y="285"/>
                      </a:lnTo>
                      <a:lnTo>
                        <a:pt x="980" y="293"/>
                      </a:lnTo>
                      <a:lnTo>
                        <a:pt x="982" y="293"/>
                      </a:lnTo>
                      <a:lnTo>
                        <a:pt x="985" y="290"/>
                      </a:lnTo>
                      <a:lnTo>
                        <a:pt x="986" y="288"/>
                      </a:lnTo>
                      <a:lnTo>
                        <a:pt x="986" y="284"/>
                      </a:lnTo>
                      <a:lnTo>
                        <a:pt x="988" y="277"/>
                      </a:lnTo>
                      <a:lnTo>
                        <a:pt x="989" y="275"/>
                      </a:lnTo>
                      <a:lnTo>
                        <a:pt x="995" y="276"/>
                      </a:lnTo>
                      <a:lnTo>
                        <a:pt x="1002" y="279"/>
                      </a:lnTo>
                      <a:lnTo>
                        <a:pt x="1008" y="283"/>
                      </a:lnTo>
                      <a:lnTo>
                        <a:pt x="1012" y="288"/>
                      </a:lnTo>
                      <a:lnTo>
                        <a:pt x="1017" y="298"/>
                      </a:lnTo>
                      <a:lnTo>
                        <a:pt x="1021" y="307"/>
                      </a:lnTo>
                      <a:lnTo>
                        <a:pt x="1026" y="314"/>
                      </a:lnTo>
                      <a:lnTo>
                        <a:pt x="1033" y="319"/>
                      </a:lnTo>
                      <a:lnTo>
                        <a:pt x="1038" y="322"/>
                      </a:lnTo>
                      <a:lnTo>
                        <a:pt x="1042" y="322"/>
                      </a:lnTo>
                      <a:lnTo>
                        <a:pt x="1046" y="322"/>
                      </a:lnTo>
                      <a:lnTo>
                        <a:pt x="1049" y="322"/>
                      </a:lnTo>
                      <a:lnTo>
                        <a:pt x="1043" y="315"/>
                      </a:lnTo>
                      <a:lnTo>
                        <a:pt x="1030" y="303"/>
                      </a:lnTo>
                      <a:lnTo>
                        <a:pt x="1028" y="298"/>
                      </a:lnTo>
                      <a:lnTo>
                        <a:pt x="1026" y="293"/>
                      </a:lnTo>
                      <a:lnTo>
                        <a:pt x="1026" y="287"/>
                      </a:lnTo>
                      <a:lnTo>
                        <a:pt x="1026" y="280"/>
                      </a:lnTo>
                      <a:lnTo>
                        <a:pt x="1030" y="272"/>
                      </a:lnTo>
                      <a:lnTo>
                        <a:pt x="1036" y="266"/>
                      </a:lnTo>
                      <a:lnTo>
                        <a:pt x="1026" y="261"/>
                      </a:lnTo>
                      <a:lnTo>
                        <a:pt x="1017" y="255"/>
                      </a:lnTo>
                      <a:lnTo>
                        <a:pt x="1014" y="254"/>
                      </a:lnTo>
                      <a:lnTo>
                        <a:pt x="1011" y="250"/>
                      </a:lnTo>
                      <a:lnTo>
                        <a:pt x="1008" y="248"/>
                      </a:lnTo>
                      <a:lnTo>
                        <a:pt x="1007" y="242"/>
                      </a:lnTo>
                      <a:lnTo>
                        <a:pt x="1008" y="236"/>
                      </a:lnTo>
                      <a:lnTo>
                        <a:pt x="1010" y="228"/>
                      </a:lnTo>
                      <a:lnTo>
                        <a:pt x="1012" y="222"/>
                      </a:lnTo>
                      <a:lnTo>
                        <a:pt x="1016" y="215"/>
                      </a:lnTo>
                      <a:lnTo>
                        <a:pt x="1025" y="201"/>
                      </a:lnTo>
                      <a:lnTo>
                        <a:pt x="1036" y="187"/>
                      </a:lnTo>
                      <a:lnTo>
                        <a:pt x="1047" y="178"/>
                      </a:lnTo>
                      <a:lnTo>
                        <a:pt x="1063" y="169"/>
                      </a:lnTo>
                      <a:lnTo>
                        <a:pt x="1068" y="154"/>
                      </a:lnTo>
                      <a:lnTo>
                        <a:pt x="1071" y="139"/>
                      </a:lnTo>
                      <a:lnTo>
                        <a:pt x="1072" y="132"/>
                      </a:lnTo>
                      <a:lnTo>
                        <a:pt x="1074" y="126"/>
                      </a:lnTo>
                      <a:lnTo>
                        <a:pt x="1077" y="119"/>
                      </a:lnTo>
                      <a:lnTo>
                        <a:pt x="1082" y="113"/>
                      </a:lnTo>
                      <a:lnTo>
                        <a:pt x="1094" y="118"/>
                      </a:lnTo>
                      <a:lnTo>
                        <a:pt x="1109" y="123"/>
                      </a:lnTo>
                      <a:lnTo>
                        <a:pt x="1116" y="106"/>
                      </a:lnTo>
                      <a:lnTo>
                        <a:pt x="1122" y="90"/>
                      </a:lnTo>
                      <a:lnTo>
                        <a:pt x="1138" y="88"/>
                      </a:lnTo>
                      <a:lnTo>
                        <a:pt x="1154" y="88"/>
                      </a:lnTo>
                      <a:lnTo>
                        <a:pt x="1170" y="90"/>
                      </a:lnTo>
                      <a:lnTo>
                        <a:pt x="1189" y="90"/>
                      </a:lnTo>
                      <a:lnTo>
                        <a:pt x="1189" y="95"/>
                      </a:lnTo>
                      <a:lnTo>
                        <a:pt x="1189" y="99"/>
                      </a:lnTo>
                      <a:lnTo>
                        <a:pt x="1190" y="103"/>
                      </a:lnTo>
                      <a:lnTo>
                        <a:pt x="1192" y="104"/>
                      </a:lnTo>
                      <a:lnTo>
                        <a:pt x="1198" y="103"/>
                      </a:lnTo>
                      <a:lnTo>
                        <a:pt x="1204" y="100"/>
                      </a:lnTo>
                      <a:lnTo>
                        <a:pt x="1208" y="99"/>
                      </a:lnTo>
                      <a:lnTo>
                        <a:pt x="1211" y="96"/>
                      </a:lnTo>
                      <a:lnTo>
                        <a:pt x="1214" y="93"/>
                      </a:lnTo>
                      <a:lnTo>
                        <a:pt x="1216" y="90"/>
                      </a:lnTo>
                      <a:lnTo>
                        <a:pt x="1216" y="86"/>
                      </a:lnTo>
                      <a:lnTo>
                        <a:pt x="1216" y="81"/>
                      </a:lnTo>
                      <a:lnTo>
                        <a:pt x="1214" y="74"/>
                      </a:lnTo>
                      <a:lnTo>
                        <a:pt x="1212" y="68"/>
                      </a:lnTo>
                      <a:lnTo>
                        <a:pt x="1195" y="60"/>
                      </a:lnTo>
                      <a:lnTo>
                        <a:pt x="1178" y="53"/>
                      </a:lnTo>
                      <a:lnTo>
                        <a:pt x="1172" y="49"/>
                      </a:lnTo>
                      <a:lnTo>
                        <a:pt x="1165" y="43"/>
                      </a:lnTo>
                      <a:lnTo>
                        <a:pt x="1163" y="40"/>
                      </a:lnTo>
                      <a:lnTo>
                        <a:pt x="1163" y="36"/>
                      </a:lnTo>
                      <a:lnTo>
                        <a:pt x="1163" y="34"/>
                      </a:lnTo>
                      <a:lnTo>
                        <a:pt x="1165" y="30"/>
                      </a:lnTo>
                      <a:lnTo>
                        <a:pt x="1168" y="29"/>
                      </a:lnTo>
                      <a:lnTo>
                        <a:pt x="1170" y="29"/>
                      </a:lnTo>
                      <a:lnTo>
                        <a:pt x="1173" y="30"/>
                      </a:lnTo>
                      <a:lnTo>
                        <a:pt x="1177" y="31"/>
                      </a:lnTo>
                      <a:lnTo>
                        <a:pt x="1186" y="35"/>
                      </a:lnTo>
                      <a:lnTo>
                        <a:pt x="1192" y="39"/>
                      </a:lnTo>
                      <a:lnTo>
                        <a:pt x="1200" y="40"/>
                      </a:lnTo>
                      <a:lnTo>
                        <a:pt x="1208" y="42"/>
                      </a:lnTo>
                      <a:lnTo>
                        <a:pt x="1216" y="46"/>
                      </a:lnTo>
                      <a:lnTo>
                        <a:pt x="1221" y="49"/>
                      </a:lnTo>
                      <a:lnTo>
                        <a:pt x="1233" y="57"/>
                      </a:lnTo>
                      <a:lnTo>
                        <a:pt x="1244" y="68"/>
                      </a:lnTo>
                      <a:lnTo>
                        <a:pt x="1251" y="66"/>
                      </a:lnTo>
                      <a:lnTo>
                        <a:pt x="1257" y="65"/>
                      </a:lnTo>
                      <a:lnTo>
                        <a:pt x="1264" y="65"/>
                      </a:lnTo>
                      <a:lnTo>
                        <a:pt x="1270" y="68"/>
                      </a:lnTo>
                      <a:lnTo>
                        <a:pt x="1274" y="68"/>
                      </a:lnTo>
                      <a:lnTo>
                        <a:pt x="1277" y="69"/>
                      </a:lnTo>
                      <a:lnTo>
                        <a:pt x="1281" y="71"/>
                      </a:lnTo>
                      <a:lnTo>
                        <a:pt x="1283" y="74"/>
                      </a:lnTo>
                      <a:lnTo>
                        <a:pt x="1288" y="81"/>
                      </a:lnTo>
                      <a:lnTo>
                        <a:pt x="1295" y="86"/>
                      </a:lnTo>
                      <a:lnTo>
                        <a:pt x="1297" y="83"/>
                      </a:lnTo>
                      <a:lnTo>
                        <a:pt x="1301" y="79"/>
                      </a:lnTo>
                      <a:lnTo>
                        <a:pt x="1304" y="77"/>
                      </a:lnTo>
                      <a:lnTo>
                        <a:pt x="1307" y="75"/>
                      </a:lnTo>
                      <a:lnTo>
                        <a:pt x="1309" y="75"/>
                      </a:lnTo>
                      <a:lnTo>
                        <a:pt x="1313" y="75"/>
                      </a:lnTo>
                      <a:lnTo>
                        <a:pt x="1331" y="88"/>
                      </a:lnTo>
                      <a:lnTo>
                        <a:pt x="1349" y="100"/>
                      </a:lnTo>
                      <a:lnTo>
                        <a:pt x="1354" y="100"/>
                      </a:lnTo>
                      <a:lnTo>
                        <a:pt x="1360" y="100"/>
                      </a:lnTo>
                      <a:lnTo>
                        <a:pt x="1365" y="99"/>
                      </a:lnTo>
                      <a:lnTo>
                        <a:pt x="1371" y="96"/>
                      </a:lnTo>
                      <a:lnTo>
                        <a:pt x="1382" y="92"/>
                      </a:lnTo>
                      <a:lnTo>
                        <a:pt x="1392" y="90"/>
                      </a:lnTo>
                      <a:lnTo>
                        <a:pt x="1395" y="96"/>
                      </a:lnTo>
                      <a:lnTo>
                        <a:pt x="1396" y="105"/>
                      </a:lnTo>
                      <a:lnTo>
                        <a:pt x="1397" y="109"/>
                      </a:lnTo>
                      <a:lnTo>
                        <a:pt x="1400" y="112"/>
                      </a:lnTo>
                      <a:lnTo>
                        <a:pt x="1402" y="114"/>
                      </a:lnTo>
                      <a:lnTo>
                        <a:pt x="1405" y="113"/>
                      </a:lnTo>
                      <a:lnTo>
                        <a:pt x="1413" y="97"/>
                      </a:lnTo>
                      <a:lnTo>
                        <a:pt x="1419" y="81"/>
                      </a:lnTo>
                      <a:lnTo>
                        <a:pt x="1424" y="81"/>
                      </a:lnTo>
                      <a:lnTo>
                        <a:pt x="1431" y="82"/>
                      </a:lnTo>
                      <a:lnTo>
                        <a:pt x="1437" y="84"/>
                      </a:lnTo>
                      <a:lnTo>
                        <a:pt x="1443" y="87"/>
                      </a:lnTo>
                      <a:lnTo>
                        <a:pt x="1448" y="91"/>
                      </a:lnTo>
                      <a:lnTo>
                        <a:pt x="1453" y="95"/>
                      </a:lnTo>
                      <a:lnTo>
                        <a:pt x="1456" y="99"/>
                      </a:lnTo>
                      <a:lnTo>
                        <a:pt x="1456" y="104"/>
                      </a:lnTo>
                      <a:lnTo>
                        <a:pt x="1456" y="112"/>
                      </a:lnTo>
                      <a:lnTo>
                        <a:pt x="1452" y="119"/>
                      </a:lnTo>
                      <a:lnTo>
                        <a:pt x="1448" y="127"/>
                      </a:lnTo>
                      <a:lnTo>
                        <a:pt x="1443" y="134"/>
                      </a:lnTo>
                      <a:lnTo>
                        <a:pt x="1430" y="147"/>
                      </a:lnTo>
                      <a:lnTo>
                        <a:pt x="1415" y="160"/>
                      </a:lnTo>
                      <a:lnTo>
                        <a:pt x="1405" y="166"/>
                      </a:lnTo>
                      <a:lnTo>
                        <a:pt x="1395" y="171"/>
                      </a:lnTo>
                      <a:lnTo>
                        <a:pt x="1389" y="175"/>
                      </a:lnTo>
                      <a:lnTo>
                        <a:pt x="1384" y="178"/>
                      </a:lnTo>
                      <a:lnTo>
                        <a:pt x="1380" y="182"/>
                      </a:lnTo>
                      <a:lnTo>
                        <a:pt x="1378" y="187"/>
                      </a:lnTo>
                      <a:lnTo>
                        <a:pt x="1377" y="192"/>
                      </a:lnTo>
                      <a:lnTo>
                        <a:pt x="1377" y="198"/>
                      </a:lnTo>
                      <a:lnTo>
                        <a:pt x="1378" y="204"/>
                      </a:lnTo>
                      <a:lnTo>
                        <a:pt x="1380" y="210"/>
                      </a:lnTo>
                      <a:lnTo>
                        <a:pt x="1382" y="217"/>
                      </a:lnTo>
                      <a:lnTo>
                        <a:pt x="1383" y="222"/>
                      </a:lnTo>
                      <a:lnTo>
                        <a:pt x="1383" y="228"/>
                      </a:lnTo>
                      <a:lnTo>
                        <a:pt x="1382" y="233"/>
                      </a:lnTo>
                      <a:lnTo>
                        <a:pt x="1379" y="242"/>
                      </a:lnTo>
                      <a:lnTo>
                        <a:pt x="1377" y="250"/>
                      </a:lnTo>
                      <a:lnTo>
                        <a:pt x="1371" y="258"/>
                      </a:lnTo>
                      <a:lnTo>
                        <a:pt x="1367" y="266"/>
                      </a:lnTo>
                      <a:lnTo>
                        <a:pt x="1364" y="274"/>
                      </a:lnTo>
                      <a:lnTo>
                        <a:pt x="1360" y="281"/>
                      </a:lnTo>
                      <a:lnTo>
                        <a:pt x="1358" y="289"/>
                      </a:lnTo>
                      <a:lnTo>
                        <a:pt x="1360" y="298"/>
                      </a:lnTo>
                      <a:lnTo>
                        <a:pt x="1364" y="306"/>
                      </a:lnTo>
                      <a:lnTo>
                        <a:pt x="1370" y="312"/>
                      </a:lnTo>
                      <a:lnTo>
                        <a:pt x="1378" y="319"/>
                      </a:lnTo>
                      <a:lnTo>
                        <a:pt x="1386" y="324"/>
                      </a:lnTo>
                      <a:lnTo>
                        <a:pt x="1404" y="334"/>
                      </a:lnTo>
                      <a:lnTo>
                        <a:pt x="1419" y="344"/>
                      </a:lnTo>
                      <a:lnTo>
                        <a:pt x="1434" y="350"/>
                      </a:lnTo>
                      <a:lnTo>
                        <a:pt x="1449" y="355"/>
                      </a:lnTo>
                      <a:lnTo>
                        <a:pt x="1465" y="362"/>
                      </a:lnTo>
                      <a:lnTo>
                        <a:pt x="1479" y="367"/>
                      </a:lnTo>
                      <a:lnTo>
                        <a:pt x="1491" y="375"/>
                      </a:lnTo>
                      <a:lnTo>
                        <a:pt x="1502" y="382"/>
                      </a:lnTo>
                      <a:lnTo>
                        <a:pt x="1514" y="390"/>
                      </a:lnTo>
                      <a:lnTo>
                        <a:pt x="1526" y="399"/>
                      </a:lnTo>
                      <a:lnTo>
                        <a:pt x="1540" y="408"/>
                      </a:lnTo>
                      <a:lnTo>
                        <a:pt x="1553" y="417"/>
                      </a:lnTo>
                      <a:lnTo>
                        <a:pt x="1563" y="429"/>
                      </a:lnTo>
                      <a:lnTo>
                        <a:pt x="1574" y="441"/>
                      </a:lnTo>
                      <a:lnTo>
                        <a:pt x="1584" y="451"/>
                      </a:lnTo>
                      <a:lnTo>
                        <a:pt x="1594" y="460"/>
                      </a:lnTo>
                      <a:lnTo>
                        <a:pt x="1610" y="464"/>
                      </a:lnTo>
                      <a:lnTo>
                        <a:pt x="1624" y="469"/>
                      </a:lnTo>
                      <a:lnTo>
                        <a:pt x="1632" y="471"/>
                      </a:lnTo>
                      <a:lnTo>
                        <a:pt x="1638" y="471"/>
                      </a:lnTo>
                      <a:lnTo>
                        <a:pt x="1645" y="468"/>
                      </a:lnTo>
                      <a:lnTo>
                        <a:pt x="1650" y="464"/>
                      </a:lnTo>
                      <a:lnTo>
                        <a:pt x="1658" y="456"/>
                      </a:lnTo>
                      <a:lnTo>
                        <a:pt x="1664" y="447"/>
                      </a:lnTo>
                      <a:lnTo>
                        <a:pt x="1670" y="437"/>
                      </a:lnTo>
                      <a:lnTo>
                        <a:pt x="1675" y="426"/>
                      </a:lnTo>
                      <a:lnTo>
                        <a:pt x="1682" y="403"/>
                      </a:lnTo>
                      <a:lnTo>
                        <a:pt x="1693" y="381"/>
                      </a:lnTo>
                      <a:lnTo>
                        <a:pt x="1699" y="360"/>
                      </a:lnTo>
                      <a:lnTo>
                        <a:pt x="1707" y="340"/>
                      </a:lnTo>
                      <a:lnTo>
                        <a:pt x="1715" y="319"/>
                      </a:lnTo>
                      <a:lnTo>
                        <a:pt x="1719" y="298"/>
                      </a:lnTo>
                      <a:lnTo>
                        <a:pt x="1723" y="284"/>
                      </a:lnTo>
                      <a:lnTo>
                        <a:pt x="1724" y="270"/>
                      </a:lnTo>
                      <a:lnTo>
                        <a:pt x="1724" y="255"/>
                      </a:lnTo>
                      <a:lnTo>
                        <a:pt x="1723" y="241"/>
                      </a:lnTo>
                      <a:lnTo>
                        <a:pt x="1720" y="213"/>
                      </a:lnTo>
                      <a:lnTo>
                        <a:pt x="1719" y="182"/>
                      </a:lnTo>
                      <a:lnTo>
                        <a:pt x="1719" y="174"/>
                      </a:lnTo>
                      <a:lnTo>
                        <a:pt x="1720" y="163"/>
                      </a:lnTo>
                      <a:lnTo>
                        <a:pt x="1721" y="154"/>
                      </a:lnTo>
                      <a:lnTo>
                        <a:pt x="1724" y="145"/>
                      </a:lnTo>
                      <a:lnTo>
                        <a:pt x="1734" y="130"/>
                      </a:lnTo>
                      <a:lnTo>
                        <a:pt x="1743" y="118"/>
                      </a:lnTo>
                      <a:lnTo>
                        <a:pt x="1745" y="110"/>
                      </a:lnTo>
                      <a:lnTo>
                        <a:pt x="1745" y="104"/>
                      </a:lnTo>
                      <a:lnTo>
                        <a:pt x="1743" y="97"/>
                      </a:lnTo>
                      <a:lnTo>
                        <a:pt x="1743" y="90"/>
                      </a:lnTo>
                      <a:lnTo>
                        <a:pt x="1750" y="69"/>
                      </a:lnTo>
                      <a:lnTo>
                        <a:pt x="1756" y="49"/>
                      </a:lnTo>
                      <a:lnTo>
                        <a:pt x="1764" y="30"/>
                      </a:lnTo>
                      <a:lnTo>
                        <a:pt x="1771" y="12"/>
                      </a:lnTo>
                      <a:lnTo>
                        <a:pt x="1771" y="8"/>
                      </a:lnTo>
                      <a:lnTo>
                        <a:pt x="1772" y="5"/>
                      </a:lnTo>
                      <a:lnTo>
                        <a:pt x="1773" y="3"/>
                      </a:lnTo>
                      <a:lnTo>
                        <a:pt x="1776" y="1"/>
                      </a:lnTo>
                      <a:lnTo>
                        <a:pt x="1778" y="0"/>
                      </a:lnTo>
                      <a:lnTo>
                        <a:pt x="1781" y="0"/>
                      </a:lnTo>
                      <a:lnTo>
                        <a:pt x="1782" y="0"/>
                      </a:lnTo>
                      <a:lnTo>
                        <a:pt x="1785" y="1"/>
                      </a:lnTo>
                      <a:lnTo>
                        <a:pt x="1788" y="4"/>
                      </a:lnTo>
                      <a:lnTo>
                        <a:pt x="1790" y="8"/>
                      </a:lnTo>
                      <a:lnTo>
                        <a:pt x="1791" y="14"/>
                      </a:lnTo>
                      <a:lnTo>
                        <a:pt x="1794" y="21"/>
                      </a:lnTo>
                      <a:lnTo>
                        <a:pt x="1797" y="31"/>
                      </a:lnTo>
                      <a:lnTo>
                        <a:pt x="1798" y="42"/>
                      </a:lnTo>
                      <a:lnTo>
                        <a:pt x="1800" y="52"/>
                      </a:lnTo>
                      <a:lnTo>
                        <a:pt x="1803" y="62"/>
                      </a:lnTo>
                      <a:lnTo>
                        <a:pt x="1821" y="71"/>
                      </a:lnTo>
                      <a:lnTo>
                        <a:pt x="1835" y="81"/>
                      </a:lnTo>
                      <a:lnTo>
                        <a:pt x="1829" y="97"/>
                      </a:lnTo>
                      <a:lnTo>
                        <a:pt x="1821" y="113"/>
                      </a:lnTo>
                      <a:lnTo>
                        <a:pt x="1826" y="134"/>
                      </a:lnTo>
                      <a:lnTo>
                        <a:pt x="1834" y="152"/>
                      </a:lnTo>
                      <a:lnTo>
                        <a:pt x="1842" y="171"/>
                      </a:lnTo>
                      <a:lnTo>
                        <a:pt x="1848" y="192"/>
                      </a:lnTo>
                      <a:lnTo>
                        <a:pt x="1848" y="204"/>
                      </a:lnTo>
                      <a:lnTo>
                        <a:pt x="1847" y="215"/>
                      </a:lnTo>
                      <a:lnTo>
                        <a:pt x="1847" y="228"/>
                      </a:lnTo>
                      <a:lnTo>
                        <a:pt x="1848" y="242"/>
                      </a:lnTo>
                      <a:lnTo>
                        <a:pt x="1854" y="244"/>
                      </a:lnTo>
                      <a:lnTo>
                        <a:pt x="1859" y="244"/>
                      </a:lnTo>
                      <a:lnTo>
                        <a:pt x="1864" y="242"/>
                      </a:lnTo>
                      <a:lnTo>
                        <a:pt x="1868" y="242"/>
                      </a:lnTo>
                      <a:lnTo>
                        <a:pt x="1874" y="237"/>
                      </a:lnTo>
                      <a:lnTo>
                        <a:pt x="1880" y="232"/>
                      </a:lnTo>
                      <a:lnTo>
                        <a:pt x="1882" y="228"/>
                      </a:lnTo>
                      <a:lnTo>
                        <a:pt x="1885" y="227"/>
                      </a:lnTo>
                      <a:lnTo>
                        <a:pt x="1887" y="224"/>
                      </a:lnTo>
                      <a:lnTo>
                        <a:pt x="1891" y="224"/>
                      </a:lnTo>
                      <a:lnTo>
                        <a:pt x="1894" y="224"/>
                      </a:lnTo>
                      <a:lnTo>
                        <a:pt x="1895" y="227"/>
                      </a:lnTo>
                      <a:lnTo>
                        <a:pt x="1896" y="228"/>
                      </a:lnTo>
                      <a:lnTo>
                        <a:pt x="1896" y="232"/>
                      </a:lnTo>
                      <a:lnTo>
                        <a:pt x="1898" y="237"/>
                      </a:lnTo>
                      <a:lnTo>
                        <a:pt x="1900" y="242"/>
                      </a:lnTo>
                      <a:lnTo>
                        <a:pt x="1908" y="253"/>
                      </a:lnTo>
                      <a:lnTo>
                        <a:pt x="1917" y="262"/>
                      </a:lnTo>
                      <a:lnTo>
                        <a:pt x="1921" y="267"/>
                      </a:lnTo>
                      <a:lnTo>
                        <a:pt x="1925" y="272"/>
                      </a:lnTo>
                      <a:lnTo>
                        <a:pt x="1928" y="277"/>
                      </a:lnTo>
                      <a:lnTo>
                        <a:pt x="1928" y="284"/>
                      </a:lnTo>
                      <a:lnTo>
                        <a:pt x="1930" y="293"/>
                      </a:lnTo>
                      <a:lnTo>
                        <a:pt x="1931" y="302"/>
                      </a:lnTo>
                      <a:lnTo>
                        <a:pt x="1930" y="311"/>
                      </a:lnTo>
                      <a:lnTo>
                        <a:pt x="1930" y="320"/>
                      </a:lnTo>
                      <a:lnTo>
                        <a:pt x="1929" y="329"/>
                      </a:lnTo>
                      <a:lnTo>
                        <a:pt x="1928" y="338"/>
                      </a:lnTo>
                      <a:lnTo>
                        <a:pt x="1926" y="349"/>
                      </a:lnTo>
                      <a:lnTo>
                        <a:pt x="1928" y="358"/>
                      </a:lnTo>
                      <a:lnTo>
                        <a:pt x="1929" y="366"/>
                      </a:lnTo>
                      <a:lnTo>
                        <a:pt x="1930" y="372"/>
                      </a:lnTo>
                      <a:lnTo>
                        <a:pt x="1933" y="379"/>
                      </a:lnTo>
                      <a:lnTo>
                        <a:pt x="1937" y="386"/>
                      </a:lnTo>
                      <a:lnTo>
                        <a:pt x="1943" y="402"/>
                      </a:lnTo>
                      <a:lnTo>
                        <a:pt x="1951" y="417"/>
                      </a:lnTo>
                      <a:lnTo>
                        <a:pt x="1955" y="425"/>
                      </a:lnTo>
                      <a:lnTo>
                        <a:pt x="1960" y="434"/>
                      </a:lnTo>
                      <a:lnTo>
                        <a:pt x="1964" y="443"/>
                      </a:lnTo>
                      <a:lnTo>
                        <a:pt x="1965" y="450"/>
                      </a:lnTo>
                      <a:lnTo>
                        <a:pt x="1965" y="458"/>
                      </a:lnTo>
                      <a:lnTo>
                        <a:pt x="1963" y="464"/>
                      </a:lnTo>
                      <a:lnTo>
                        <a:pt x="1961" y="471"/>
                      </a:lnTo>
                      <a:lnTo>
                        <a:pt x="1959" y="476"/>
                      </a:lnTo>
                      <a:lnTo>
                        <a:pt x="1955" y="482"/>
                      </a:lnTo>
                      <a:lnTo>
                        <a:pt x="1953" y="489"/>
                      </a:lnTo>
                      <a:lnTo>
                        <a:pt x="1951" y="494"/>
                      </a:lnTo>
                      <a:lnTo>
                        <a:pt x="1951" y="502"/>
                      </a:lnTo>
                      <a:lnTo>
                        <a:pt x="1951" y="516"/>
                      </a:lnTo>
                      <a:lnTo>
                        <a:pt x="1952" y="531"/>
                      </a:lnTo>
                      <a:lnTo>
                        <a:pt x="1955" y="538"/>
                      </a:lnTo>
                      <a:lnTo>
                        <a:pt x="1957" y="544"/>
                      </a:lnTo>
                      <a:lnTo>
                        <a:pt x="1960" y="551"/>
                      </a:lnTo>
                      <a:lnTo>
                        <a:pt x="1965" y="556"/>
                      </a:lnTo>
                      <a:lnTo>
                        <a:pt x="1968" y="561"/>
                      </a:lnTo>
                      <a:lnTo>
                        <a:pt x="1970" y="566"/>
                      </a:lnTo>
                      <a:lnTo>
                        <a:pt x="1976" y="570"/>
                      </a:lnTo>
                      <a:lnTo>
                        <a:pt x="1979" y="574"/>
                      </a:lnTo>
                      <a:lnTo>
                        <a:pt x="1991" y="581"/>
                      </a:lnTo>
                      <a:lnTo>
                        <a:pt x="2001" y="585"/>
                      </a:lnTo>
                      <a:lnTo>
                        <a:pt x="2013" y="585"/>
                      </a:lnTo>
                      <a:lnTo>
                        <a:pt x="2025" y="585"/>
                      </a:lnTo>
                      <a:lnTo>
                        <a:pt x="2027" y="596"/>
                      </a:lnTo>
                      <a:lnTo>
                        <a:pt x="2030" y="612"/>
                      </a:lnTo>
                      <a:lnTo>
                        <a:pt x="2039" y="617"/>
                      </a:lnTo>
                      <a:lnTo>
                        <a:pt x="2053" y="622"/>
                      </a:lnTo>
                      <a:lnTo>
                        <a:pt x="2061" y="625"/>
                      </a:lnTo>
                      <a:lnTo>
                        <a:pt x="2069" y="629"/>
                      </a:lnTo>
                      <a:lnTo>
                        <a:pt x="2078" y="634"/>
                      </a:lnTo>
                      <a:lnTo>
                        <a:pt x="2086" y="640"/>
                      </a:lnTo>
                      <a:lnTo>
                        <a:pt x="2088" y="644"/>
                      </a:lnTo>
                      <a:lnTo>
                        <a:pt x="2091" y="648"/>
                      </a:lnTo>
                      <a:lnTo>
                        <a:pt x="2093" y="652"/>
                      </a:lnTo>
                      <a:lnTo>
                        <a:pt x="2093" y="658"/>
                      </a:lnTo>
                      <a:lnTo>
                        <a:pt x="2092" y="662"/>
                      </a:lnTo>
                      <a:lnTo>
                        <a:pt x="2090" y="665"/>
                      </a:lnTo>
                      <a:lnTo>
                        <a:pt x="2090" y="667"/>
                      </a:lnTo>
                      <a:lnTo>
                        <a:pt x="2088" y="669"/>
                      </a:lnTo>
                      <a:lnTo>
                        <a:pt x="2088" y="671"/>
                      </a:lnTo>
                      <a:lnTo>
                        <a:pt x="2090" y="673"/>
                      </a:lnTo>
                      <a:lnTo>
                        <a:pt x="2104" y="688"/>
                      </a:lnTo>
                      <a:lnTo>
                        <a:pt x="2118" y="705"/>
                      </a:lnTo>
                      <a:lnTo>
                        <a:pt x="2121" y="715"/>
                      </a:lnTo>
                      <a:lnTo>
                        <a:pt x="2121" y="726"/>
                      </a:lnTo>
                      <a:lnTo>
                        <a:pt x="2121" y="736"/>
                      </a:lnTo>
                      <a:lnTo>
                        <a:pt x="2119" y="745"/>
                      </a:lnTo>
                      <a:lnTo>
                        <a:pt x="2119" y="756"/>
                      </a:lnTo>
                      <a:lnTo>
                        <a:pt x="2119" y="765"/>
                      </a:lnTo>
                      <a:lnTo>
                        <a:pt x="2119" y="775"/>
                      </a:lnTo>
                      <a:lnTo>
                        <a:pt x="2122" y="784"/>
                      </a:lnTo>
                      <a:lnTo>
                        <a:pt x="2122" y="787"/>
                      </a:lnTo>
                      <a:lnTo>
                        <a:pt x="2123" y="791"/>
                      </a:lnTo>
                      <a:lnTo>
                        <a:pt x="2126" y="793"/>
                      </a:lnTo>
                      <a:lnTo>
                        <a:pt x="2127" y="796"/>
                      </a:lnTo>
                      <a:lnTo>
                        <a:pt x="2131" y="797"/>
                      </a:lnTo>
                      <a:lnTo>
                        <a:pt x="2134" y="798"/>
                      </a:lnTo>
                      <a:lnTo>
                        <a:pt x="2138" y="798"/>
                      </a:lnTo>
                      <a:lnTo>
                        <a:pt x="2141" y="797"/>
                      </a:lnTo>
                      <a:lnTo>
                        <a:pt x="2149" y="791"/>
                      </a:lnTo>
                      <a:lnTo>
                        <a:pt x="2154" y="784"/>
                      </a:lnTo>
                      <a:lnTo>
                        <a:pt x="2158" y="783"/>
                      </a:lnTo>
                      <a:lnTo>
                        <a:pt x="2161" y="783"/>
                      </a:lnTo>
                      <a:lnTo>
                        <a:pt x="2163" y="783"/>
                      </a:lnTo>
                      <a:lnTo>
                        <a:pt x="2166" y="784"/>
                      </a:lnTo>
                      <a:lnTo>
                        <a:pt x="2171" y="788"/>
                      </a:lnTo>
                      <a:lnTo>
                        <a:pt x="2178" y="792"/>
                      </a:lnTo>
                      <a:lnTo>
                        <a:pt x="2182" y="792"/>
                      </a:lnTo>
                      <a:lnTo>
                        <a:pt x="2184" y="791"/>
                      </a:lnTo>
                      <a:lnTo>
                        <a:pt x="2188" y="791"/>
                      </a:lnTo>
                      <a:lnTo>
                        <a:pt x="2192" y="792"/>
                      </a:lnTo>
                      <a:lnTo>
                        <a:pt x="2195" y="804"/>
                      </a:lnTo>
                      <a:lnTo>
                        <a:pt x="2195" y="816"/>
                      </a:lnTo>
                      <a:lnTo>
                        <a:pt x="2195" y="829"/>
                      </a:lnTo>
                      <a:lnTo>
                        <a:pt x="2192" y="844"/>
                      </a:lnTo>
                      <a:lnTo>
                        <a:pt x="2180" y="855"/>
                      </a:lnTo>
                      <a:lnTo>
                        <a:pt x="2173" y="866"/>
                      </a:lnTo>
                      <a:lnTo>
                        <a:pt x="2192" y="871"/>
                      </a:lnTo>
                      <a:lnTo>
                        <a:pt x="2210" y="876"/>
                      </a:lnTo>
                      <a:lnTo>
                        <a:pt x="2217" y="881"/>
                      </a:lnTo>
                      <a:lnTo>
                        <a:pt x="2222" y="888"/>
                      </a:lnTo>
                      <a:lnTo>
                        <a:pt x="2226" y="894"/>
                      </a:lnTo>
                      <a:lnTo>
                        <a:pt x="2230" y="902"/>
                      </a:lnTo>
                      <a:lnTo>
                        <a:pt x="2237" y="915"/>
                      </a:lnTo>
                      <a:lnTo>
                        <a:pt x="2246" y="927"/>
                      </a:lnTo>
                      <a:lnTo>
                        <a:pt x="2254" y="937"/>
                      </a:lnTo>
                      <a:lnTo>
                        <a:pt x="2261" y="945"/>
                      </a:lnTo>
                      <a:lnTo>
                        <a:pt x="2266" y="954"/>
                      </a:lnTo>
                      <a:lnTo>
                        <a:pt x="2270" y="964"/>
                      </a:lnTo>
                      <a:lnTo>
                        <a:pt x="2276" y="971"/>
                      </a:lnTo>
                      <a:lnTo>
                        <a:pt x="2280" y="977"/>
                      </a:lnTo>
                      <a:lnTo>
                        <a:pt x="2283" y="985"/>
                      </a:lnTo>
                      <a:lnTo>
                        <a:pt x="2284" y="991"/>
                      </a:lnTo>
                      <a:lnTo>
                        <a:pt x="2284" y="1010"/>
                      </a:lnTo>
                      <a:lnTo>
                        <a:pt x="2284" y="1024"/>
                      </a:lnTo>
                      <a:lnTo>
                        <a:pt x="2285" y="1034"/>
                      </a:lnTo>
                      <a:lnTo>
                        <a:pt x="2288" y="1045"/>
                      </a:lnTo>
                      <a:lnTo>
                        <a:pt x="2292" y="1055"/>
                      </a:lnTo>
                      <a:lnTo>
                        <a:pt x="2293" y="1065"/>
                      </a:lnTo>
                      <a:lnTo>
                        <a:pt x="2292" y="1074"/>
                      </a:lnTo>
                      <a:lnTo>
                        <a:pt x="2291" y="1082"/>
                      </a:lnTo>
                      <a:lnTo>
                        <a:pt x="2287" y="1091"/>
                      </a:lnTo>
                      <a:lnTo>
                        <a:pt x="2284" y="1100"/>
                      </a:lnTo>
                      <a:lnTo>
                        <a:pt x="2280" y="1108"/>
                      </a:lnTo>
                      <a:lnTo>
                        <a:pt x="2278" y="1117"/>
                      </a:lnTo>
                      <a:lnTo>
                        <a:pt x="2275" y="1126"/>
                      </a:lnTo>
                      <a:lnTo>
                        <a:pt x="2275" y="1134"/>
                      </a:lnTo>
                      <a:lnTo>
                        <a:pt x="2276" y="1152"/>
                      </a:lnTo>
                      <a:lnTo>
                        <a:pt x="2279" y="1170"/>
                      </a:lnTo>
                      <a:lnTo>
                        <a:pt x="2283" y="1188"/>
                      </a:lnTo>
                      <a:lnTo>
                        <a:pt x="2284" y="1208"/>
                      </a:lnTo>
                      <a:lnTo>
                        <a:pt x="2284" y="1223"/>
                      </a:lnTo>
                      <a:lnTo>
                        <a:pt x="2284" y="1239"/>
                      </a:lnTo>
                      <a:lnTo>
                        <a:pt x="2281" y="1254"/>
                      </a:lnTo>
                      <a:lnTo>
                        <a:pt x="2279" y="1269"/>
                      </a:lnTo>
                      <a:lnTo>
                        <a:pt x="2272" y="1286"/>
                      </a:lnTo>
                      <a:lnTo>
                        <a:pt x="2266" y="1301"/>
                      </a:lnTo>
                      <a:lnTo>
                        <a:pt x="2258" y="1317"/>
                      </a:lnTo>
                      <a:lnTo>
                        <a:pt x="2252" y="1333"/>
                      </a:lnTo>
                      <a:lnTo>
                        <a:pt x="2243" y="1358"/>
                      </a:lnTo>
                      <a:lnTo>
                        <a:pt x="2236" y="1381"/>
                      </a:lnTo>
                      <a:lnTo>
                        <a:pt x="2228" y="1406"/>
                      </a:lnTo>
                      <a:lnTo>
                        <a:pt x="2219" y="1431"/>
                      </a:lnTo>
                      <a:lnTo>
                        <a:pt x="2211" y="1448"/>
                      </a:lnTo>
                      <a:lnTo>
                        <a:pt x="2204" y="1464"/>
                      </a:lnTo>
                      <a:lnTo>
                        <a:pt x="2200" y="1472"/>
                      </a:lnTo>
                      <a:lnTo>
                        <a:pt x="2195" y="1480"/>
                      </a:lnTo>
                      <a:lnTo>
                        <a:pt x="2188" y="1488"/>
                      </a:lnTo>
                      <a:lnTo>
                        <a:pt x="2183" y="1495"/>
                      </a:lnTo>
                      <a:lnTo>
                        <a:pt x="2176" y="1502"/>
                      </a:lnTo>
                      <a:lnTo>
                        <a:pt x="2170" y="1507"/>
                      </a:lnTo>
                      <a:lnTo>
                        <a:pt x="2163" y="1511"/>
                      </a:lnTo>
                      <a:lnTo>
                        <a:pt x="2157" y="1516"/>
                      </a:lnTo>
                      <a:lnTo>
                        <a:pt x="2143" y="1523"/>
                      </a:lnTo>
                      <a:lnTo>
                        <a:pt x="2131" y="1532"/>
                      </a:lnTo>
                      <a:lnTo>
                        <a:pt x="2123" y="1542"/>
                      </a:lnTo>
                      <a:lnTo>
                        <a:pt x="2117" y="1552"/>
                      </a:lnTo>
                      <a:lnTo>
                        <a:pt x="2112" y="1564"/>
                      </a:lnTo>
                      <a:lnTo>
                        <a:pt x="2108" y="1575"/>
                      </a:lnTo>
                      <a:lnTo>
                        <a:pt x="2096" y="1590"/>
                      </a:lnTo>
                      <a:lnTo>
                        <a:pt x="2086" y="1606"/>
                      </a:lnTo>
                      <a:lnTo>
                        <a:pt x="2078" y="1616"/>
                      </a:lnTo>
                      <a:lnTo>
                        <a:pt x="2071" y="1628"/>
                      </a:lnTo>
                      <a:lnTo>
                        <a:pt x="2065" y="1639"/>
                      </a:lnTo>
                      <a:lnTo>
                        <a:pt x="2057" y="1652"/>
                      </a:lnTo>
                      <a:lnTo>
                        <a:pt x="2053" y="1670"/>
                      </a:lnTo>
                      <a:lnTo>
                        <a:pt x="2048" y="1689"/>
                      </a:lnTo>
                      <a:lnTo>
                        <a:pt x="2030" y="1701"/>
                      </a:lnTo>
                      <a:lnTo>
                        <a:pt x="2016" y="1712"/>
                      </a:lnTo>
                      <a:lnTo>
                        <a:pt x="2007" y="1730"/>
                      </a:lnTo>
                      <a:lnTo>
                        <a:pt x="1998" y="1748"/>
                      </a:lnTo>
                      <a:lnTo>
                        <a:pt x="1991" y="1766"/>
                      </a:lnTo>
                      <a:lnTo>
                        <a:pt x="1983" y="1786"/>
                      </a:lnTo>
                      <a:lnTo>
                        <a:pt x="1978" y="1804"/>
                      </a:lnTo>
                      <a:lnTo>
                        <a:pt x="1977" y="1821"/>
                      </a:lnTo>
                      <a:lnTo>
                        <a:pt x="1976" y="1830"/>
                      </a:lnTo>
                      <a:lnTo>
                        <a:pt x="1974" y="1839"/>
                      </a:lnTo>
                      <a:lnTo>
                        <a:pt x="1972" y="1847"/>
                      </a:lnTo>
                      <a:lnTo>
                        <a:pt x="1969" y="1856"/>
                      </a:lnTo>
                      <a:lnTo>
                        <a:pt x="1961" y="1866"/>
                      </a:lnTo>
                      <a:lnTo>
                        <a:pt x="1952" y="1875"/>
                      </a:lnTo>
                      <a:lnTo>
                        <a:pt x="1943" y="1883"/>
                      </a:lnTo>
                      <a:lnTo>
                        <a:pt x="1933" y="1888"/>
                      </a:lnTo>
                      <a:lnTo>
                        <a:pt x="1922" y="1891"/>
                      </a:lnTo>
                      <a:lnTo>
                        <a:pt x="1911" y="1892"/>
                      </a:lnTo>
                      <a:lnTo>
                        <a:pt x="1899" y="1893"/>
                      </a:lnTo>
                      <a:lnTo>
                        <a:pt x="1887" y="1893"/>
                      </a:lnTo>
                      <a:lnTo>
                        <a:pt x="1876" y="1893"/>
                      </a:lnTo>
                      <a:lnTo>
                        <a:pt x="1864" y="1893"/>
                      </a:lnTo>
                      <a:lnTo>
                        <a:pt x="1852" y="1895"/>
                      </a:lnTo>
                      <a:lnTo>
                        <a:pt x="1841" y="1897"/>
                      </a:lnTo>
                      <a:lnTo>
                        <a:pt x="1833" y="1901"/>
                      </a:lnTo>
                      <a:lnTo>
                        <a:pt x="1826" y="1906"/>
                      </a:lnTo>
                      <a:lnTo>
                        <a:pt x="1821" y="1911"/>
                      </a:lnTo>
                      <a:lnTo>
                        <a:pt x="1815" y="1917"/>
                      </a:lnTo>
                      <a:lnTo>
                        <a:pt x="1804" y="1928"/>
                      </a:lnTo>
                      <a:lnTo>
                        <a:pt x="1794" y="1939"/>
                      </a:lnTo>
                      <a:lnTo>
                        <a:pt x="1780" y="1946"/>
                      </a:lnTo>
                      <a:lnTo>
                        <a:pt x="1765" y="1954"/>
                      </a:lnTo>
                      <a:lnTo>
                        <a:pt x="1750" y="1962"/>
                      </a:lnTo>
                      <a:lnTo>
                        <a:pt x="1734" y="1967"/>
                      </a:lnTo>
                      <a:lnTo>
                        <a:pt x="1727" y="1966"/>
                      </a:lnTo>
                      <a:lnTo>
                        <a:pt x="1720" y="1962"/>
                      </a:lnTo>
                      <a:lnTo>
                        <a:pt x="1714" y="1957"/>
                      </a:lnTo>
                      <a:lnTo>
                        <a:pt x="1706" y="1953"/>
                      </a:lnTo>
                      <a:lnTo>
                        <a:pt x="1701" y="1941"/>
                      </a:lnTo>
                      <a:lnTo>
                        <a:pt x="1693" y="1930"/>
                      </a:lnTo>
                      <a:lnTo>
                        <a:pt x="1690" y="1928"/>
                      </a:lnTo>
                      <a:lnTo>
                        <a:pt x="1688" y="1930"/>
                      </a:lnTo>
                      <a:lnTo>
                        <a:pt x="1684" y="1932"/>
                      </a:lnTo>
                      <a:lnTo>
                        <a:pt x="1681" y="1933"/>
                      </a:lnTo>
                      <a:lnTo>
                        <a:pt x="1677" y="1936"/>
                      </a:lnTo>
                      <a:lnTo>
                        <a:pt x="1673" y="1937"/>
                      </a:lnTo>
                      <a:lnTo>
                        <a:pt x="1671" y="1937"/>
                      </a:lnTo>
                      <a:lnTo>
                        <a:pt x="1670" y="1935"/>
                      </a:lnTo>
                      <a:lnTo>
                        <a:pt x="1667" y="1931"/>
                      </a:lnTo>
                      <a:lnTo>
                        <a:pt x="1667" y="1927"/>
                      </a:lnTo>
                      <a:lnTo>
                        <a:pt x="1670" y="1924"/>
                      </a:lnTo>
                      <a:lnTo>
                        <a:pt x="1672" y="1920"/>
                      </a:lnTo>
                      <a:lnTo>
                        <a:pt x="1675" y="1917"/>
                      </a:lnTo>
                      <a:lnTo>
                        <a:pt x="1677" y="1914"/>
                      </a:lnTo>
                      <a:lnTo>
                        <a:pt x="1679" y="1910"/>
                      </a:lnTo>
                      <a:lnTo>
                        <a:pt x="1679" y="1906"/>
                      </a:lnTo>
                      <a:lnTo>
                        <a:pt x="1676" y="1904"/>
                      </a:lnTo>
                      <a:lnTo>
                        <a:pt x="1673" y="1904"/>
                      </a:lnTo>
                      <a:lnTo>
                        <a:pt x="1671" y="1904"/>
                      </a:lnTo>
                      <a:lnTo>
                        <a:pt x="1668" y="1905"/>
                      </a:lnTo>
                      <a:lnTo>
                        <a:pt x="1662" y="1909"/>
                      </a:lnTo>
                      <a:lnTo>
                        <a:pt x="1655" y="1911"/>
                      </a:lnTo>
                      <a:lnTo>
                        <a:pt x="1641" y="1927"/>
                      </a:lnTo>
                      <a:lnTo>
                        <a:pt x="1627" y="1939"/>
                      </a:lnTo>
                      <a:lnTo>
                        <a:pt x="1616" y="1949"/>
                      </a:lnTo>
                      <a:lnTo>
                        <a:pt x="1606" y="1957"/>
                      </a:lnTo>
                      <a:lnTo>
                        <a:pt x="1594" y="1965"/>
                      </a:lnTo>
                      <a:lnTo>
                        <a:pt x="1581" y="1971"/>
                      </a:lnTo>
                      <a:lnTo>
                        <a:pt x="1575" y="1970"/>
                      </a:lnTo>
                      <a:lnTo>
                        <a:pt x="1570" y="1968"/>
                      </a:lnTo>
                      <a:lnTo>
                        <a:pt x="1566" y="1966"/>
                      </a:lnTo>
                      <a:lnTo>
                        <a:pt x="1563" y="1962"/>
                      </a:lnTo>
                      <a:lnTo>
                        <a:pt x="1553" y="1952"/>
                      </a:lnTo>
                      <a:lnTo>
                        <a:pt x="1544" y="1940"/>
                      </a:lnTo>
                      <a:lnTo>
                        <a:pt x="1540" y="1935"/>
                      </a:lnTo>
                      <a:lnTo>
                        <a:pt x="1535" y="1931"/>
                      </a:lnTo>
                      <a:lnTo>
                        <a:pt x="1531" y="1927"/>
                      </a:lnTo>
                      <a:lnTo>
                        <a:pt x="1526" y="1924"/>
                      </a:lnTo>
                      <a:lnTo>
                        <a:pt x="1522" y="1923"/>
                      </a:lnTo>
                      <a:lnTo>
                        <a:pt x="1517" y="1922"/>
                      </a:lnTo>
                      <a:lnTo>
                        <a:pt x="1513" y="1922"/>
                      </a:lnTo>
                      <a:lnTo>
                        <a:pt x="1506" y="1923"/>
                      </a:lnTo>
                      <a:lnTo>
                        <a:pt x="1501" y="1924"/>
                      </a:lnTo>
                      <a:lnTo>
                        <a:pt x="1495" y="1926"/>
                      </a:lnTo>
                      <a:lnTo>
                        <a:pt x="1489" y="1926"/>
                      </a:lnTo>
                      <a:lnTo>
                        <a:pt x="1484" y="1924"/>
                      </a:lnTo>
                      <a:lnTo>
                        <a:pt x="1467" y="1915"/>
                      </a:lnTo>
                      <a:lnTo>
                        <a:pt x="1452" y="1906"/>
                      </a:lnTo>
                      <a:lnTo>
                        <a:pt x="1432" y="1902"/>
                      </a:lnTo>
                      <a:lnTo>
                        <a:pt x="1419" y="1897"/>
                      </a:lnTo>
                      <a:lnTo>
                        <a:pt x="1409" y="1885"/>
                      </a:lnTo>
                      <a:lnTo>
                        <a:pt x="1400" y="1874"/>
                      </a:lnTo>
                      <a:lnTo>
                        <a:pt x="1397" y="1867"/>
                      </a:lnTo>
                      <a:lnTo>
                        <a:pt x="1395" y="1861"/>
                      </a:lnTo>
                      <a:lnTo>
                        <a:pt x="1392" y="1853"/>
                      </a:lnTo>
                      <a:lnTo>
                        <a:pt x="1392" y="1847"/>
                      </a:lnTo>
                      <a:lnTo>
                        <a:pt x="1391" y="1841"/>
                      </a:lnTo>
                      <a:lnTo>
                        <a:pt x="1392" y="1836"/>
                      </a:lnTo>
                      <a:lnTo>
                        <a:pt x="1393" y="1831"/>
                      </a:lnTo>
                      <a:lnTo>
                        <a:pt x="1397" y="1826"/>
                      </a:lnTo>
                      <a:lnTo>
                        <a:pt x="1400" y="1821"/>
                      </a:lnTo>
                      <a:lnTo>
                        <a:pt x="1402" y="1816"/>
                      </a:lnTo>
                      <a:lnTo>
                        <a:pt x="1405" y="1810"/>
                      </a:lnTo>
                      <a:lnTo>
                        <a:pt x="1405" y="1805"/>
                      </a:lnTo>
                      <a:lnTo>
                        <a:pt x="1404" y="1788"/>
                      </a:lnTo>
                      <a:lnTo>
                        <a:pt x="1400" y="1771"/>
                      </a:lnTo>
                      <a:lnTo>
                        <a:pt x="1396" y="1755"/>
                      </a:lnTo>
                      <a:lnTo>
                        <a:pt x="1392" y="1740"/>
                      </a:lnTo>
                      <a:lnTo>
                        <a:pt x="1393" y="1731"/>
                      </a:lnTo>
                      <a:lnTo>
                        <a:pt x="1395" y="1722"/>
                      </a:lnTo>
                      <a:lnTo>
                        <a:pt x="1396" y="1717"/>
                      </a:lnTo>
                      <a:lnTo>
                        <a:pt x="1396" y="1713"/>
                      </a:lnTo>
                      <a:lnTo>
                        <a:pt x="1395" y="1709"/>
                      </a:lnTo>
                      <a:lnTo>
                        <a:pt x="1392" y="1708"/>
                      </a:lnTo>
                      <a:lnTo>
                        <a:pt x="1377" y="1717"/>
                      </a:lnTo>
                      <a:lnTo>
                        <a:pt x="1360" y="1731"/>
                      </a:lnTo>
                      <a:lnTo>
                        <a:pt x="1352" y="1731"/>
                      </a:lnTo>
                      <a:lnTo>
                        <a:pt x="1343" y="1733"/>
                      </a:lnTo>
                      <a:lnTo>
                        <a:pt x="1334" y="1733"/>
                      </a:lnTo>
                      <a:lnTo>
                        <a:pt x="1326" y="1731"/>
                      </a:lnTo>
                      <a:lnTo>
                        <a:pt x="1323" y="1729"/>
                      </a:lnTo>
                      <a:lnTo>
                        <a:pt x="1322" y="1727"/>
                      </a:lnTo>
                      <a:lnTo>
                        <a:pt x="1322" y="1725"/>
                      </a:lnTo>
                      <a:lnTo>
                        <a:pt x="1322" y="1722"/>
                      </a:lnTo>
                      <a:lnTo>
                        <a:pt x="1323" y="1717"/>
                      </a:lnTo>
                      <a:lnTo>
                        <a:pt x="1326" y="1712"/>
                      </a:lnTo>
                      <a:lnTo>
                        <a:pt x="1332" y="1703"/>
                      </a:lnTo>
                      <a:lnTo>
                        <a:pt x="1343" y="1694"/>
                      </a:lnTo>
                      <a:lnTo>
                        <a:pt x="1347" y="1689"/>
                      </a:lnTo>
                      <a:lnTo>
                        <a:pt x="1351" y="1683"/>
                      </a:lnTo>
                      <a:lnTo>
                        <a:pt x="1353" y="1677"/>
                      </a:lnTo>
                      <a:lnTo>
                        <a:pt x="1354" y="1670"/>
                      </a:lnTo>
                      <a:lnTo>
                        <a:pt x="1356" y="1664"/>
                      </a:lnTo>
                      <a:lnTo>
                        <a:pt x="1354" y="1657"/>
                      </a:lnTo>
                      <a:lnTo>
                        <a:pt x="1353" y="1652"/>
                      </a:lnTo>
                      <a:lnTo>
                        <a:pt x="1351" y="1646"/>
                      </a:lnTo>
                      <a:lnTo>
                        <a:pt x="1343" y="1635"/>
                      </a:lnTo>
                      <a:lnTo>
                        <a:pt x="1336" y="1625"/>
                      </a:lnTo>
                      <a:lnTo>
                        <a:pt x="1332" y="1622"/>
                      </a:lnTo>
                      <a:lnTo>
                        <a:pt x="1330" y="1624"/>
                      </a:lnTo>
                      <a:lnTo>
                        <a:pt x="1327" y="1626"/>
                      </a:lnTo>
                      <a:lnTo>
                        <a:pt x="1326" y="1629"/>
                      </a:lnTo>
                      <a:lnTo>
                        <a:pt x="1321" y="1643"/>
                      </a:lnTo>
                      <a:lnTo>
                        <a:pt x="1318" y="1659"/>
                      </a:lnTo>
                      <a:lnTo>
                        <a:pt x="1314" y="1674"/>
                      </a:lnTo>
                      <a:lnTo>
                        <a:pt x="1308" y="1689"/>
                      </a:lnTo>
                      <a:lnTo>
                        <a:pt x="1304" y="1692"/>
                      </a:lnTo>
                      <a:lnTo>
                        <a:pt x="1299" y="1696"/>
                      </a:lnTo>
                      <a:lnTo>
                        <a:pt x="1292" y="1698"/>
                      </a:lnTo>
                      <a:lnTo>
                        <a:pt x="1286" y="1699"/>
                      </a:lnTo>
                      <a:lnTo>
                        <a:pt x="1274" y="1703"/>
                      </a:lnTo>
                      <a:lnTo>
                        <a:pt x="1262" y="1705"/>
                      </a:lnTo>
                      <a:lnTo>
                        <a:pt x="1259" y="1705"/>
                      </a:lnTo>
                      <a:lnTo>
                        <a:pt x="1253" y="1705"/>
                      </a:lnTo>
                      <a:lnTo>
                        <a:pt x="1251" y="1703"/>
                      </a:lnTo>
                      <a:lnTo>
                        <a:pt x="1248" y="1699"/>
                      </a:lnTo>
                      <a:lnTo>
                        <a:pt x="1247" y="1695"/>
                      </a:lnTo>
                      <a:lnTo>
                        <a:pt x="1248" y="1691"/>
                      </a:lnTo>
                      <a:lnTo>
                        <a:pt x="1251" y="1687"/>
                      </a:lnTo>
                      <a:lnTo>
                        <a:pt x="1255" y="1683"/>
                      </a:lnTo>
                      <a:lnTo>
                        <a:pt x="1262" y="1676"/>
                      </a:lnTo>
                      <a:lnTo>
                        <a:pt x="1270" y="1670"/>
                      </a:lnTo>
                      <a:lnTo>
                        <a:pt x="1274" y="1670"/>
                      </a:lnTo>
                      <a:lnTo>
                        <a:pt x="1278" y="1670"/>
                      </a:lnTo>
                      <a:lnTo>
                        <a:pt x="1282" y="1672"/>
                      </a:lnTo>
                      <a:lnTo>
                        <a:pt x="1284" y="1673"/>
                      </a:lnTo>
                      <a:lnTo>
                        <a:pt x="1287" y="1674"/>
                      </a:lnTo>
                      <a:lnTo>
                        <a:pt x="1291" y="1674"/>
                      </a:lnTo>
                      <a:lnTo>
                        <a:pt x="1292" y="1673"/>
                      </a:lnTo>
                      <a:lnTo>
                        <a:pt x="1295" y="1670"/>
                      </a:lnTo>
                      <a:lnTo>
                        <a:pt x="1300" y="1661"/>
                      </a:lnTo>
                      <a:lnTo>
                        <a:pt x="1304" y="1652"/>
                      </a:lnTo>
                      <a:lnTo>
                        <a:pt x="1307" y="1642"/>
                      </a:lnTo>
                      <a:lnTo>
                        <a:pt x="1310" y="1632"/>
                      </a:lnTo>
                      <a:lnTo>
                        <a:pt x="1316" y="1609"/>
                      </a:lnTo>
                      <a:lnTo>
                        <a:pt x="1322" y="1587"/>
                      </a:lnTo>
                      <a:lnTo>
                        <a:pt x="1329" y="1575"/>
                      </a:lnTo>
                      <a:lnTo>
                        <a:pt x="1334" y="1563"/>
                      </a:lnTo>
                      <a:lnTo>
                        <a:pt x="1338" y="1552"/>
                      </a:lnTo>
                      <a:lnTo>
                        <a:pt x="1342" y="1542"/>
                      </a:lnTo>
                      <a:lnTo>
                        <a:pt x="1344" y="1534"/>
                      </a:lnTo>
                      <a:lnTo>
                        <a:pt x="1345" y="1527"/>
                      </a:lnTo>
                      <a:lnTo>
                        <a:pt x="1345" y="1524"/>
                      </a:lnTo>
                      <a:lnTo>
                        <a:pt x="1345" y="1523"/>
                      </a:lnTo>
                      <a:lnTo>
                        <a:pt x="1344" y="1523"/>
                      </a:lnTo>
                      <a:lnTo>
                        <a:pt x="1342" y="1524"/>
                      </a:lnTo>
                      <a:lnTo>
                        <a:pt x="1331" y="1532"/>
                      </a:lnTo>
                      <a:lnTo>
                        <a:pt x="1322" y="1542"/>
                      </a:lnTo>
                      <a:lnTo>
                        <a:pt x="1313" y="1554"/>
                      </a:lnTo>
                      <a:lnTo>
                        <a:pt x="1304" y="1564"/>
                      </a:lnTo>
                      <a:lnTo>
                        <a:pt x="1292" y="1575"/>
                      </a:lnTo>
                      <a:lnTo>
                        <a:pt x="1281" y="1582"/>
                      </a:lnTo>
                      <a:lnTo>
                        <a:pt x="1269" y="1591"/>
                      </a:lnTo>
                      <a:lnTo>
                        <a:pt x="1257" y="1602"/>
                      </a:lnTo>
                      <a:lnTo>
                        <a:pt x="1244" y="1612"/>
                      </a:lnTo>
                      <a:lnTo>
                        <a:pt x="1230" y="1622"/>
                      </a:lnTo>
                      <a:lnTo>
                        <a:pt x="1216" y="1634"/>
                      </a:lnTo>
                      <a:lnTo>
                        <a:pt x="1201" y="1648"/>
                      </a:lnTo>
                      <a:lnTo>
                        <a:pt x="1207" y="1655"/>
                      </a:lnTo>
                      <a:lnTo>
                        <a:pt x="1212" y="1661"/>
                      </a:lnTo>
                      <a:lnTo>
                        <a:pt x="1212" y="1669"/>
                      </a:lnTo>
                      <a:lnTo>
                        <a:pt x="1212" y="1677"/>
                      </a:lnTo>
                      <a:lnTo>
                        <a:pt x="1212" y="1679"/>
                      </a:lnTo>
                      <a:lnTo>
                        <a:pt x="1212" y="1682"/>
                      </a:lnTo>
                      <a:lnTo>
                        <a:pt x="1209" y="1683"/>
                      </a:lnTo>
                      <a:lnTo>
                        <a:pt x="1207" y="1685"/>
                      </a:lnTo>
                      <a:lnTo>
                        <a:pt x="1196" y="1681"/>
                      </a:lnTo>
                      <a:lnTo>
                        <a:pt x="1186" y="1674"/>
                      </a:lnTo>
                      <a:lnTo>
                        <a:pt x="1177" y="1667"/>
                      </a:lnTo>
                      <a:lnTo>
                        <a:pt x="1170" y="1656"/>
                      </a:lnTo>
                      <a:lnTo>
                        <a:pt x="1174" y="1643"/>
                      </a:lnTo>
                      <a:lnTo>
                        <a:pt x="1178" y="1634"/>
                      </a:lnTo>
                      <a:lnTo>
                        <a:pt x="1176" y="1613"/>
                      </a:lnTo>
                      <a:lnTo>
                        <a:pt x="1170" y="1595"/>
                      </a:lnTo>
                      <a:lnTo>
                        <a:pt x="1168" y="1586"/>
                      </a:lnTo>
                      <a:lnTo>
                        <a:pt x="1165" y="1577"/>
                      </a:lnTo>
                      <a:lnTo>
                        <a:pt x="1160" y="1568"/>
                      </a:lnTo>
                      <a:lnTo>
                        <a:pt x="1156" y="1560"/>
                      </a:lnTo>
                      <a:lnTo>
                        <a:pt x="1142" y="1550"/>
                      </a:lnTo>
                      <a:lnTo>
                        <a:pt x="1128" y="1542"/>
                      </a:lnTo>
                      <a:lnTo>
                        <a:pt x="1133" y="1525"/>
                      </a:lnTo>
                      <a:lnTo>
                        <a:pt x="1137" y="1508"/>
                      </a:lnTo>
                      <a:lnTo>
                        <a:pt x="1131" y="1503"/>
                      </a:lnTo>
                      <a:lnTo>
                        <a:pt x="1125" y="1498"/>
                      </a:lnTo>
                      <a:lnTo>
                        <a:pt x="1119" y="1493"/>
                      </a:lnTo>
                      <a:lnTo>
                        <a:pt x="1111" y="1489"/>
                      </a:lnTo>
                      <a:lnTo>
                        <a:pt x="1096" y="1483"/>
                      </a:lnTo>
                      <a:lnTo>
                        <a:pt x="1082" y="1476"/>
                      </a:lnTo>
                      <a:lnTo>
                        <a:pt x="1072" y="1475"/>
                      </a:lnTo>
                      <a:lnTo>
                        <a:pt x="1061" y="1476"/>
                      </a:lnTo>
                      <a:lnTo>
                        <a:pt x="1056" y="1476"/>
                      </a:lnTo>
                      <a:lnTo>
                        <a:pt x="1051" y="1476"/>
                      </a:lnTo>
                      <a:lnTo>
                        <a:pt x="1046" y="1475"/>
                      </a:lnTo>
                      <a:lnTo>
                        <a:pt x="1041" y="1472"/>
                      </a:lnTo>
                      <a:lnTo>
                        <a:pt x="1033" y="1470"/>
                      </a:lnTo>
                      <a:lnTo>
                        <a:pt x="1028" y="1464"/>
                      </a:lnTo>
                      <a:lnTo>
                        <a:pt x="1021" y="1459"/>
                      </a:lnTo>
                      <a:lnTo>
                        <a:pt x="1016" y="1454"/>
                      </a:lnTo>
                      <a:lnTo>
                        <a:pt x="1011" y="1448"/>
                      </a:lnTo>
                      <a:lnTo>
                        <a:pt x="1004" y="1442"/>
                      </a:lnTo>
                      <a:lnTo>
                        <a:pt x="998" y="1438"/>
                      </a:lnTo>
                      <a:lnTo>
                        <a:pt x="989" y="1436"/>
                      </a:lnTo>
                      <a:lnTo>
                        <a:pt x="972" y="1433"/>
                      </a:lnTo>
                      <a:lnTo>
                        <a:pt x="954" y="1433"/>
                      </a:lnTo>
                      <a:lnTo>
                        <a:pt x="936" y="1433"/>
                      </a:lnTo>
                      <a:lnTo>
                        <a:pt x="918" y="1435"/>
                      </a:lnTo>
                      <a:lnTo>
                        <a:pt x="899" y="1437"/>
                      </a:lnTo>
                      <a:lnTo>
                        <a:pt x="881" y="1440"/>
                      </a:lnTo>
                      <a:lnTo>
                        <a:pt x="864" y="1444"/>
                      </a:lnTo>
                      <a:lnTo>
                        <a:pt x="846" y="1449"/>
                      </a:lnTo>
                      <a:lnTo>
                        <a:pt x="836" y="1451"/>
                      </a:lnTo>
                      <a:lnTo>
                        <a:pt x="826" y="1455"/>
                      </a:lnTo>
                      <a:lnTo>
                        <a:pt x="816" y="1462"/>
                      </a:lnTo>
                      <a:lnTo>
                        <a:pt x="807" y="1468"/>
                      </a:lnTo>
                      <a:lnTo>
                        <a:pt x="797" y="1475"/>
                      </a:lnTo>
                      <a:lnTo>
                        <a:pt x="788" y="1481"/>
                      </a:lnTo>
                      <a:lnTo>
                        <a:pt x="778" y="1486"/>
                      </a:lnTo>
                      <a:lnTo>
                        <a:pt x="767" y="1490"/>
                      </a:lnTo>
                      <a:lnTo>
                        <a:pt x="757" y="1492"/>
                      </a:lnTo>
                      <a:lnTo>
                        <a:pt x="746" y="1490"/>
                      </a:lnTo>
                      <a:lnTo>
                        <a:pt x="736" y="1489"/>
                      </a:lnTo>
                      <a:lnTo>
                        <a:pt x="726" y="1486"/>
                      </a:lnTo>
                      <a:lnTo>
                        <a:pt x="715" y="1484"/>
                      </a:lnTo>
                      <a:lnTo>
                        <a:pt x="705" y="1481"/>
                      </a:lnTo>
                      <a:lnTo>
                        <a:pt x="695" y="1480"/>
                      </a:lnTo>
                      <a:lnTo>
                        <a:pt x="684" y="1481"/>
                      </a:lnTo>
                      <a:lnTo>
                        <a:pt x="661" y="1490"/>
                      </a:lnTo>
                      <a:lnTo>
                        <a:pt x="638" y="1501"/>
                      </a:lnTo>
                      <a:lnTo>
                        <a:pt x="615" y="1512"/>
                      </a:lnTo>
                      <a:lnTo>
                        <a:pt x="592" y="1524"/>
                      </a:lnTo>
                      <a:lnTo>
                        <a:pt x="580" y="1529"/>
                      </a:lnTo>
                      <a:lnTo>
                        <a:pt x="569" y="1536"/>
                      </a:lnTo>
                      <a:lnTo>
                        <a:pt x="564" y="1538"/>
                      </a:lnTo>
                      <a:lnTo>
                        <a:pt x="558" y="1542"/>
                      </a:lnTo>
                      <a:lnTo>
                        <a:pt x="553" y="1546"/>
                      </a:lnTo>
                      <a:lnTo>
                        <a:pt x="549" y="1550"/>
                      </a:lnTo>
                      <a:lnTo>
                        <a:pt x="544" y="1555"/>
                      </a:lnTo>
                      <a:lnTo>
                        <a:pt x="540" y="1560"/>
                      </a:lnTo>
                      <a:lnTo>
                        <a:pt x="536" y="1567"/>
                      </a:lnTo>
                      <a:lnTo>
                        <a:pt x="533" y="1573"/>
                      </a:lnTo>
                      <a:lnTo>
                        <a:pt x="529" y="1581"/>
                      </a:lnTo>
                      <a:lnTo>
                        <a:pt x="525" y="1587"/>
                      </a:lnTo>
                      <a:lnTo>
                        <a:pt x="520" y="1593"/>
                      </a:lnTo>
                      <a:lnTo>
                        <a:pt x="513" y="1597"/>
                      </a:lnTo>
                      <a:lnTo>
                        <a:pt x="504" y="1599"/>
                      </a:lnTo>
                      <a:lnTo>
                        <a:pt x="494" y="1600"/>
                      </a:lnTo>
                      <a:lnTo>
                        <a:pt x="483" y="1600"/>
                      </a:lnTo>
                      <a:lnTo>
                        <a:pt x="473" y="1600"/>
                      </a:lnTo>
                      <a:lnTo>
                        <a:pt x="451" y="1598"/>
                      </a:lnTo>
                      <a:lnTo>
                        <a:pt x="429" y="1597"/>
                      </a:lnTo>
                      <a:lnTo>
                        <a:pt x="402" y="1599"/>
                      </a:lnTo>
                      <a:lnTo>
                        <a:pt x="372" y="1598"/>
                      </a:lnTo>
                      <a:lnTo>
                        <a:pt x="356" y="1598"/>
                      </a:lnTo>
                      <a:lnTo>
                        <a:pt x="341" y="1599"/>
                      </a:lnTo>
                      <a:lnTo>
                        <a:pt x="325" y="1602"/>
                      </a:lnTo>
                      <a:lnTo>
                        <a:pt x="310" y="1606"/>
                      </a:lnTo>
                      <a:lnTo>
                        <a:pt x="303" y="1608"/>
                      </a:lnTo>
                      <a:lnTo>
                        <a:pt x="298" y="1612"/>
                      </a:lnTo>
                      <a:lnTo>
                        <a:pt x="293" y="1617"/>
                      </a:lnTo>
                      <a:lnTo>
                        <a:pt x="289" y="1622"/>
                      </a:lnTo>
                      <a:lnTo>
                        <a:pt x="285" y="1629"/>
                      </a:lnTo>
                      <a:lnTo>
                        <a:pt x="280" y="1634"/>
                      </a:lnTo>
                      <a:lnTo>
                        <a:pt x="274" y="1639"/>
                      </a:lnTo>
                      <a:lnTo>
                        <a:pt x="268" y="1643"/>
                      </a:lnTo>
                      <a:lnTo>
                        <a:pt x="254" y="1646"/>
                      </a:lnTo>
                      <a:lnTo>
                        <a:pt x="241" y="1648"/>
                      </a:lnTo>
                      <a:lnTo>
                        <a:pt x="234" y="1652"/>
                      </a:lnTo>
                      <a:lnTo>
                        <a:pt x="228" y="1656"/>
                      </a:lnTo>
                      <a:lnTo>
                        <a:pt x="223" y="1663"/>
                      </a:lnTo>
                      <a:lnTo>
                        <a:pt x="217" y="1668"/>
                      </a:lnTo>
                      <a:lnTo>
                        <a:pt x="212" y="1673"/>
                      </a:lnTo>
                      <a:lnTo>
                        <a:pt x="207" y="1678"/>
                      </a:lnTo>
                      <a:lnTo>
                        <a:pt x="201" y="1682"/>
                      </a:lnTo>
                      <a:lnTo>
                        <a:pt x="194" y="1685"/>
                      </a:lnTo>
                      <a:lnTo>
                        <a:pt x="185" y="1687"/>
                      </a:lnTo>
                      <a:lnTo>
                        <a:pt x="177" y="1689"/>
                      </a:lnTo>
                      <a:lnTo>
                        <a:pt x="168" y="1689"/>
                      </a:lnTo>
                      <a:lnTo>
                        <a:pt x="159" y="1689"/>
                      </a:lnTo>
                      <a:lnTo>
                        <a:pt x="142" y="1687"/>
                      </a:lnTo>
                      <a:lnTo>
                        <a:pt x="124" y="1689"/>
                      </a:lnTo>
                      <a:lnTo>
                        <a:pt x="116" y="1687"/>
                      </a:lnTo>
                      <a:lnTo>
                        <a:pt x="109" y="1683"/>
                      </a:lnTo>
                      <a:lnTo>
                        <a:pt x="101" y="1679"/>
                      </a:lnTo>
                      <a:lnTo>
                        <a:pt x="94" y="1674"/>
                      </a:lnTo>
                      <a:lnTo>
                        <a:pt x="83" y="1664"/>
                      </a:lnTo>
                      <a:lnTo>
                        <a:pt x="70" y="1652"/>
                      </a:lnTo>
                      <a:lnTo>
                        <a:pt x="58" y="1643"/>
                      </a:lnTo>
                      <a:lnTo>
                        <a:pt x="46" y="1633"/>
                      </a:lnTo>
                      <a:lnTo>
                        <a:pt x="42" y="1628"/>
                      </a:lnTo>
                      <a:lnTo>
                        <a:pt x="37" y="1622"/>
                      </a:lnTo>
                      <a:lnTo>
                        <a:pt x="35" y="1617"/>
                      </a:lnTo>
                      <a:lnTo>
                        <a:pt x="32" y="1611"/>
                      </a:lnTo>
                      <a:lnTo>
                        <a:pt x="29" y="1607"/>
                      </a:lnTo>
                      <a:lnTo>
                        <a:pt x="27" y="1603"/>
                      </a:lnTo>
                      <a:lnTo>
                        <a:pt x="27" y="1599"/>
                      </a:lnTo>
                      <a:lnTo>
                        <a:pt x="27" y="1595"/>
                      </a:lnTo>
                      <a:lnTo>
                        <a:pt x="28" y="1586"/>
                      </a:lnTo>
                      <a:lnTo>
                        <a:pt x="32" y="1578"/>
                      </a:lnTo>
                      <a:lnTo>
                        <a:pt x="50" y="1578"/>
                      </a:lnTo>
                      <a:lnTo>
                        <a:pt x="64" y="1578"/>
                      </a:lnTo>
                      <a:lnTo>
                        <a:pt x="68" y="1571"/>
                      </a:lnTo>
                      <a:lnTo>
                        <a:pt x="72" y="1564"/>
                      </a:lnTo>
                      <a:lnTo>
                        <a:pt x="75" y="1556"/>
                      </a:lnTo>
                      <a:lnTo>
                        <a:pt x="77" y="1547"/>
                      </a:lnTo>
                      <a:lnTo>
                        <a:pt x="80" y="1530"/>
                      </a:lnTo>
                      <a:lnTo>
                        <a:pt x="83" y="1514"/>
                      </a:lnTo>
                      <a:lnTo>
                        <a:pt x="87" y="1499"/>
                      </a:lnTo>
                      <a:lnTo>
                        <a:pt x="89" y="1486"/>
                      </a:lnTo>
                      <a:lnTo>
                        <a:pt x="89" y="1479"/>
                      </a:lnTo>
                      <a:lnTo>
                        <a:pt x="89" y="1472"/>
                      </a:lnTo>
                      <a:lnTo>
                        <a:pt x="89" y="1466"/>
                      </a:lnTo>
                      <a:lnTo>
                        <a:pt x="88" y="1458"/>
                      </a:lnTo>
                      <a:lnTo>
                        <a:pt x="87" y="1451"/>
                      </a:lnTo>
                      <a:lnTo>
                        <a:pt x="85" y="1445"/>
                      </a:lnTo>
                      <a:lnTo>
                        <a:pt x="83" y="1437"/>
                      </a:lnTo>
                      <a:lnTo>
                        <a:pt x="80" y="1431"/>
                      </a:lnTo>
                      <a:lnTo>
                        <a:pt x="74" y="1416"/>
                      </a:lnTo>
                      <a:lnTo>
                        <a:pt x="70" y="1402"/>
                      </a:lnTo>
                      <a:lnTo>
                        <a:pt x="68" y="1389"/>
                      </a:lnTo>
                      <a:lnTo>
                        <a:pt x="68" y="1375"/>
                      </a:lnTo>
                      <a:lnTo>
                        <a:pt x="70" y="1361"/>
                      </a:lnTo>
                      <a:lnTo>
                        <a:pt x="71" y="1346"/>
                      </a:lnTo>
                      <a:lnTo>
                        <a:pt x="74" y="1333"/>
                      </a:lnTo>
                      <a:lnTo>
                        <a:pt x="75" y="1319"/>
                      </a:lnTo>
                      <a:lnTo>
                        <a:pt x="75" y="1305"/>
                      </a:lnTo>
                      <a:lnTo>
                        <a:pt x="74" y="1292"/>
                      </a:lnTo>
                      <a:lnTo>
                        <a:pt x="72" y="1278"/>
                      </a:lnTo>
                      <a:lnTo>
                        <a:pt x="68" y="1265"/>
                      </a:lnTo>
                      <a:lnTo>
                        <a:pt x="64" y="1252"/>
                      </a:lnTo>
                      <a:lnTo>
                        <a:pt x="59" y="1239"/>
                      </a:lnTo>
                      <a:lnTo>
                        <a:pt x="55" y="1226"/>
                      </a:lnTo>
                      <a:lnTo>
                        <a:pt x="52" y="1213"/>
                      </a:lnTo>
                      <a:lnTo>
                        <a:pt x="49" y="1199"/>
                      </a:lnTo>
                      <a:lnTo>
                        <a:pt x="46" y="1186"/>
                      </a:lnTo>
                      <a:lnTo>
                        <a:pt x="44" y="1174"/>
                      </a:lnTo>
                      <a:lnTo>
                        <a:pt x="44" y="1162"/>
                      </a:lnTo>
                      <a:lnTo>
                        <a:pt x="44" y="1151"/>
                      </a:lnTo>
                      <a:lnTo>
                        <a:pt x="41" y="1139"/>
                      </a:lnTo>
                      <a:lnTo>
                        <a:pt x="37" y="1129"/>
                      </a:lnTo>
                      <a:lnTo>
                        <a:pt x="32" y="1120"/>
                      </a:lnTo>
                      <a:lnTo>
                        <a:pt x="27" y="1111"/>
                      </a:lnTo>
                      <a:lnTo>
                        <a:pt x="20" y="1103"/>
                      </a:lnTo>
                      <a:lnTo>
                        <a:pt x="14" y="1094"/>
                      </a:lnTo>
                      <a:lnTo>
                        <a:pt x="9" y="1085"/>
                      </a:lnTo>
                      <a:lnTo>
                        <a:pt x="4" y="1076"/>
                      </a:lnTo>
                      <a:lnTo>
                        <a:pt x="0" y="1065"/>
                      </a:lnTo>
                      <a:lnTo>
                        <a:pt x="0" y="1061"/>
                      </a:lnTo>
                      <a:lnTo>
                        <a:pt x="1" y="1059"/>
                      </a:lnTo>
                      <a:lnTo>
                        <a:pt x="2" y="1056"/>
                      </a:lnTo>
                      <a:lnTo>
                        <a:pt x="5" y="1054"/>
                      </a:lnTo>
                      <a:lnTo>
                        <a:pt x="7" y="1051"/>
                      </a:lnTo>
                      <a:lnTo>
                        <a:pt x="9" y="1050"/>
                      </a:lnTo>
                      <a:lnTo>
                        <a:pt x="11" y="1050"/>
                      </a:lnTo>
                      <a:lnTo>
                        <a:pt x="14" y="1051"/>
                      </a:lnTo>
                      <a:lnTo>
                        <a:pt x="20" y="1064"/>
                      </a:lnTo>
                      <a:lnTo>
                        <a:pt x="27" y="1078"/>
                      </a:lnTo>
                      <a:lnTo>
                        <a:pt x="29" y="1073"/>
                      </a:lnTo>
                      <a:lnTo>
                        <a:pt x="29" y="1064"/>
                      </a:lnTo>
                      <a:lnTo>
                        <a:pt x="31" y="1059"/>
                      </a:lnTo>
                      <a:lnTo>
                        <a:pt x="32" y="1055"/>
                      </a:lnTo>
                      <a:lnTo>
                        <a:pt x="33" y="1052"/>
                      </a:lnTo>
                      <a:lnTo>
                        <a:pt x="36" y="1051"/>
                      </a:lnTo>
                      <a:lnTo>
                        <a:pt x="40" y="1054"/>
                      </a:lnTo>
                      <a:lnTo>
                        <a:pt x="42" y="1057"/>
                      </a:lnTo>
                      <a:lnTo>
                        <a:pt x="44" y="1061"/>
                      </a:lnTo>
                      <a:lnTo>
                        <a:pt x="46" y="1067"/>
                      </a:lnTo>
                      <a:lnTo>
                        <a:pt x="48" y="1070"/>
                      </a:lnTo>
                      <a:lnTo>
                        <a:pt x="50" y="1073"/>
                      </a:lnTo>
                      <a:lnTo>
                        <a:pt x="52" y="1076"/>
                      </a:lnTo>
                      <a:lnTo>
                        <a:pt x="55" y="1074"/>
                      </a:lnTo>
                      <a:lnTo>
                        <a:pt x="58" y="1069"/>
                      </a:lnTo>
                      <a:lnTo>
                        <a:pt x="61" y="1064"/>
                      </a:lnTo>
                      <a:lnTo>
                        <a:pt x="62" y="1057"/>
                      </a:lnTo>
                      <a:lnTo>
                        <a:pt x="63" y="1051"/>
                      </a:lnTo>
                      <a:lnTo>
                        <a:pt x="62" y="1037"/>
                      </a:lnTo>
                      <a:lnTo>
                        <a:pt x="59" y="1024"/>
                      </a:lnTo>
                      <a:lnTo>
                        <a:pt x="57" y="1013"/>
                      </a:lnTo>
                      <a:lnTo>
                        <a:pt x="53" y="1004"/>
                      </a:lnTo>
                      <a:lnTo>
                        <a:pt x="48" y="995"/>
                      </a:lnTo>
                      <a:lnTo>
                        <a:pt x="41" y="986"/>
                      </a:lnTo>
                      <a:lnTo>
                        <a:pt x="35" y="978"/>
                      </a:lnTo>
                      <a:lnTo>
                        <a:pt x="29" y="969"/>
                      </a:lnTo>
                      <a:lnTo>
                        <a:pt x="26" y="959"/>
                      </a:lnTo>
                      <a:lnTo>
                        <a:pt x="23" y="950"/>
                      </a:lnTo>
                      <a:lnTo>
                        <a:pt x="22" y="942"/>
                      </a:lnTo>
                      <a:lnTo>
                        <a:pt x="22" y="936"/>
                      </a:lnTo>
                      <a:lnTo>
                        <a:pt x="23" y="928"/>
                      </a:lnTo>
                      <a:lnTo>
                        <a:pt x="24" y="920"/>
                      </a:lnTo>
                      <a:lnTo>
                        <a:pt x="28" y="905"/>
                      </a:lnTo>
                      <a:lnTo>
                        <a:pt x="32" y="890"/>
                      </a:lnTo>
                      <a:lnTo>
                        <a:pt x="32" y="883"/>
                      </a:lnTo>
                      <a:lnTo>
                        <a:pt x="35" y="876"/>
                      </a:lnTo>
                      <a:lnTo>
                        <a:pt x="36" y="868"/>
                      </a:lnTo>
                      <a:lnTo>
                        <a:pt x="40" y="862"/>
                      </a:lnTo>
                      <a:lnTo>
                        <a:pt x="45" y="846"/>
                      </a:lnTo>
                      <a:lnTo>
                        <a:pt x="50" y="829"/>
                      </a:lnTo>
                      <a:lnTo>
                        <a:pt x="50" y="818"/>
                      </a:lnTo>
                      <a:lnTo>
                        <a:pt x="50" y="806"/>
                      </a:lnTo>
                      <a:lnTo>
                        <a:pt x="50" y="793"/>
                      </a:lnTo>
                      <a:lnTo>
                        <a:pt x="50" y="779"/>
                      </a:lnTo>
                      <a:lnTo>
                        <a:pt x="54" y="769"/>
                      </a:lnTo>
                      <a:lnTo>
                        <a:pt x="58" y="761"/>
                      </a:lnTo>
                      <a:lnTo>
                        <a:pt x="63" y="753"/>
                      </a:lnTo>
                      <a:lnTo>
                        <a:pt x="70" y="747"/>
                      </a:lnTo>
                      <a:lnTo>
                        <a:pt x="74" y="744"/>
                      </a:lnTo>
                      <a:lnTo>
                        <a:pt x="77" y="744"/>
                      </a:lnTo>
                      <a:lnTo>
                        <a:pt x="81" y="745"/>
                      </a:lnTo>
                      <a:lnTo>
                        <a:pt x="83" y="747"/>
                      </a:lnTo>
                      <a:lnTo>
                        <a:pt x="81" y="757"/>
                      </a:lnTo>
                      <a:lnTo>
                        <a:pt x="77" y="769"/>
                      </a:lnTo>
                      <a:lnTo>
                        <a:pt x="76" y="774"/>
                      </a:lnTo>
                      <a:lnTo>
                        <a:pt x="75" y="779"/>
                      </a:lnTo>
                      <a:lnTo>
                        <a:pt x="76" y="784"/>
                      </a:lnTo>
                      <a:lnTo>
                        <a:pt x="77" y="788"/>
                      </a:lnTo>
                      <a:lnTo>
                        <a:pt x="84" y="782"/>
                      </a:lnTo>
                      <a:lnTo>
                        <a:pt x="92" y="770"/>
                      </a:lnTo>
                      <a:lnTo>
                        <a:pt x="99" y="762"/>
                      </a:lnTo>
                      <a:lnTo>
                        <a:pt x="106" y="756"/>
                      </a:lnTo>
                      <a:lnTo>
                        <a:pt x="112" y="750"/>
                      </a:lnTo>
                      <a:lnTo>
                        <a:pt x="120" y="747"/>
                      </a:lnTo>
                      <a:lnTo>
                        <a:pt x="133" y="737"/>
                      </a:lnTo>
                      <a:lnTo>
                        <a:pt x="147" y="728"/>
                      </a:lnTo>
                      <a:lnTo>
                        <a:pt x="159" y="721"/>
                      </a:lnTo>
                      <a:lnTo>
                        <a:pt x="171" y="714"/>
                      </a:lnTo>
                      <a:lnTo>
                        <a:pt x="181" y="706"/>
                      </a:lnTo>
                      <a:lnTo>
                        <a:pt x="192" y="697"/>
                      </a:lnTo>
                      <a:lnTo>
                        <a:pt x="202" y="690"/>
                      </a:lnTo>
                      <a:lnTo>
                        <a:pt x="212" y="682"/>
                      </a:lnTo>
                      <a:lnTo>
                        <a:pt x="220" y="675"/>
                      </a:lnTo>
                      <a:lnTo>
                        <a:pt x="230" y="667"/>
                      </a:lnTo>
                      <a:close/>
                      <a:moveTo>
                        <a:pt x="1808" y="2038"/>
                      </a:moveTo>
                      <a:lnTo>
                        <a:pt x="1811" y="2034"/>
                      </a:lnTo>
                      <a:lnTo>
                        <a:pt x="1815" y="2032"/>
                      </a:lnTo>
                      <a:lnTo>
                        <a:pt x="1816" y="2031"/>
                      </a:lnTo>
                      <a:lnTo>
                        <a:pt x="1819" y="2031"/>
                      </a:lnTo>
                      <a:lnTo>
                        <a:pt x="1821" y="2032"/>
                      </a:lnTo>
                      <a:lnTo>
                        <a:pt x="1823" y="2033"/>
                      </a:lnTo>
                      <a:lnTo>
                        <a:pt x="1826" y="2037"/>
                      </a:lnTo>
                      <a:lnTo>
                        <a:pt x="1829" y="2044"/>
                      </a:lnTo>
                      <a:lnTo>
                        <a:pt x="1832" y="2050"/>
                      </a:lnTo>
                      <a:lnTo>
                        <a:pt x="1832" y="2057"/>
                      </a:lnTo>
                      <a:lnTo>
                        <a:pt x="1832" y="2060"/>
                      </a:lnTo>
                      <a:lnTo>
                        <a:pt x="1832" y="2067"/>
                      </a:lnTo>
                      <a:lnTo>
                        <a:pt x="1830" y="2072"/>
                      </a:lnTo>
                      <a:lnTo>
                        <a:pt x="1828" y="2075"/>
                      </a:lnTo>
                      <a:lnTo>
                        <a:pt x="1825" y="2073"/>
                      </a:lnTo>
                      <a:lnTo>
                        <a:pt x="1823" y="2073"/>
                      </a:lnTo>
                      <a:lnTo>
                        <a:pt x="1820" y="2071"/>
                      </a:lnTo>
                      <a:lnTo>
                        <a:pt x="1819" y="2069"/>
                      </a:lnTo>
                      <a:lnTo>
                        <a:pt x="1816" y="2066"/>
                      </a:lnTo>
                      <a:lnTo>
                        <a:pt x="1813" y="2060"/>
                      </a:lnTo>
                      <a:lnTo>
                        <a:pt x="1811" y="2055"/>
                      </a:lnTo>
                      <a:lnTo>
                        <a:pt x="1810" y="2049"/>
                      </a:lnTo>
                      <a:lnTo>
                        <a:pt x="1808" y="2044"/>
                      </a:lnTo>
                      <a:lnTo>
                        <a:pt x="1808" y="2038"/>
                      </a:lnTo>
                      <a:close/>
                      <a:moveTo>
                        <a:pt x="1688" y="2134"/>
                      </a:moveTo>
                      <a:lnTo>
                        <a:pt x="1698" y="2137"/>
                      </a:lnTo>
                      <a:lnTo>
                        <a:pt x="1708" y="2137"/>
                      </a:lnTo>
                      <a:lnTo>
                        <a:pt x="1718" y="2136"/>
                      </a:lnTo>
                      <a:lnTo>
                        <a:pt x="1725" y="2134"/>
                      </a:lnTo>
                      <a:lnTo>
                        <a:pt x="1736" y="2132"/>
                      </a:lnTo>
                      <a:lnTo>
                        <a:pt x="1746" y="2128"/>
                      </a:lnTo>
                      <a:lnTo>
                        <a:pt x="1756" y="2126"/>
                      </a:lnTo>
                      <a:lnTo>
                        <a:pt x="1767" y="2125"/>
                      </a:lnTo>
                      <a:lnTo>
                        <a:pt x="1775" y="2121"/>
                      </a:lnTo>
                      <a:lnTo>
                        <a:pt x="1781" y="2119"/>
                      </a:lnTo>
                      <a:lnTo>
                        <a:pt x="1790" y="2117"/>
                      </a:lnTo>
                      <a:lnTo>
                        <a:pt x="1800" y="2116"/>
                      </a:lnTo>
                      <a:lnTo>
                        <a:pt x="1803" y="2117"/>
                      </a:lnTo>
                      <a:lnTo>
                        <a:pt x="1806" y="2121"/>
                      </a:lnTo>
                      <a:lnTo>
                        <a:pt x="1808" y="2128"/>
                      </a:lnTo>
                      <a:lnTo>
                        <a:pt x="1808" y="2134"/>
                      </a:lnTo>
                      <a:lnTo>
                        <a:pt x="1808" y="2152"/>
                      </a:lnTo>
                      <a:lnTo>
                        <a:pt x="1806" y="2169"/>
                      </a:lnTo>
                      <a:lnTo>
                        <a:pt x="1802" y="2186"/>
                      </a:lnTo>
                      <a:lnTo>
                        <a:pt x="1795" y="2204"/>
                      </a:lnTo>
                      <a:lnTo>
                        <a:pt x="1794" y="2209"/>
                      </a:lnTo>
                      <a:lnTo>
                        <a:pt x="1790" y="2215"/>
                      </a:lnTo>
                      <a:lnTo>
                        <a:pt x="1785" y="2218"/>
                      </a:lnTo>
                      <a:lnTo>
                        <a:pt x="1781" y="2222"/>
                      </a:lnTo>
                      <a:lnTo>
                        <a:pt x="1775" y="2231"/>
                      </a:lnTo>
                      <a:lnTo>
                        <a:pt x="1768" y="2242"/>
                      </a:lnTo>
                      <a:lnTo>
                        <a:pt x="1764" y="2252"/>
                      </a:lnTo>
                      <a:lnTo>
                        <a:pt x="1763" y="2263"/>
                      </a:lnTo>
                      <a:lnTo>
                        <a:pt x="1760" y="2279"/>
                      </a:lnTo>
                      <a:lnTo>
                        <a:pt x="1758" y="2296"/>
                      </a:lnTo>
                      <a:lnTo>
                        <a:pt x="1758" y="2298"/>
                      </a:lnTo>
                      <a:lnTo>
                        <a:pt x="1756" y="2298"/>
                      </a:lnTo>
                      <a:lnTo>
                        <a:pt x="1755" y="2298"/>
                      </a:lnTo>
                      <a:lnTo>
                        <a:pt x="1753" y="2298"/>
                      </a:lnTo>
                      <a:lnTo>
                        <a:pt x="1750" y="2296"/>
                      </a:lnTo>
                      <a:lnTo>
                        <a:pt x="1749" y="2296"/>
                      </a:lnTo>
                      <a:lnTo>
                        <a:pt x="1746" y="2282"/>
                      </a:lnTo>
                      <a:lnTo>
                        <a:pt x="1743" y="2273"/>
                      </a:lnTo>
                      <a:lnTo>
                        <a:pt x="1742" y="2272"/>
                      </a:lnTo>
                      <a:lnTo>
                        <a:pt x="1741" y="2272"/>
                      </a:lnTo>
                      <a:lnTo>
                        <a:pt x="1738" y="2272"/>
                      </a:lnTo>
                      <a:lnTo>
                        <a:pt x="1737" y="2274"/>
                      </a:lnTo>
                      <a:lnTo>
                        <a:pt x="1733" y="2278"/>
                      </a:lnTo>
                      <a:lnTo>
                        <a:pt x="1730" y="2281"/>
                      </a:lnTo>
                      <a:lnTo>
                        <a:pt x="1723" y="2286"/>
                      </a:lnTo>
                      <a:lnTo>
                        <a:pt x="1720" y="2291"/>
                      </a:lnTo>
                      <a:lnTo>
                        <a:pt x="1710" y="2298"/>
                      </a:lnTo>
                      <a:lnTo>
                        <a:pt x="1702" y="2300"/>
                      </a:lnTo>
                      <a:lnTo>
                        <a:pt x="1698" y="2307"/>
                      </a:lnTo>
                      <a:lnTo>
                        <a:pt x="1694" y="2313"/>
                      </a:lnTo>
                      <a:lnTo>
                        <a:pt x="1689" y="2320"/>
                      </a:lnTo>
                      <a:lnTo>
                        <a:pt x="1682" y="2323"/>
                      </a:lnTo>
                      <a:lnTo>
                        <a:pt x="1679" y="2320"/>
                      </a:lnTo>
                      <a:lnTo>
                        <a:pt x="1675" y="2314"/>
                      </a:lnTo>
                      <a:lnTo>
                        <a:pt x="1667" y="2316"/>
                      </a:lnTo>
                      <a:lnTo>
                        <a:pt x="1660" y="2318"/>
                      </a:lnTo>
                      <a:lnTo>
                        <a:pt x="1658" y="2320"/>
                      </a:lnTo>
                      <a:lnTo>
                        <a:pt x="1655" y="2320"/>
                      </a:lnTo>
                      <a:lnTo>
                        <a:pt x="1653" y="2320"/>
                      </a:lnTo>
                      <a:lnTo>
                        <a:pt x="1650" y="2318"/>
                      </a:lnTo>
                      <a:lnTo>
                        <a:pt x="1645" y="2314"/>
                      </a:lnTo>
                      <a:lnTo>
                        <a:pt x="1640" y="2308"/>
                      </a:lnTo>
                      <a:lnTo>
                        <a:pt x="1637" y="2303"/>
                      </a:lnTo>
                      <a:lnTo>
                        <a:pt x="1637" y="2296"/>
                      </a:lnTo>
                      <a:lnTo>
                        <a:pt x="1629" y="2279"/>
                      </a:lnTo>
                      <a:lnTo>
                        <a:pt x="1623" y="2263"/>
                      </a:lnTo>
                      <a:lnTo>
                        <a:pt x="1622" y="2253"/>
                      </a:lnTo>
                      <a:lnTo>
                        <a:pt x="1620" y="2244"/>
                      </a:lnTo>
                      <a:lnTo>
                        <a:pt x="1620" y="2237"/>
                      </a:lnTo>
                      <a:lnTo>
                        <a:pt x="1623" y="2226"/>
                      </a:lnTo>
                      <a:lnTo>
                        <a:pt x="1629" y="2226"/>
                      </a:lnTo>
                      <a:lnTo>
                        <a:pt x="1637" y="2226"/>
                      </a:lnTo>
                      <a:lnTo>
                        <a:pt x="1632" y="2213"/>
                      </a:lnTo>
                      <a:lnTo>
                        <a:pt x="1624" y="2198"/>
                      </a:lnTo>
                      <a:lnTo>
                        <a:pt x="1618" y="2182"/>
                      </a:lnTo>
                      <a:lnTo>
                        <a:pt x="1612" y="2167"/>
                      </a:lnTo>
                      <a:lnTo>
                        <a:pt x="1612" y="2156"/>
                      </a:lnTo>
                      <a:lnTo>
                        <a:pt x="1612" y="2146"/>
                      </a:lnTo>
                      <a:lnTo>
                        <a:pt x="1612" y="2136"/>
                      </a:lnTo>
                      <a:lnTo>
                        <a:pt x="1612" y="2125"/>
                      </a:lnTo>
                      <a:lnTo>
                        <a:pt x="1615" y="2117"/>
                      </a:lnTo>
                      <a:lnTo>
                        <a:pt x="1618" y="2111"/>
                      </a:lnTo>
                      <a:lnTo>
                        <a:pt x="1620" y="2107"/>
                      </a:lnTo>
                      <a:lnTo>
                        <a:pt x="1622" y="2104"/>
                      </a:lnTo>
                      <a:lnTo>
                        <a:pt x="1624" y="2103"/>
                      </a:lnTo>
                      <a:lnTo>
                        <a:pt x="1627" y="2102"/>
                      </a:lnTo>
                      <a:lnTo>
                        <a:pt x="1631" y="2101"/>
                      </a:lnTo>
                      <a:lnTo>
                        <a:pt x="1633" y="2102"/>
                      </a:lnTo>
                      <a:lnTo>
                        <a:pt x="1636" y="2103"/>
                      </a:lnTo>
                      <a:lnTo>
                        <a:pt x="1638" y="2106"/>
                      </a:lnTo>
                      <a:lnTo>
                        <a:pt x="1645" y="2111"/>
                      </a:lnTo>
                      <a:lnTo>
                        <a:pt x="1650" y="2116"/>
                      </a:lnTo>
                      <a:lnTo>
                        <a:pt x="1670" y="2125"/>
                      </a:lnTo>
                      <a:lnTo>
                        <a:pt x="1688" y="2134"/>
                      </a:lnTo>
                      <a:close/>
                      <a:moveTo>
                        <a:pt x="1234" y="1735"/>
                      </a:moveTo>
                      <a:lnTo>
                        <a:pt x="1230" y="1739"/>
                      </a:lnTo>
                      <a:lnTo>
                        <a:pt x="1229" y="1742"/>
                      </a:lnTo>
                      <a:lnTo>
                        <a:pt x="1229" y="1746"/>
                      </a:lnTo>
                      <a:lnTo>
                        <a:pt x="1229" y="1749"/>
                      </a:lnTo>
                      <a:lnTo>
                        <a:pt x="1233" y="1756"/>
                      </a:lnTo>
                      <a:lnTo>
                        <a:pt x="1239" y="1760"/>
                      </a:lnTo>
                      <a:lnTo>
                        <a:pt x="1246" y="1762"/>
                      </a:lnTo>
                      <a:lnTo>
                        <a:pt x="1252" y="1764"/>
                      </a:lnTo>
                      <a:lnTo>
                        <a:pt x="1260" y="1761"/>
                      </a:lnTo>
                      <a:lnTo>
                        <a:pt x="1266" y="1759"/>
                      </a:lnTo>
                      <a:lnTo>
                        <a:pt x="1275" y="1762"/>
                      </a:lnTo>
                      <a:lnTo>
                        <a:pt x="1281" y="1764"/>
                      </a:lnTo>
                      <a:lnTo>
                        <a:pt x="1283" y="1764"/>
                      </a:lnTo>
                      <a:lnTo>
                        <a:pt x="1286" y="1761"/>
                      </a:lnTo>
                      <a:lnTo>
                        <a:pt x="1288" y="1759"/>
                      </a:lnTo>
                      <a:lnTo>
                        <a:pt x="1291" y="1756"/>
                      </a:lnTo>
                      <a:lnTo>
                        <a:pt x="1295" y="1749"/>
                      </a:lnTo>
                      <a:lnTo>
                        <a:pt x="1299" y="1744"/>
                      </a:lnTo>
                      <a:lnTo>
                        <a:pt x="1307" y="1747"/>
                      </a:lnTo>
                      <a:lnTo>
                        <a:pt x="1313" y="1749"/>
                      </a:lnTo>
                      <a:lnTo>
                        <a:pt x="1316" y="1748"/>
                      </a:lnTo>
                      <a:lnTo>
                        <a:pt x="1317" y="1747"/>
                      </a:lnTo>
                      <a:lnTo>
                        <a:pt x="1317" y="1743"/>
                      </a:lnTo>
                      <a:lnTo>
                        <a:pt x="1317" y="1740"/>
                      </a:lnTo>
                      <a:lnTo>
                        <a:pt x="1312" y="1740"/>
                      </a:lnTo>
                      <a:lnTo>
                        <a:pt x="1308" y="1740"/>
                      </a:lnTo>
                      <a:lnTo>
                        <a:pt x="1301" y="1740"/>
                      </a:lnTo>
                      <a:lnTo>
                        <a:pt x="1294" y="1740"/>
                      </a:lnTo>
                      <a:lnTo>
                        <a:pt x="1291" y="1739"/>
                      </a:lnTo>
                      <a:lnTo>
                        <a:pt x="1290" y="1735"/>
                      </a:lnTo>
                      <a:lnTo>
                        <a:pt x="1290" y="1731"/>
                      </a:lnTo>
                      <a:lnTo>
                        <a:pt x="1291" y="1729"/>
                      </a:lnTo>
                      <a:lnTo>
                        <a:pt x="1291" y="1727"/>
                      </a:lnTo>
                      <a:lnTo>
                        <a:pt x="1291" y="1726"/>
                      </a:lnTo>
                      <a:lnTo>
                        <a:pt x="1291" y="1726"/>
                      </a:lnTo>
                      <a:lnTo>
                        <a:pt x="1290" y="1726"/>
                      </a:lnTo>
                      <a:lnTo>
                        <a:pt x="1274" y="1726"/>
                      </a:lnTo>
                      <a:lnTo>
                        <a:pt x="1260" y="1726"/>
                      </a:lnTo>
                      <a:lnTo>
                        <a:pt x="1252" y="1727"/>
                      </a:lnTo>
                      <a:lnTo>
                        <a:pt x="1246" y="1730"/>
                      </a:lnTo>
                      <a:lnTo>
                        <a:pt x="1239" y="1733"/>
                      </a:lnTo>
                      <a:lnTo>
                        <a:pt x="1234" y="1735"/>
                      </a:lnTo>
                      <a:close/>
                      <a:moveTo>
                        <a:pt x="3741" y="2342"/>
                      </a:moveTo>
                      <a:lnTo>
                        <a:pt x="3740" y="2343"/>
                      </a:lnTo>
                      <a:lnTo>
                        <a:pt x="3739" y="2345"/>
                      </a:lnTo>
                      <a:lnTo>
                        <a:pt x="3736" y="2347"/>
                      </a:lnTo>
                      <a:lnTo>
                        <a:pt x="3735" y="2347"/>
                      </a:lnTo>
                      <a:lnTo>
                        <a:pt x="3734" y="2347"/>
                      </a:lnTo>
                      <a:lnTo>
                        <a:pt x="3732" y="2347"/>
                      </a:lnTo>
                      <a:lnTo>
                        <a:pt x="3728" y="2345"/>
                      </a:lnTo>
                      <a:lnTo>
                        <a:pt x="3727" y="2343"/>
                      </a:lnTo>
                      <a:lnTo>
                        <a:pt x="3726" y="2340"/>
                      </a:lnTo>
                      <a:lnTo>
                        <a:pt x="3726" y="2336"/>
                      </a:lnTo>
                      <a:lnTo>
                        <a:pt x="3726" y="2334"/>
                      </a:lnTo>
                      <a:lnTo>
                        <a:pt x="3727" y="2330"/>
                      </a:lnTo>
                      <a:lnTo>
                        <a:pt x="3728" y="2329"/>
                      </a:lnTo>
                      <a:lnTo>
                        <a:pt x="3732" y="2327"/>
                      </a:lnTo>
                      <a:lnTo>
                        <a:pt x="3735" y="2327"/>
                      </a:lnTo>
                      <a:lnTo>
                        <a:pt x="3737" y="2329"/>
                      </a:lnTo>
                      <a:lnTo>
                        <a:pt x="3739" y="2330"/>
                      </a:lnTo>
                      <a:lnTo>
                        <a:pt x="3740" y="2333"/>
                      </a:lnTo>
                      <a:lnTo>
                        <a:pt x="3741" y="2338"/>
                      </a:lnTo>
                      <a:lnTo>
                        <a:pt x="3741" y="2342"/>
                      </a:lnTo>
                      <a:close/>
                      <a:moveTo>
                        <a:pt x="3430" y="1800"/>
                      </a:moveTo>
                      <a:lnTo>
                        <a:pt x="3430" y="1804"/>
                      </a:lnTo>
                      <a:lnTo>
                        <a:pt x="3430" y="1806"/>
                      </a:lnTo>
                      <a:lnTo>
                        <a:pt x="3429" y="1809"/>
                      </a:lnTo>
                      <a:lnTo>
                        <a:pt x="3426" y="1810"/>
                      </a:lnTo>
                      <a:lnTo>
                        <a:pt x="3424" y="1805"/>
                      </a:lnTo>
                      <a:lnTo>
                        <a:pt x="3422" y="1800"/>
                      </a:lnTo>
                      <a:lnTo>
                        <a:pt x="3424" y="1793"/>
                      </a:lnTo>
                      <a:lnTo>
                        <a:pt x="3426" y="1791"/>
                      </a:lnTo>
                      <a:lnTo>
                        <a:pt x="3430" y="1797"/>
                      </a:lnTo>
                      <a:lnTo>
                        <a:pt x="3430" y="1800"/>
                      </a:lnTo>
                      <a:close/>
                      <a:moveTo>
                        <a:pt x="3434" y="1770"/>
                      </a:moveTo>
                      <a:lnTo>
                        <a:pt x="3433" y="1773"/>
                      </a:lnTo>
                      <a:lnTo>
                        <a:pt x="3430" y="1775"/>
                      </a:lnTo>
                      <a:lnTo>
                        <a:pt x="3428" y="1774"/>
                      </a:lnTo>
                      <a:lnTo>
                        <a:pt x="3426" y="1773"/>
                      </a:lnTo>
                      <a:lnTo>
                        <a:pt x="3426" y="1769"/>
                      </a:lnTo>
                      <a:lnTo>
                        <a:pt x="3426" y="1766"/>
                      </a:lnTo>
                      <a:lnTo>
                        <a:pt x="3426" y="1765"/>
                      </a:lnTo>
                      <a:lnTo>
                        <a:pt x="3426" y="1761"/>
                      </a:lnTo>
                      <a:lnTo>
                        <a:pt x="3428" y="1760"/>
                      </a:lnTo>
                      <a:lnTo>
                        <a:pt x="3428" y="1760"/>
                      </a:lnTo>
                      <a:lnTo>
                        <a:pt x="3429" y="1760"/>
                      </a:lnTo>
                      <a:lnTo>
                        <a:pt x="3430" y="1761"/>
                      </a:lnTo>
                      <a:lnTo>
                        <a:pt x="3433" y="1762"/>
                      </a:lnTo>
                      <a:lnTo>
                        <a:pt x="3433" y="1764"/>
                      </a:lnTo>
                      <a:lnTo>
                        <a:pt x="3434" y="1768"/>
                      </a:lnTo>
                      <a:lnTo>
                        <a:pt x="3434" y="1770"/>
                      </a:lnTo>
                      <a:close/>
                      <a:moveTo>
                        <a:pt x="3734" y="2360"/>
                      </a:moveTo>
                      <a:lnTo>
                        <a:pt x="3734" y="2362"/>
                      </a:lnTo>
                      <a:lnTo>
                        <a:pt x="3730" y="2365"/>
                      </a:lnTo>
                      <a:lnTo>
                        <a:pt x="3730" y="2362"/>
                      </a:lnTo>
                      <a:lnTo>
                        <a:pt x="3726" y="2360"/>
                      </a:lnTo>
                      <a:lnTo>
                        <a:pt x="3726" y="2357"/>
                      </a:lnTo>
                      <a:lnTo>
                        <a:pt x="3730" y="2355"/>
                      </a:lnTo>
                      <a:lnTo>
                        <a:pt x="3732" y="2355"/>
                      </a:lnTo>
                      <a:lnTo>
                        <a:pt x="3734" y="2355"/>
                      </a:lnTo>
                      <a:lnTo>
                        <a:pt x="3734" y="2356"/>
                      </a:lnTo>
                      <a:lnTo>
                        <a:pt x="3734" y="2360"/>
                      </a:lnTo>
                      <a:close/>
                      <a:moveTo>
                        <a:pt x="2724" y="3046"/>
                      </a:moveTo>
                      <a:lnTo>
                        <a:pt x="2724" y="3052"/>
                      </a:lnTo>
                      <a:lnTo>
                        <a:pt x="2718" y="3050"/>
                      </a:lnTo>
                      <a:lnTo>
                        <a:pt x="2716" y="3049"/>
                      </a:lnTo>
                      <a:lnTo>
                        <a:pt x="2716" y="3045"/>
                      </a:lnTo>
                      <a:lnTo>
                        <a:pt x="2716" y="3043"/>
                      </a:lnTo>
                      <a:lnTo>
                        <a:pt x="2716" y="3041"/>
                      </a:lnTo>
                      <a:lnTo>
                        <a:pt x="2716" y="3039"/>
                      </a:lnTo>
                      <a:lnTo>
                        <a:pt x="2718" y="3037"/>
                      </a:lnTo>
                      <a:lnTo>
                        <a:pt x="2724" y="3036"/>
                      </a:lnTo>
                      <a:lnTo>
                        <a:pt x="2724" y="3040"/>
                      </a:lnTo>
                      <a:lnTo>
                        <a:pt x="2724" y="3046"/>
                      </a:lnTo>
                      <a:close/>
                      <a:moveTo>
                        <a:pt x="2105" y="3201"/>
                      </a:moveTo>
                      <a:lnTo>
                        <a:pt x="2099" y="3205"/>
                      </a:lnTo>
                      <a:lnTo>
                        <a:pt x="2093" y="3203"/>
                      </a:lnTo>
                      <a:lnTo>
                        <a:pt x="2093" y="3201"/>
                      </a:lnTo>
                      <a:lnTo>
                        <a:pt x="2093" y="3198"/>
                      </a:lnTo>
                      <a:lnTo>
                        <a:pt x="2093" y="3195"/>
                      </a:lnTo>
                      <a:lnTo>
                        <a:pt x="2095" y="3194"/>
                      </a:lnTo>
                      <a:lnTo>
                        <a:pt x="2099" y="3193"/>
                      </a:lnTo>
                      <a:lnTo>
                        <a:pt x="2103" y="3194"/>
                      </a:lnTo>
                      <a:lnTo>
                        <a:pt x="2104" y="3195"/>
                      </a:lnTo>
                      <a:lnTo>
                        <a:pt x="2104" y="3198"/>
                      </a:lnTo>
                      <a:lnTo>
                        <a:pt x="2105" y="3201"/>
                      </a:lnTo>
                      <a:close/>
                      <a:moveTo>
                        <a:pt x="3260" y="2095"/>
                      </a:moveTo>
                      <a:lnTo>
                        <a:pt x="3262" y="2092"/>
                      </a:lnTo>
                      <a:lnTo>
                        <a:pt x="3263" y="2090"/>
                      </a:lnTo>
                      <a:lnTo>
                        <a:pt x="3264" y="2092"/>
                      </a:lnTo>
                      <a:lnTo>
                        <a:pt x="3264" y="2095"/>
                      </a:lnTo>
                      <a:lnTo>
                        <a:pt x="3264" y="2099"/>
                      </a:lnTo>
                      <a:lnTo>
                        <a:pt x="3263" y="2101"/>
                      </a:lnTo>
                      <a:lnTo>
                        <a:pt x="3262" y="2099"/>
                      </a:lnTo>
                      <a:lnTo>
                        <a:pt x="3260" y="2095"/>
                      </a:lnTo>
                      <a:close/>
                      <a:moveTo>
                        <a:pt x="3476" y="1897"/>
                      </a:moveTo>
                      <a:lnTo>
                        <a:pt x="3490" y="1900"/>
                      </a:lnTo>
                      <a:lnTo>
                        <a:pt x="3503" y="1900"/>
                      </a:lnTo>
                      <a:lnTo>
                        <a:pt x="3509" y="1900"/>
                      </a:lnTo>
                      <a:lnTo>
                        <a:pt x="3516" y="1898"/>
                      </a:lnTo>
                      <a:lnTo>
                        <a:pt x="3522" y="1896"/>
                      </a:lnTo>
                      <a:lnTo>
                        <a:pt x="3527" y="1893"/>
                      </a:lnTo>
                      <a:lnTo>
                        <a:pt x="3543" y="1879"/>
                      </a:lnTo>
                      <a:lnTo>
                        <a:pt x="3560" y="1866"/>
                      </a:lnTo>
                      <a:lnTo>
                        <a:pt x="3568" y="1866"/>
                      </a:lnTo>
                      <a:lnTo>
                        <a:pt x="3577" y="1870"/>
                      </a:lnTo>
                      <a:lnTo>
                        <a:pt x="3582" y="1873"/>
                      </a:lnTo>
                      <a:lnTo>
                        <a:pt x="3586" y="1875"/>
                      </a:lnTo>
                      <a:lnTo>
                        <a:pt x="3590" y="1879"/>
                      </a:lnTo>
                      <a:lnTo>
                        <a:pt x="3591" y="1884"/>
                      </a:lnTo>
                      <a:lnTo>
                        <a:pt x="3582" y="1891"/>
                      </a:lnTo>
                      <a:lnTo>
                        <a:pt x="3569" y="1902"/>
                      </a:lnTo>
                      <a:lnTo>
                        <a:pt x="3566" y="1913"/>
                      </a:lnTo>
                      <a:lnTo>
                        <a:pt x="3565" y="1924"/>
                      </a:lnTo>
                      <a:lnTo>
                        <a:pt x="3564" y="1930"/>
                      </a:lnTo>
                      <a:lnTo>
                        <a:pt x="3562" y="1935"/>
                      </a:lnTo>
                      <a:lnTo>
                        <a:pt x="3559" y="1940"/>
                      </a:lnTo>
                      <a:lnTo>
                        <a:pt x="3555" y="1943"/>
                      </a:lnTo>
                      <a:lnTo>
                        <a:pt x="3552" y="1946"/>
                      </a:lnTo>
                      <a:lnTo>
                        <a:pt x="3549" y="1948"/>
                      </a:lnTo>
                      <a:lnTo>
                        <a:pt x="3546" y="1948"/>
                      </a:lnTo>
                      <a:lnTo>
                        <a:pt x="3540" y="1948"/>
                      </a:lnTo>
                      <a:lnTo>
                        <a:pt x="3531" y="1946"/>
                      </a:lnTo>
                      <a:lnTo>
                        <a:pt x="3522" y="1948"/>
                      </a:lnTo>
                      <a:lnTo>
                        <a:pt x="3520" y="1952"/>
                      </a:lnTo>
                      <a:lnTo>
                        <a:pt x="3518" y="1955"/>
                      </a:lnTo>
                      <a:lnTo>
                        <a:pt x="3517" y="1959"/>
                      </a:lnTo>
                      <a:lnTo>
                        <a:pt x="3517" y="1965"/>
                      </a:lnTo>
                      <a:lnTo>
                        <a:pt x="3517" y="1972"/>
                      </a:lnTo>
                      <a:lnTo>
                        <a:pt x="3517" y="1980"/>
                      </a:lnTo>
                      <a:lnTo>
                        <a:pt x="3517" y="1987"/>
                      </a:lnTo>
                      <a:lnTo>
                        <a:pt x="3517" y="1989"/>
                      </a:lnTo>
                      <a:lnTo>
                        <a:pt x="3517" y="1993"/>
                      </a:lnTo>
                      <a:lnTo>
                        <a:pt x="3514" y="1997"/>
                      </a:lnTo>
                      <a:lnTo>
                        <a:pt x="3513" y="2000"/>
                      </a:lnTo>
                      <a:lnTo>
                        <a:pt x="3512" y="2000"/>
                      </a:lnTo>
                      <a:lnTo>
                        <a:pt x="3511" y="2000"/>
                      </a:lnTo>
                      <a:lnTo>
                        <a:pt x="3509" y="1998"/>
                      </a:lnTo>
                      <a:lnTo>
                        <a:pt x="3507" y="1993"/>
                      </a:lnTo>
                      <a:lnTo>
                        <a:pt x="3504" y="1984"/>
                      </a:lnTo>
                      <a:lnTo>
                        <a:pt x="3496" y="1984"/>
                      </a:lnTo>
                      <a:lnTo>
                        <a:pt x="3489" y="1983"/>
                      </a:lnTo>
                      <a:lnTo>
                        <a:pt x="3481" y="1983"/>
                      </a:lnTo>
                      <a:lnTo>
                        <a:pt x="3476" y="1984"/>
                      </a:lnTo>
                      <a:lnTo>
                        <a:pt x="3466" y="1992"/>
                      </a:lnTo>
                      <a:lnTo>
                        <a:pt x="3457" y="1998"/>
                      </a:lnTo>
                      <a:lnTo>
                        <a:pt x="3454" y="2002"/>
                      </a:lnTo>
                      <a:lnTo>
                        <a:pt x="3451" y="2006"/>
                      </a:lnTo>
                      <a:lnTo>
                        <a:pt x="3448" y="2009"/>
                      </a:lnTo>
                      <a:lnTo>
                        <a:pt x="3448" y="2012"/>
                      </a:lnTo>
                      <a:lnTo>
                        <a:pt x="3448" y="2015"/>
                      </a:lnTo>
                      <a:lnTo>
                        <a:pt x="3450" y="2019"/>
                      </a:lnTo>
                      <a:lnTo>
                        <a:pt x="3452" y="2022"/>
                      </a:lnTo>
                      <a:lnTo>
                        <a:pt x="3456" y="2023"/>
                      </a:lnTo>
                      <a:lnTo>
                        <a:pt x="3459" y="2025"/>
                      </a:lnTo>
                      <a:lnTo>
                        <a:pt x="3461" y="2027"/>
                      </a:lnTo>
                      <a:lnTo>
                        <a:pt x="3463" y="2029"/>
                      </a:lnTo>
                      <a:lnTo>
                        <a:pt x="3463" y="2031"/>
                      </a:lnTo>
                      <a:lnTo>
                        <a:pt x="3459" y="2037"/>
                      </a:lnTo>
                      <a:lnTo>
                        <a:pt x="3454" y="2042"/>
                      </a:lnTo>
                      <a:lnTo>
                        <a:pt x="3448" y="2049"/>
                      </a:lnTo>
                      <a:lnTo>
                        <a:pt x="3443" y="2054"/>
                      </a:lnTo>
                      <a:lnTo>
                        <a:pt x="3431" y="2064"/>
                      </a:lnTo>
                      <a:lnTo>
                        <a:pt x="3420" y="2076"/>
                      </a:lnTo>
                      <a:lnTo>
                        <a:pt x="3412" y="2089"/>
                      </a:lnTo>
                      <a:lnTo>
                        <a:pt x="3404" y="2102"/>
                      </a:lnTo>
                      <a:lnTo>
                        <a:pt x="3398" y="2115"/>
                      </a:lnTo>
                      <a:lnTo>
                        <a:pt x="3389" y="2126"/>
                      </a:lnTo>
                      <a:lnTo>
                        <a:pt x="3374" y="2141"/>
                      </a:lnTo>
                      <a:lnTo>
                        <a:pt x="3361" y="2154"/>
                      </a:lnTo>
                      <a:lnTo>
                        <a:pt x="3347" y="2167"/>
                      </a:lnTo>
                      <a:lnTo>
                        <a:pt x="3333" y="2178"/>
                      </a:lnTo>
                      <a:lnTo>
                        <a:pt x="3329" y="2178"/>
                      </a:lnTo>
                      <a:lnTo>
                        <a:pt x="3326" y="2178"/>
                      </a:lnTo>
                      <a:lnTo>
                        <a:pt x="3323" y="2177"/>
                      </a:lnTo>
                      <a:lnTo>
                        <a:pt x="3319" y="2176"/>
                      </a:lnTo>
                      <a:lnTo>
                        <a:pt x="3312" y="2172"/>
                      </a:lnTo>
                      <a:lnTo>
                        <a:pt x="3306" y="2168"/>
                      </a:lnTo>
                      <a:lnTo>
                        <a:pt x="3301" y="2164"/>
                      </a:lnTo>
                      <a:lnTo>
                        <a:pt x="3295" y="2161"/>
                      </a:lnTo>
                      <a:lnTo>
                        <a:pt x="3293" y="2159"/>
                      </a:lnTo>
                      <a:lnTo>
                        <a:pt x="3291" y="2156"/>
                      </a:lnTo>
                      <a:lnTo>
                        <a:pt x="3290" y="2154"/>
                      </a:lnTo>
                      <a:lnTo>
                        <a:pt x="3291" y="2150"/>
                      </a:lnTo>
                      <a:lnTo>
                        <a:pt x="3298" y="2139"/>
                      </a:lnTo>
                      <a:lnTo>
                        <a:pt x="3306" y="2129"/>
                      </a:lnTo>
                      <a:lnTo>
                        <a:pt x="3316" y="2119"/>
                      </a:lnTo>
                      <a:lnTo>
                        <a:pt x="3324" y="2108"/>
                      </a:lnTo>
                      <a:lnTo>
                        <a:pt x="3330" y="2102"/>
                      </a:lnTo>
                      <a:lnTo>
                        <a:pt x="3337" y="2095"/>
                      </a:lnTo>
                      <a:lnTo>
                        <a:pt x="3341" y="2088"/>
                      </a:lnTo>
                      <a:lnTo>
                        <a:pt x="3342" y="2081"/>
                      </a:lnTo>
                      <a:lnTo>
                        <a:pt x="3342" y="2071"/>
                      </a:lnTo>
                      <a:lnTo>
                        <a:pt x="3342" y="2060"/>
                      </a:lnTo>
                      <a:lnTo>
                        <a:pt x="3341" y="2057"/>
                      </a:lnTo>
                      <a:lnTo>
                        <a:pt x="3338" y="2053"/>
                      </a:lnTo>
                      <a:lnTo>
                        <a:pt x="3336" y="2047"/>
                      </a:lnTo>
                      <a:lnTo>
                        <a:pt x="3333" y="2045"/>
                      </a:lnTo>
                      <a:lnTo>
                        <a:pt x="3332" y="2041"/>
                      </a:lnTo>
                      <a:lnTo>
                        <a:pt x="3329" y="2040"/>
                      </a:lnTo>
                      <a:lnTo>
                        <a:pt x="3326" y="2038"/>
                      </a:lnTo>
                      <a:lnTo>
                        <a:pt x="3324" y="2038"/>
                      </a:lnTo>
                      <a:lnTo>
                        <a:pt x="3317" y="2037"/>
                      </a:lnTo>
                      <a:lnTo>
                        <a:pt x="3310" y="2034"/>
                      </a:lnTo>
                      <a:lnTo>
                        <a:pt x="3301" y="2028"/>
                      </a:lnTo>
                      <a:lnTo>
                        <a:pt x="3291" y="2022"/>
                      </a:lnTo>
                      <a:lnTo>
                        <a:pt x="3285" y="2018"/>
                      </a:lnTo>
                      <a:lnTo>
                        <a:pt x="3278" y="2014"/>
                      </a:lnTo>
                      <a:lnTo>
                        <a:pt x="3277" y="2012"/>
                      </a:lnTo>
                      <a:lnTo>
                        <a:pt x="3276" y="2011"/>
                      </a:lnTo>
                      <a:lnTo>
                        <a:pt x="3276" y="2009"/>
                      </a:lnTo>
                      <a:lnTo>
                        <a:pt x="3277" y="2007"/>
                      </a:lnTo>
                      <a:lnTo>
                        <a:pt x="3278" y="2003"/>
                      </a:lnTo>
                      <a:lnTo>
                        <a:pt x="3280" y="2001"/>
                      </a:lnTo>
                      <a:lnTo>
                        <a:pt x="3282" y="1997"/>
                      </a:lnTo>
                      <a:lnTo>
                        <a:pt x="3285" y="1994"/>
                      </a:lnTo>
                      <a:lnTo>
                        <a:pt x="3293" y="1989"/>
                      </a:lnTo>
                      <a:lnTo>
                        <a:pt x="3301" y="1984"/>
                      </a:lnTo>
                      <a:lnTo>
                        <a:pt x="3308" y="1981"/>
                      </a:lnTo>
                      <a:lnTo>
                        <a:pt x="3316" y="1980"/>
                      </a:lnTo>
                      <a:lnTo>
                        <a:pt x="3325" y="1976"/>
                      </a:lnTo>
                      <a:lnTo>
                        <a:pt x="3333" y="1971"/>
                      </a:lnTo>
                      <a:lnTo>
                        <a:pt x="3337" y="1966"/>
                      </a:lnTo>
                      <a:lnTo>
                        <a:pt x="3341" y="1959"/>
                      </a:lnTo>
                      <a:lnTo>
                        <a:pt x="3343" y="1954"/>
                      </a:lnTo>
                      <a:lnTo>
                        <a:pt x="3346" y="1948"/>
                      </a:lnTo>
                      <a:lnTo>
                        <a:pt x="3350" y="1935"/>
                      </a:lnTo>
                      <a:lnTo>
                        <a:pt x="3356" y="1920"/>
                      </a:lnTo>
                      <a:lnTo>
                        <a:pt x="3359" y="1917"/>
                      </a:lnTo>
                      <a:lnTo>
                        <a:pt x="3363" y="1913"/>
                      </a:lnTo>
                      <a:lnTo>
                        <a:pt x="3365" y="1911"/>
                      </a:lnTo>
                      <a:lnTo>
                        <a:pt x="3368" y="1909"/>
                      </a:lnTo>
                      <a:lnTo>
                        <a:pt x="3369" y="1905"/>
                      </a:lnTo>
                      <a:lnTo>
                        <a:pt x="3371" y="1902"/>
                      </a:lnTo>
                      <a:lnTo>
                        <a:pt x="3372" y="1897"/>
                      </a:lnTo>
                      <a:lnTo>
                        <a:pt x="3372" y="1892"/>
                      </a:lnTo>
                      <a:lnTo>
                        <a:pt x="3371" y="1887"/>
                      </a:lnTo>
                      <a:lnTo>
                        <a:pt x="3369" y="1882"/>
                      </a:lnTo>
                      <a:lnTo>
                        <a:pt x="3367" y="1871"/>
                      </a:lnTo>
                      <a:lnTo>
                        <a:pt x="3365" y="1861"/>
                      </a:lnTo>
                      <a:lnTo>
                        <a:pt x="3365" y="1854"/>
                      </a:lnTo>
                      <a:lnTo>
                        <a:pt x="3367" y="1847"/>
                      </a:lnTo>
                      <a:lnTo>
                        <a:pt x="3369" y="1840"/>
                      </a:lnTo>
                      <a:lnTo>
                        <a:pt x="3374" y="1832"/>
                      </a:lnTo>
                      <a:lnTo>
                        <a:pt x="3376" y="1834"/>
                      </a:lnTo>
                      <a:lnTo>
                        <a:pt x="3380" y="1838"/>
                      </a:lnTo>
                      <a:lnTo>
                        <a:pt x="3382" y="1839"/>
                      </a:lnTo>
                      <a:lnTo>
                        <a:pt x="3385" y="1839"/>
                      </a:lnTo>
                      <a:lnTo>
                        <a:pt x="3386" y="1839"/>
                      </a:lnTo>
                      <a:lnTo>
                        <a:pt x="3389" y="1838"/>
                      </a:lnTo>
                      <a:lnTo>
                        <a:pt x="3391" y="1828"/>
                      </a:lnTo>
                      <a:lnTo>
                        <a:pt x="3394" y="1825"/>
                      </a:lnTo>
                      <a:lnTo>
                        <a:pt x="3395" y="1823"/>
                      </a:lnTo>
                      <a:lnTo>
                        <a:pt x="3398" y="1822"/>
                      </a:lnTo>
                      <a:lnTo>
                        <a:pt x="3399" y="1822"/>
                      </a:lnTo>
                      <a:lnTo>
                        <a:pt x="3402" y="1823"/>
                      </a:lnTo>
                      <a:lnTo>
                        <a:pt x="3406" y="1826"/>
                      </a:lnTo>
                      <a:lnTo>
                        <a:pt x="3407" y="1828"/>
                      </a:lnTo>
                      <a:lnTo>
                        <a:pt x="3407" y="1838"/>
                      </a:lnTo>
                      <a:lnTo>
                        <a:pt x="3407" y="1847"/>
                      </a:lnTo>
                      <a:lnTo>
                        <a:pt x="3411" y="1848"/>
                      </a:lnTo>
                      <a:lnTo>
                        <a:pt x="3416" y="1849"/>
                      </a:lnTo>
                      <a:lnTo>
                        <a:pt x="3421" y="1849"/>
                      </a:lnTo>
                      <a:lnTo>
                        <a:pt x="3425" y="1847"/>
                      </a:lnTo>
                      <a:lnTo>
                        <a:pt x="3425" y="1834"/>
                      </a:lnTo>
                      <a:lnTo>
                        <a:pt x="3425" y="1819"/>
                      </a:lnTo>
                      <a:lnTo>
                        <a:pt x="3426" y="1818"/>
                      </a:lnTo>
                      <a:lnTo>
                        <a:pt x="3428" y="1816"/>
                      </a:lnTo>
                      <a:lnTo>
                        <a:pt x="3430" y="1814"/>
                      </a:lnTo>
                      <a:lnTo>
                        <a:pt x="3433" y="1814"/>
                      </a:lnTo>
                      <a:lnTo>
                        <a:pt x="3435" y="1814"/>
                      </a:lnTo>
                      <a:lnTo>
                        <a:pt x="3438" y="1814"/>
                      </a:lnTo>
                      <a:lnTo>
                        <a:pt x="3439" y="1817"/>
                      </a:lnTo>
                      <a:lnTo>
                        <a:pt x="3439" y="1819"/>
                      </a:lnTo>
                      <a:lnTo>
                        <a:pt x="3441" y="1826"/>
                      </a:lnTo>
                      <a:lnTo>
                        <a:pt x="3439" y="1834"/>
                      </a:lnTo>
                      <a:lnTo>
                        <a:pt x="3439" y="1841"/>
                      </a:lnTo>
                      <a:lnTo>
                        <a:pt x="3438" y="1849"/>
                      </a:lnTo>
                      <a:lnTo>
                        <a:pt x="3437" y="1857"/>
                      </a:lnTo>
                      <a:lnTo>
                        <a:pt x="3437" y="1865"/>
                      </a:lnTo>
                      <a:lnTo>
                        <a:pt x="3437" y="1871"/>
                      </a:lnTo>
                      <a:lnTo>
                        <a:pt x="3439" y="1879"/>
                      </a:lnTo>
                      <a:lnTo>
                        <a:pt x="3442" y="1884"/>
                      </a:lnTo>
                      <a:lnTo>
                        <a:pt x="3444" y="1888"/>
                      </a:lnTo>
                      <a:lnTo>
                        <a:pt x="3450" y="1891"/>
                      </a:lnTo>
                      <a:lnTo>
                        <a:pt x="3455" y="1893"/>
                      </a:lnTo>
                      <a:lnTo>
                        <a:pt x="3465" y="1896"/>
                      </a:lnTo>
                      <a:lnTo>
                        <a:pt x="3476" y="1897"/>
                      </a:lnTo>
                      <a:close/>
                      <a:moveTo>
                        <a:pt x="3364" y="1793"/>
                      </a:moveTo>
                      <a:lnTo>
                        <a:pt x="3364" y="1801"/>
                      </a:lnTo>
                      <a:lnTo>
                        <a:pt x="3364" y="1808"/>
                      </a:lnTo>
                      <a:lnTo>
                        <a:pt x="3365" y="1813"/>
                      </a:lnTo>
                      <a:lnTo>
                        <a:pt x="3368" y="1818"/>
                      </a:lnTo>
                      <a:lnTo>
                        <a:pt x="3372" y="1819"/>
                      </a:lnTo>
                      <a:lnTo>
                        <a:pt x="3377" y="1821"/>
                      </a:lnTo>
                      <a:lnTo>
                        <a:pt x="3381" y="1819"/>
                      </a:lnTo>
                      <a:lnTo>
                        <a:pt x="3382" y="1818"/>
                      </a:lnTo>
                      <a:lnTo>
                        <a:pt x="3389" y="1806"/>
                      </a:lnTo>
                      <a:lnTo>
                        <a:pt x="3393" y="1793"/>
                      </a:lnTo>
                      <a:lnTo>
                        <a:pt x="3395" y="1782"/>
                      </a:lnTo>
                      <a:lnTo>
                        <a:pt x="3395" y="1770"/>
                      </a:lnTo>
                      <a:lnTo>
                        <a:pt x="3389" y="1752"/>
                      </a:lnTo>
                      <a:lnTo>
                        <a:pt x="3382" y="1733"/>
                      </a:lnTo>
                      <a:lnTo>
                        <a:pt x="3389" y="1733"/>
                      </a:lnTo>
                      <a:lnTo>
                        <a:pt x="3395" y="1733"/>
                      </a:lnTo>
                      <a:lnTo>
                        <a:pt x="3395" y="1722"/>
                      </a:lnTo>
                      <a:lnTo>
                        <a:pt x="3394" y="1714"/>
                      </a:lnTo>
                      <a:lnTo>
                        <a:pt x="3391" y="1707"/>
                      </a:lnTo>
                      <a:lnTo>
                        <a:pt x="3387" y="1700"/>
                      </a:lnTo>
                      <a:lnTo>
                        <a:pt x="3378" y="1690"/>
                      </a:lnTo>
                      <a:lnTo>
                        <a:pt x="3369" y="1683"/>
                      </a:lnTo>
                      <a:lnTo>
                        <a:pt x="3360" y="1678"/>
                      </a:lnTo>
                      <a:lnTo>
                        <a:pt x="3350" y="1672"/>
                      </a:lnTo>
                      <a:lnTo>
                        <a:pt x="3343" y="1669"/>
                      </a:lnTo>
                      <a:lnTo>
                        <a:pt x="3337" y="1667"/>
                      </a:lnTo>
                      <a:lnTo>
                        <a:pt x="3330" y="1663"/>
                      </a:lnTo>
                      <a:lnTo>
                        <a:pt x="3326" y="1657"/>
                      </a:lnTo>
                      <a:lnTo>
                        <a:pt x="3326" y="1648"/>
                      </a:lnTo>
                      <a:lnTo>
                        <a:pt x="3326" y="1643"/>
                      </a:lnTo>
                      <a:lnTo>
                        <a:pt x="3321" y="1639"/>
                      </a:lnTo>
                      <a:lnTo>
                        <a:pt x="3316" y="1638"/>
                      </a:lnTo>
                      <a:lnTo>
                        <a:pt x="3312" y="1638"/>
                      </a:lnTo>
                      <a:lnTo>
                        <a:pt x="3311" y="1638"/>
                      </a:lnTo>
                      <a:lnTo>
                        <a:pt x="3308" y="1641"/>
                      </a:lnTo>
                      <a:lnTo>
                        <a:pt x="3308" y="1643"/>
                      </a:lnTo>
                      <a:lnTo>
                        <a:pt x="3307" y="1648"/>
                      </a:lnTo>
                      <a:lnTo>
                        <a:pt x="3308" y="1654"/>
                      </a:lnTo>
                      <a:lnTo>
                        <a:pt x="3311" y="1657"/>
                      </a:lnTo>
                      <a:lnTo>
                        <a:pt x="3313" y="1663"/>
                      </a:lnTo>
                      <a:lnTo>
                        <a:pt x="3321" y="1670"/>
                      </a:lnTo>
                      <a:lnTo>
                        <a:pt x="3326" y="1681"/>
                      </a:lnTo>
                      <a:lnTo>
                        <a:pt x="3324" y="1687"/>
                      </a:lnTo>
                      <a:lnTo>
                        <a:pt x="3323" y="1695"/>
                      </a:lnTo>
                      <a:lnTo>
                        <a:pt x="3330" y="1716"/>
                      </a:lnTo>
                      <a:lnTo>
                        <a:pt x="3339" y="1734"/>
                      </a:lnTo>
                      <a:lnTo>
                        <a:pt x="3348" y="1752"/>
                      </a:lnTo>
                      <a:lnTo>
                        <a:pt x="3359" y="1770"/>
                      </a:lnTo>
                      <a:lnTo>
                        <a:pt x="3369" y="1773"/>
                      </a:lnTo>
                      <a:lnTo>
                        <a:pt x="3377" y="1774"/>
                      </a:lnTo>
                      <a:lnTo>
                        <a:pt x="3371" y="1786"/>
                      </a:lnTo>
                      <a:lnTo>
                        <a:pt x="3364" y="1793"/>
                      </a:lnTo>
                      <a:close/>
                      <a:moveTo>
                        <a:pt x="3258" y="2196"/>
                      </a:moveTo>
                      <a:lnTo>
                        <a:pt x="3246" y="2206"/>
                      </a:lnTo>
                      <a:lnTo>
                        <a:pt x="3234" y="2217"/>
                      </a:lnTo>
                      <a:lnTo>
                        <a:pt x="3221" y="2228"/>
                      </a:lnTo>
                      <a:lnTo>
                        <a:pt x="3211" y="2237"/>
                      </a:lnTo>
                      <a:lnTo>
                        <a:pt x="3202" y="2248"/>
                      </a:lnTo>
                      <a:lnTo>
                        <a:pt x="3194" y="2260"/>
                      </a:lnTo>
                      <a:lnTo>
                        <a:pt x="3190" y="2265"/>
                      </a:lnTo>
                      <a:lnTo>
                        <a:pt x="3188" y="2270"/>
                      </a:lnTo>
                      <a:lnTo>
                        <a:pt x="3183" y="2274"/>
                      </a:lnTo>
                      <a:lnTo>
                        <a:pt x="3179" y="2278"/>
                      </a:lnTo>
                      <a:lnTo>
                        <a:pt x="3159" y="2295"/>
                      </a:lnTo>
                      <a:lnTo>
                        <a:pt x="3141" y="2310"/>
                      </a:lnTo>
                      <a:lnTo>
                        <a:pt x="3138" y="2314"/>
                      </a:lnTo>
                      <a:lnTo>
                        <a:pt x="3137" y="2318"/>
                      </a:lnTo>
                      <a:lnTo>
                        <a:pt x="3138" y="2321"/>
                      </a:lnTo>
                      <a:lnTo>
                        <a:pt x="3141" y="2325"/>
                      </a:lnTo>
                      <a:lnTo>
                        <a:pt x="3146" y="2326"/>
                      </a:lnTo>
                      <a:lnTo>
                        <a:pt x="3153" y="2327"/>
                      </a:lnTo>
                      <a:lnTo>
                        <a:pt x="3155" y="2327"/>
                      </a:lnTo>
                      <a:lnTo>
                        <a:pt x="3159" y="2329"/>
                      </a:lnTo>
                      <a:lnTo>
                        <a:pt x="3162" y="2331"/>
                      </a:lnTo>
                      <a:lnTo>
                        <a:pt x="3164" y="2334"/>
                      </a:lnTo>
                      <a:lnTo>
                        <a:pt x="3167" y="2338"/>
                      </a:lnTo>
                      <a:lnTo>
                        <a:pt x="3167" y="2343"/>
                      </a:lnTo>
                      <a:lnTo>
                        <a:pt x="3166" y="2344"/>
                      </a:lnTo>
                      <a:lnTo>
                        <a:pt x="3164" y="2345"/>
                      </a:lnTo>
                      <a:lnTo>
                        <a:pt x="3162" y="2347"/>
                      </a:lnTo>
                      <a:lnTo>
                        <a:pt x="3159" y="2347"/>
                      </a:lnTo>
                      <a:lnTo>
                        <a:pt x="3154" y="2348"/>
                      </a:lnTo>
                      <a:lnTo>
                        <a:pt x="3149" y="2348"/>
                      </a:lnTo>
                      <a:lnTo>
                        <a:pt x="3144" y="2347"/>
                      </a:lnTo>
                      <a:lnTo>
                        <a:pt x="3138" y="2345"/>
                      </a:lnTo>
                      <a:lnTo>
                        <a:pt x="3132" y="2344"/>
                      </a:lnTo>
                      <a:lnTo>
                        <a:pt x="3126" y="2343"/>
                      </a:lnTo>
                      <a:lnTo>
                        <a:pt x="3120" y="2342"/>
                      </a:lnTo>
                      <a:lnTo>
                        <a:pt x="3113" y="2343"/>
                      </a:lnTo>
                      <a:lnTo>
                        <a:pt x="3106" y="2343"/>
                      </a:lnTo>
                      <a:lnTo>
                        <a:pt x="3098" y="2345"/>
                      </a:lnTo>
                      <a:lnTo>
                        <a:pt x="3092" y="2348"/>
                      </a:lnTo>
                      <a:lnTo>
                        <a:pt x="3085" y="2351"/>
                      </a:lnTo>
                      <a:lnTo>
                        <a:pt x="3071" y="2358"/>
                      </a:lnTo>
                      <a:lnTo>
                        <a:pt x="3057" y="2365"/>
                      </a:lnTo>
                      <a:lnTo>
                        <a:pt x="3049" y="2371"/>
                      </a:lnTo>
                      <a:lnTo>
                        <a:pt x="3041" y="2378"/>
                      </a:lnTo>
                      <a:lnTo>
                        <a:pt x="3037" y="2382"/>
                      </a:lnTo>
                      <a:lnTo>
                        <a:pt x="3033" y="2384"/>
                      </a:lnTo>
                      <a:lnTo>
                        <a:pt x="3031" y="2388"/>
                      </a:lnTo>
                      <a:lnTo>
                        <a:pt x="3028" y="2393"/>
                      </a:lnTo>
                      <a:lnTo>
                        <a:pt x="3026" y="2397"/>
                      </a:lnTo>
                      <a:lnTo>
                        <a:pt x="3024" y="2402"/>
                      </a:lnTo>
                      <a:lnTo>
                        <a:pt x="3024" y="2408"/>
                      </a:lnTo>
                      <a:lnTo>
                        <a:pt x="3023" y="2413"/>
                      </a:lnTo>
                      <a:lnTo>
                        <a:pt x="3023" y="2418"/>
                      </a:lnTo>
                      <a:lnTo>
                        <a:pt x="3023" y="2423"/>
                      </a:lnTo>
                      <a:lnTo>
                        <a:pt x="3022" y="2430"/>
                      </a:lnTo>
                      <a:lnTo>
                        <a:pt x="3019" y="2435"/>
                      </a:lnTo>
                      <a:lnTo>
                        <a:pt x="3014" y="2445"/>
                      </a:lnTo>
                      <a:lnTo>
                        <a:pt x="3006" y="2456"/>
                      </a:lnTo>
                      <a:lnTo>
                        <a:pt x="2997" y="2466"/>
                      </a:lnTo>
                      <a:lnTo>
                        <a:pt x="2987" y="2476"/>
                      </a:lnTo>
                      <a:lnTo>
                        <a:pt x="2973" y="2489"/>
                      </a:lnTo>
                      <a:lnTo>
                        <a:pt x="2958" y="2501"/>
                      </a:lnTo>
                      <a:lnTo>
                        <a:pt x="2944" y="2513"/>
                      </a:lnTo>
                      <a:lnTo>
                        <a:pt x="2931" y="2523"/>
                      </a:lnTo>
                      <a:lnTo>
                        <a:pt x="2917" y="2536"/>
                      </a:lnTo>
                      <a:lnTo>
                        <a:pt x="2905" y="2549"/>
                      </a:lnTo>
                      <a:lnTo>
                        <a:pt x="2897" y="2554"/>
                      </a:lnTo>
                      <a:lnTo>
                        <a:pt x="2891" y="2561"/>
                      </a:lnTo>
                      <a:lnTo>
                        <a:pt x="2883" y="2564"/>
                      </a:lnTo>
                      <a:lnTo>
                        <a:pt x="2875" y="2568"/>
                      </a:lnTo>
                      <a:lnTo>
                        <a:pt x="2867" y="2570"/>
                      </a:lnTo>
                      <a:lnTo>
                        <a:pt x="2858" y="2570"/>
                      </a:lnTo>
                      <a:lnTo>
                        <a:pt x="2849" y="2567"/>
                      </a:lnTo>
                      <a:lnTo>
                        <a:pt x="2842" y="2564"/>
                      </a:lnTo>
                      <a:lnTo>
                        <a:pt x="2832" y="2550"/>
                      </a:lnTo>
                      <a:lnTo>
                        <a:pt x="2823" y="2536"/>
                      </a:lnTo>
                      <a:lnTo>
                        <a:pt x="2816" y="2532"/>
                      </a:lnTo>
                      <a:lnTo>
                        <a:pt x="2807" y="2529"/>
                      </a:lnTo>
                      <a:lnTo>
                        <a:pt x="2799" y="2527"/>
                      </a:lnTo>
                      <a:lnTo>
                        <a:pt x="2790" y="2527"/>
                      </a:lnTo>
                      <a:lnTo>
                        <a:pt x="2775" y="2527"/>
                      </a:lnTo>
                      <a:lnTo>
                        <a:pt x="2760" y="2528"/>
                      </a:lnTo>
                      <a:lnTo>
                        <a:pt x="2752" y="2528"/>
                      </a:lnTo>
                      <a:lnTo>
                        <a:pt x="2744" y="2527"/>
                      </a:lnTo>
                      <a:lnTo>
                        <a:pt x="2737" y="2526"/>
                      </a:lnTo>
                      <a:lnTo>
                        <a:pt x="2730" y="2523"/>
                      </a:lnTo>
                      <a:lnTo>
                        <a:pt x="2726" y="2520"/>
                      </a:lnTo>
                      <a:lnTo>
                        <a:pt x="2721" y="2514"/>
                      </a:lnTo>
                      <a:lnTo>
                        <a:pt x="2720" y="2511"/>
                      </a:lnTo>
                      <a:lnTo>
                        <a:pt x="2718" y="2507"/>
                      </a:lnTo>
                      <a:lnTo>
                        <a:pt x="2718" y="2504"/>
                      </a:lnTo>
                      <a:lnTo>
                        <a:pt x="2720" y="2500"/>
                      </a:lnTo>
                      <a:lnTo>
                        <a:pt x="2724" y="2491"/>
                      </a:lnTo>
                      <a:lnTo>
                        <a:pt x="2729" y="2483"/>
                      </a:lnTo>
                      <a:lnTo>
                        <a:pt x="2734" y="2475"/>
                      </a:lnTo>
                      <a:lnTo>
                        <a:pt x="2740" y="2469"/>
                      </a:lnTo>
                      <a:lnTo>
                        <a:pt x="2753" y="2456"/>
                      </a:lnTo>
                      <a:lnTo>
                        <a:pt x="2768" y="2444"/>
                      </a:lnTo>
                      <a:lnTo>
                        <a:pt x="2785" y="2428"/>
                      </a:lnTo>
                      <a:lnTo>
                        <a:pt x="2803" y="2415"/>
                      </a:lnTo>
                      <a:lnTo>
                        <a:pt x="2820" y="2402"/>
                      </a:lnTo>
                      <a:lnTo>
                        <a:pt x="2838" y="2388"/>
                      </a:lnTo>
                      <a:lnTo>
                        <a:pt x="2851" y="2379"/>
                      </a:lnTo>
                      <a:lnTo>
                        <a:pt x="2865" y="2369"/>
                      </a:lnTo>
                      <a:lnTo>
                        <a:pt x="2879" y="2360"/>
                      </a:lnTo>
                      <a:lnTo>
                        <a:pt x="2893" y="2352"/>
                      </a:lnTo>
                      <a:lnTo>
                        <a:pt x="2910" y="2347"/>
                      </a:lnTo>
                      <a:lnTo>
                        <a:pt x="2931" y="2343"/>
                      </a:lnTo>
                      <a:lnTo>
                        <a:pt x="2950" y="2329"/>
                      </a:lnTo>
                      <a:lnTo>
                        <a:pt x="2970" y="2316"/>
                      </a:lnTo>
                      <a:lnTo>
                        <a:pt x="2989" y="2301"/>
                      </a:lnTo>
                      <a:lnTo>
                        <a:pt x="3010" y="2288"/>
                      </a:lnTo>
                      <a:lnTo>
                        <a:pt x="3026" y="2278"/>
                      </a:lnTo>
                      <a:lnTo>
                        <a:pt x="3043" y="2269"/>
                      </a:lnTo>
                      <a:lnTo>
                        <a:pt x="3058" y="2260"/>
                      </a:lnTo>
                      <a:lnTo>
                        <a:pt x="3071" y="2251"/>
                      </a:lnTo>
                      <a:lnTo>
                        <a:pt x="3078" y="2243"/>
                      </a:lnTo>
                      <a:lnTo>
                        <a:pt x="3083" y="2237"/>
                      </a:lnTo>
                      <a:lnTo>
                        <a:pt x="3087" y="2229"/>
                      </a:lnTo>
                      <a:lnTo>
                        <a:pt x="3090" y="2221"/>
                      </a:lnTo>
                      <a:lnTo>
                        <a:pt x="3098" y="2208"/>
                      </a:lnTo>
                      <a:lnTo>
                        <a:pt x="3109" y="2196"/>
                      </a:lnTo>
                      <a:lnTo>
                        <a:pt x="3113" y="2189"/>
                      </a:lnTo>
                      <a:lnTo>
                        <a:pt x="3116" y="2184"/>
                      </a:lnTo>
                      <a:lnTo>
                        <a:pt x="3122" y="2177"/>
                      </a:lnTo>
                      <a:lnTo>
                        <a:pt x="3127" y="2171"/>
                      </a:lnTo>
                      <a:lnTo>
                        <a:pt x="3138" y="2160"/>
                      </a:lnTo>
                      <a:lnTo>
                        <a:pt x="3150" y="2150"/>
                      </a:lnTo>
                      <a:lnTo>
                        <a:pt x="3157" y="2136"/>
                      </a:lnTo>
                      <a:lnTo>
                        <a:pt x="3164" y="2120"/>
                      </a:lnTo>
                      <a:lnTo>
                        <a:pt x="3172" y="2104"/>
                      </a:lnTo>
                      <a:lnTo>
                        <a:pt x="3183" y="2090"/>
                      </a:lnTo>
                      <a:lnTo>
                        <a:pt x="3192" y="2090"/>
                      </a:lnTo>
                      <a:lnTo>
                        <a:pt x="3202" y="2090"/>
                      </a:lnTo>
                      <a:lnTo>
                        <a:pt x="3201" y="2094"/>
                      </a:lnTo>
                      <a:lnTo>
                        <a:pt x="3199" y="2099"/>
                      </a:lnTo>
                      <a:lnTo>
                        <a:pt x="3199" y="2104"/>
                      </a:lnTo>
                      <a:lnTo>
                        <a:pt x="3202" y="2108"/>
                      </a:lnTo>
                      <a:lnTo>
                        <a:pt x="3203" y="2111"/>
                      </a:lnTo>
                      <a:lnTo>
                        <a:pt x="3208" y="2111"/>
                      </a:lnTo>
                      <a:lnTo>
                        <a:pt x="3211" y="2112"/>
                      </a:lnTo>
                      <a:lnTo>
                        <a:pt x="3212" y="2114"/>
                      </a:lnTo>
                      <a:lnTo>
                        <a:pt x="3214" y="2115"/>
                      </a:lnTo>
                      <a:lnTo>
                        <a:pt x="3215" y="2117"/>
                      </a:lnTo>
                      <a:lnTo>
                        <a:pt x="3212" y="2128"/>
                      </a:lnTo>
                      <a:lnTo>
                        <a:pt x="3206" y="2141"/>
                      </a:lnTo>
                      <a:lnTo>
                        <a:pt x="3210" y="2145"/>
                      </a:lnTo>
                      <a:lnTo>
                        <a:pt x="3215" y="2151"/>
                      </a:lnTo>
                      <a:lnTo>
                        <a:pt x="3218" y="2154"/>
                      </a:lnTo>
                      <a:lnTo>
                        <a:pt x="3220" y="2155"/>
                      </a:lnTo>
                      <a:lnTo>
                        <a:pt x="3223" y="2155"/>
                      </a:lnTo>
                      <a:lnTo>
                        <a:pt x="3224" y="2155"/>
                      </a:lnTo>
                      <a:lnTo>
                        <a:pt x="3229" y="2152"/>
                      </a:lnTo>
                      <a:lnTo>
                        <a:pt x="3233" y="2149"/>
                      </a:lnTo>
                      <a:lnTo>
                        <a:pt x="3236" y="2145"/>
                      </a:lnTo>
                      <a:lnTo>
                        <a:pt x="3238" y="2141"/>
                      </a:lnTo>
                      <a:lnTo>
                        <a:pt x="3242" y="2130"/>
                      </a:lnTo>
                      <a:lnTo>
                        <a:pt x="3247" y="2123"/>
                      </a:lnTo>
                      <a:lnTo>
                        <a:pt x="3251" y="2119"/>
                      </a:lnTo>
                      <a:lnTo>
                        <a:pt x="3258" y="2116"/>
                      </a:lnTo>
                      <a:lnTo>
                        <a:pt x="3263" y="2114"/>
                      </a:lnTo>
                      <a:lnTo>
                        <a:pt x="3267" y="2112"/>
                      </a:lnTo>
                      <a:lnTo>
                        <a:pt x="3272" y="2124"/>
                      </a:lnTo>
                      <a:lnTo>
                        <a:pt x="3276" y="2136"/>
                      </a:lnTo>
                      <a:lnTo>
                        <a:pt x="3278" y="2145"/>
                      </a:lnTo>
                      <a:lnTo>
                        <a:pt x="3280" y="2155"/>
                      </a:lnTo>
                      <a:lnTo>
                        <a:pt x="3276" y="2158"/>
                      </a:lnTo>
                      <a:lnTo>
                        <a:pt x="3269" y="2161"/>
                      </a:lnTo>
                      <a:lnTo>
                        <a:pt x="3262" y="2167"/>
                      </a:lnTo>
                      <a:lnTo>
                        <a:pt x="3258" y="2173"/>
                      </a:lnTo>
                      <a:lnTo>
                        <a:pt x="3258" y="2177"/>
                      </a:lnTo>
                      <a:lnTo>
                        <a:pt x="3259" y="2182"/>
                      </a:lnTo>
                      <a:lnTo>
                        <a:pt x="3259" y="2189"/>
                      </a:lnTo>
                      <a:lnTo>
                        <a:pt x="3258" y="2196"/>
                      </a:lnTo>
                      <a:close/>
                      <a:moveTo>
                        <a:pt x="2797" y="2561"/>
                      </a:moveTo>
                      <a:lnTo>
                        <a:pt x="2801" y="2564"/>
                      </a:lnTo>
                      <a:lnTo>
                        <a:pt x="2804" y="2568"/>
                      </a:lnTo>
                      <a:lnTo>
                        <a:pt x="2807" y="2572"/>
                      </a:lnTo>
                      <a:lnTo>
                        <a:pt x="2808" y="2575"/>
                      </a:lnTo>
                      <a:lnTo>
                        <a:pt x="2801" y="2580"/>
                      </a:lnTo>
                      <a:lnTo>
                        <a:pt x="2797" y="2585"/>
                      </a:lnTo>
                      <a:lnTo>
                        <a:pt x="2805" y="2594"/>
                      </a:lnTo>
                      <a:lnTo>
                        <a:pt x="2812" y="2599"/>
                      </a:lnTo>
                      <a:lnTo>
                        <a:pt x="2807" y="2605"/>
                      </a:lnTo>
                      <a:lnTo>
                        <a:pt x="2797" y="2609"/>
                      </a:lnTo>
                      <a:lnTo>
                        <a:pt x="2791" y="2612"/>
                      </a:lnTo>
                      <a:lnTo>
                        <a:pt x="2785" y="2615"/>
                      </a:lnTo>
                      <a:lnTo>
                        <a:pt x="2775" y="2618"/>
                      </a:lnTo>
                      <a:lnTo>
                        <a:pt x="2766" y="2619"/>
                      </a:lnTo>
                      <a:lnTo>
                        <a:pt x="2765" y="2618"/>
                      </a:lnTo>
                      <a:lnTo>
                        <a:pt x="2765" y="2615"/>
                      </a:lnTo>
                      <a:lnTo>
                        <a:pt x="2764" y="2612"/>
                      </a:lnTo>
                      <a:lnTo>
                        <a:pt x="2766" y="2609"/>
                      </a:lnTo>
                      <a:lnTo>
                        <a:pt x="2770" y="2598"/>
                      </a:lnTo>
                      <a:lnTo>
                        <a:pt x="2775" y="2588"/>
                      </a:lnTo>
                      <a:lnTo>
                        <a:pt x="2782" y="2576"/>
                      </a:lnTo>
                      <a:lnTo>
                        <a:pt x="2790" y="2566"/>
                      </a:lnTo>
                      <a:lnTo>
                        <a:pt x="2790" y="2563"/>
                      </a:lnTo>
                      <a:lnTo>
                        <a:pt x="2792" y="2562"/>
                      </a:lnTo>
                      <a:lnTo>
                        <a:pt x="2795" y="2561"/>
                      </a:lnTo>
                      <a:lnTo>
                        <a:pt x="2797" y="2561"/>
                      </a:lnTo>
                      <a:close/>
                      <a:moveTo>
                        <a:pt x="2594" y="2891"/>
                      </a:moveTo>
                      <a:lnTo>
                        <a:pt x="2595" y="2885"/>
                      </a:lnTo>
                      <a:lnTo>
                        <a:pt x="2598" y="2881"/>
                      </a:lnTo>
                      <a:lnTo>
                        <a:pt x="2603" y="2875"/>
                      </a:lnTo>
                      <a:lnTo>
                        <a:pt x="2607" y="2873"/>
                      </a:lnTo>
                      <a:lnTo>
                        <a:pt x="2611" y="2870"/>
                      </a:lnTo>
                      <a:lnTo>
                        <a:pt x="2613" y="2870"/>
                      </a:lnTo>
                      <a:lnTo>
                        <a:pt x="2615" y="2872"/>
                      </a:lnTo>
                      <a:lnTo>
                        <a:pt x="2616" y="2873"/>
                      </a:lnTo>
                      <a:lnTo>
                        <a:pt x="2615" y="2883"/>
                      </a:lnTo>
                      <a:lnTo>
                        <a:pt x="2613" y="2892"/>
                      </a:lnTo>
                      <a:lnTo>
                        <a:pt x="2611" y="2901"/>
                      </a:lnTo>
                      <a:lnTo>
                        <a:pt x="2607" y="2909"/>
                      </a:lnTo>
                      <a:lnTo>
                        <a:pt x="2606" y="2910"/>
                      </a:lnTo>
                      <a:lnTo>
                        <a:pt x="2602" y="2912"/>
                      </a:lnTo>
                      <a:lnTo>
                        <a:pt x="2598" y="2912"/>
                      </a:lnTo>
                      <a:lnTo>
                        <a:pt x="2594" y="2909"/>
                      </a:lnTo>
                      <a:lnTo>
                        <a:pt x="2591" y="2905"/>
                      </a:lnTo>
                      <a:lnTo>
                        <a:pt x="2590" y="2900"/>
                      </a:lnTo>
                      <a:lnTo>
                        <a:pt x="2591" y="2895"/>
                      </a:lnTo>
                      <a:lnTo>
                        <a:pt x="2594" y="2891"/>
                      </a:lnTo>
                      <a:close/>
                      <a:moveTo>
                        <a:pt x="2315" y="963"/>
                      </a:moveTo>
                      <a:lnTo>
                        <a:pt x="2318" y="966"/>
                      </a:lnTo>
                      <a:lnTo>
                        <a:pt x="2319" y="972"/>
                      </a:lnTo>
                      <a:lnTo>
                        <a:pt x="2316" y="984"/>
                      </a:lnTo>
                      <a:lnTo>
                        <a:pt x="2313" y="994"/>
                      </a:lnTo>
                      <a:lnTo>
                        <a:pt x="2309" y="1006"/>
                      </a:lnTo>
                      <a:lnTo>
                        <a:pt x="2302" y="1016"/>
                      </a:lnTo>
                      <a:lnTo>
                        <a:pt x="2298" y="1016"/>
                      </a:lnTo>
                      <a:lnTo>
                        <a:pt x="2296" y="1013"/>
                      </a:lnTo>
                      <a:lnTo>
                        <a:pt x="2293" y="1011"/>
                      </a:lnTo>
                      <a:lnTo>
                        <a:pt x="2293" y="1008"/>
                      </a:lnTo>
                      <a:lnTo>
                        <a:pt x="2293" y="1002"/>
                      </a:lnTo>
                      <a:lnTo>
                        <a:pt x="2293" y="994"/>
                      </a:lnTo>
                      <a:lnTo>
                        <a:pt x="2294" y="988"/>
                      </a:lnTo>
                      <a:lnTo>
                        <a:pt x="2297" y="981"/>
                      </a:lnTo>
                      <a:lnTo>
                        <a:pt x="2301" y="976"/>
                      </a:lnTo>
                      <a:lnTo>
                        <a:pt x="2305" y="971"/>
                      </a:lnTo>
                      <a:lnTo>
                        <a:pt x="2310" y="967"/>
                      </a:lnTo>
                      <a:lnTo>
                        <a:pt x="2315" y="963"/>
                      </a:lnTo>
                      <a:close/>
                      <a:moveTo>
                        <a:pt x="1450" y="316"/>
                      </a:moveTo>
                      <a:lnTo>
                        <a:pt x="1452" y="320"/>
                      </a:lnTo>
                      <a:lnTo>
                        <a:pt x="1452" y="325"/>
                      </a:lnTo>
                      <a:lnTo>
                        <a:pt x="1453" y="332"/>
                      </a:lnTo>
                      <a:lnTo>
                        <a:pt x="1450" y="338"/>
                      </a:lnTo>
                      <a:lnTo>
                        <a:pt x="1445" y="338"/>
                      </a:lnTo>
                      <a:lnTo>
                        <a:pt x="1436" y="334"/>
                      </a:lnTo>
                      <a:lnTo>
                        <a:pt x="1436" y="327"/>
                      </a:lnTo>
                      <a:lnTo>
                        <a:pt x="1436" y="322"/>
                      </a:lnTo>
                      <a:lnTo>
                        <a:pt x="1440" y="318"/>
                      </a:lnTo>
                      <a:lnTo>
                        <a:pt x="1443" y="315"/>
                      </a:lnTo>
                      <a:lnTo>
                        <a:pt x="1445" y="314"/>
                      </a:lnTo>
                      <a:lnTo>
                        <a:pt x="1447" y="314"/>
                      </a:lnTo>
                      <a:lnTo>
                        <a:pt x="1449" y="315"/>
                      </a:lnTo>
                      <a:lnTo>
                        <a:pt x="1450" y="316"/>
                      </a:lnTo>
                      <a:close/>
                      <a:moveTo>
                        <a:pt x="1408" y="205"/>
                      </a:moveTo>
                      <a:lnTo>
                        <a:pt x="1404" y="210"/>
                      </a:lnTo>
                      <a:lnTo>
                        <a:pt x="1401" y="217"/>
                      </a:lnTo>
                      <a:lnTo>
                        <a:pt x="1401" y="220"/>
                      </a:lnTo>
                      <a:lnTo>
                        <a:pt x="1402" y="224"/>
                      </a:lnTo>
                      <a:lnTo>
                        <a:pt x="1404" y="227"/>
                      </a:lnTo>
                      <a:lnTo>
                        <a:pt x="1408" y="230"/>
                      </a:lnTo>
                      <a:lnTo>
                        <a:pt x="1409" y="232"/>
                      </a:lnTo>
                      <a:lnTo>
                        <a:pt x="1413" y="235"/>
                      </a:lnTo>
                      <a:lnTo>
                        <a:pt x="1415" y="236"/>
                      </a:lnTo>
                      <a:lnTo>
                        <a:pt x="1419" y="237"/>
                      </a:lnTo>
                      <a:lnTo>
                        <a:pt x="1430" y="236"/>
                      </a:lnTo>
                      <a:lnTo>
                        <a:pt x="1440" y="233"/>
                      </a:lnTo>
                      <a:lnTo>
                        <a:pt x="1439" y="228"/>
                      </a:lnTo>
                      <a:lnTo>
                        <a:pt x="1435" y="219"/>
                      </a:lnTo>
                      <a:lnTo>
                        <a:pt x="1436" y="215"/>
                      </a:lnTo>
                      <a:lnTo>
                        <a:pt x="1439" y="213"/>
                      </a:lnTo>
                      <a:lnTo>
                        <a:pt x="1440" y="210"/>
                      </a:lnTo>
                      <a:lnTo>
                        <a:pt x="1441" y="209"/>
                      </a:lnTo>
                      <a:lnTo>
                        <a:pt x="1441" y="206"/>
                      </a:lnTo>
                      <a:lnTo>
                        <a:pt x="1440" y="205"/>
                      </a:lnTo>
                      <a:lnTo>
                        <a:pt x="1437" y="204"/>
                      </a:lnTo>
                      <a:lnTo>
                        <a:pt x="1436" y="204"/>
                      </a:lnTo>
                      <a:lnTo>
                        <a:pt x="1435" y="205"/>
                      </a:lnTo>
                      <a:lnTo>
                        <a:pt x="1432" y="206"/>
                      </a:lnTo>
                      <a:lnTo>
                        <a:pt x="1430" y="209"/>
                      </a:lnTo>
                      <a:lnTo>
                        <a:pt x="1426" y="210"/>
                      </a:lnTo>
                      <a:lnTo>
                        <a:pt x="1421" y="205"/>
                      </a:lnTo>
                      <a:lnTo>
                        <a:pt x="1417" y="200"/>
                      </a:lnTo>
                      <a:lnTo>
                        <a:pt x="1417" y="210"/>
                      </a:lnTo>
                      <a:lnTo>
                        <a:pt x="1410" y="206"/>
                      </a:lnTo>
                      <a:lnTo>
                        <a:pt x="1408" y="205"/>
                      </a:lnTo>
                      <a:close/>
                      <a:moveTo>
                        <a:pt x="1071" y="39"/>
                      </a:moveTo>
                      <a:lnTo>
                        <a:pt x="1069" y="42"/>
                      </a:lnTo>
                      <a:lnTo>
                        <a:pt x="1067" y="49"/>
                      </a:lnTo>
                      <a:lnTo>
                        <a:pt x="1064" y="53"/>
                      </a:lnTo>
                      <a:lnTo>
                        <a:pt x="1061" y="57"/>
                      </a:lnTo>
                      <a:lnTo>
                        <a:pt x="1059" y="60"/>
                      </a:lnTo>
                      <a:lnTo>
                        <a:pt x="1056" y="62"/>
                      </a:lnTo>
                      <a:lnTo>
                        <a:pt x="1061" y="65"/>
                      </a:lnTo>
                      <a:lnTo>
                        <a:pt x="1069" y="65"/>
                      </a:lnTo>
                      <a:lnTo>
                        <a:pt x="1076" y="65"/>
                      </a:lnTo>
                      <a:lnTo>
                        <a:pt x="1078" y="62"/>
                      </a:lnTo>
                      <a:lnTo>
                        <a:pt x="1078" y="57"/>
                      </a:lnTo>
                      <a:lnTo>
                        <a:pt x="1076" y="49"/>
                      </a:lnTo>
                      <a:lnTo>
                        <a:pt x="1074" y="46"/>
                      </a:lnTo>
                      <a:lnTo>
                        <a:pt x="1073" y="42"/>
                      </a:lnTo>
                      <a:lnTo>
                        <a:pt x="1072" y="40"/>
                      </a:lnTo>
                      <a:lnTo>
                        <a:pt x="1071" y="39"/>
                      </a:lnTo>
                      <a:close/>
                      <a:moveTo>
                        <a:pt x="1084" y="31"/>
                      </a:moveTo>
                      <a:lnTo>
                        <a:pt x="1086" y="36"/>
                      </a:lnTo>
                      <a:lnTo>
                        <a:pt x="1089" y="42"/>
                      </a:lnTo>
                      <a:lnTo>
                        <a:pt x="1090" y="44"/>
                      </a:lnTo>
                      <a:lnTo>
                        <a:pt x="1093" y="47"/>
                      </a:lnTo>
                      <a:lnTo>
                        <a:pt x="1095" y="48"/>
                      </a:lnTo>
                      <a:lnTo>
                        <a:pt x="1098" y="49"/>
                      </a:lnTo>
                      <a:lnTo>
                        <a:pt x="1112" y="43"/>
                      </a:lnTo>
                      <a:lnTo>
                        <a:pt x="1130" y="36"/>
                      </a:lnTo>
                      <a:lnTo>
                        <a:pt x="1134" y="38"/>
                      </a:lnTo>
                      <a:lnTo>
                        <a:pt x="1139" y="42"/>
                      </a:lnTo>
                      <a:lnTo>
                        <a:pt x="1141" y="43"/>
                      </a:lnTo>
                      <a:lnTo>
                        <a:pt x="1141" y="46"/>
                      </a:lnTo>
                      <a:lnTo>
                        <a:pt x="1141" y="47"/>
                      </a:lnTo>
                      <a:lnTo>
                        <a:pt x="1141" y="49"/>
                      </a:lnTo>
                      <a:lnTo>
                        <a:pt x="1133" y="55"/>
                      </a:lnTo>
                      <a:lnTo>
                        <a:pt x="1125" y="61"/>
                      </a:lnTo>
                      <a:lnTo>
                        <a:pt x="1121" y="62"/>
                      </a:lnTo>
                      <a:lnTo>
                        <a:pt x="1117" y="65"/>
                      </a:lnTo>
                      <a:lnTo>
                        <a:pt x="1112" y="66"/>
                      </a:lnTo>
                      <a:lnTo>
                        <a:pt x="1108" y="66"/>
                      </a:lnTo>
                      <a:lnTo>
                        <a:pt x="1100" y="65"/>
                      </a:lnTo>
                      <a:lnTo>
                        <a:pt x="1094" y="64"/>
                      </a:lnTo>
                      <a:lnTo>
                        <a:pt x="1087" y="61"/>
                      </a:lnTo>
                      <a:lnTo>
                        <a:pt x="1084" y="57"/>
                      </a:lnTo>
                      <a:lnTo>
                        <a:pt x="1081" y="52"/>
                      </a:lnTo>
                      <a:lnTo>
                        <a:pt x="1080" y="47"/>
                      </a:lnTo>
                      <a:lnTo>
                        <a:pt x="1078" y="42"/>
                      </a:lnTo>
                      <a:lnTo>
                        <a:pt x="1078" y="36"/>
                      </a:lnTo>
                      <a:lnTo>
                        <a:pt x="1080" y="34"/>
                      </a:lnTo>
                      <a:lnTo>
                        <a:pt x="1084" y="31"/>
                      </a:lnTo>
                      <a:close/>
                      <a:moveTo>
                        <a:pt x="1209" y="27"/>
                      </a:moveTo>
                      <a:lnTo>
                        <a:pt x="1209" y="29"/>
                      </a:lnTo>
                      <a:lnTo>
                        <a:pt x="1205" y="31"/>
                      </a:lnTo>
                      <a:lnTo>
                        <a:pt x="1201" y="27"/>
                      </a:lnTo>
                      <a:lnTo>
                        <a:pt x="1204" y="20"/>
                      </a:lnTo>
                      <a:lnTo>
                        <a:pt x="1205" y="16"/>
                      </a:lnTo>
                      <a:lnTo>
                        <a:pt x="1209" y="22"/>
                      </a:lnTo>
                      <a:lnTo>
                        <a:pt x="1209" y="27"/>
                      </a:lnTo>
                      <a:close/>
                      <a:moveTo>
                        <a:pt x="1377" y="82"/>
                      </a:moveTo>
                      <a:lnTo>
                        <a:pt x="1375" y="82"/>
                      </a:lnTo>
                      <a:lnTo>
                        <a:pt x="1374" y="83"/>
                      </a:lnTo>
                      <a:lnTo>
                        <a:pt x="1373" y="83"/>
                      </a:lnTo>
                      <a:lnTo>
                        <a:pt x="1371" y="82"/>
                      </a:lnTo>
                      <a:lnTo>
                        <a:pt x="1370" y="82"/>
                      </a:lnTo>
                      <a:lnTo>
                        <a:pt x="1370" y="81"/>
                      </a:lnTo>
                      <a:lnTo>
                        <a:pt x="1370" y="79"/>
                      </a:lnTo>
                      <a:lnTo>
                        <a:pt x="1370" y="78"/>
                      </a:lnTo>
                      <a:lnTo>
                        <a:pt x="1373" y="75"/>
                      </a:lnTo>
                      <a:lnTo>
                        <a:pt x="1377" y="71"/>
                      </a:lnTo>
                      <a:lnTo>
                        <a:pt x="1378" y="70"/>
                      </a:lnTo>
                      <a:lnTo>
                        <a:pt x="1379" y="68"/>
                      </a:lnTo>
                      <a:lnTo>
                        <a:pt x="1380" y="66"/>
                      </a:lnTo>
                      <a:lnTo>
                        <a:pt x="1383" y="66"/>
                      </a:lnTo>
                      <a:lnTo>
                        <a:pt x="1384" y="66"/>
                      </a:lnTo>
                      <a:lnTo>
                        <a:pt x="1386" y="68"/>
                      </a:lnTo>
                      <a:lnTo>
                        <a:pt x="1386" y="70"/>
                      </a:lnTo>
                      <a:lnTo>
                        <a:pt x="1383" y="74"/>
                      </a:lnTo>
                      <a:lnTo>
                        <a:pt x="1380" y="78"/>
                      </a:lnTo>
                      <a:lnTo>
                        <a:pt x="1377" y="82"/>
                      </a:lnTo>
                      <a:close/>
                      <a:moveTo>
                        <a:pt x="1417" y="57"/>
                      </a:moveTo>
                      <a:lnTo>
                        <a:pt x="1414" y="60"/>
                      </a:lnTo>
                      <a:lnTo>
                        <a:pt x="1409" y="62"/>
                      </a:lnTo>
                      <a:lnTo>
                        <a:pt x="1412" y="56"/>
                      </a:lnTo>
                      <a:lnTo>
                        <a:pt x="1413" y="53"/>
                      </a:lnTo>
                      <a:lnTo>
                        <a:pt x="1418" y="46"/>
                      </a:lnTo>
                      <a:lnTo>
                        <a:pt x="1421" y="43"/>
                      </a:lnTo>
                      <a:lnTo>
                        <a:pt x="1422" y="47"/>
                      </a:lnTo>
                      <a:lnTo>
                        <a:pt x="1422" y="51"/>
                      </a:lnTo>
                      <a:lnTo>
                        <a:pt x="1419" y="53"/>
                      </a:lnTo>
                      <a:lnTo>
                        <a:pt x="1417" y="57"/>
                      </a:lnTo>
                      <a:close/>
                      <a:moveTo>
                        <a:pt x="1440" y="34"/>
                      </a:moveTo>
                      <a:lnTo>
                        <a:pt x="1435" y="36"/>
                      </a:lnTo>
                      <a:lnTo>
                        <a:pt x="1432" y="39"/>
                      </a:lnTo>
                      <a:lnTo>
                        <a:pt x="1432" y="35"/>
                      </a:lnTo>
                      <a:lnTo>
                        <a:pt x="1432" y="33"/>
                      </a:lnTo>
                      <a:lnTo>
                        <a:pt x="1434" y="30"/>
                      </a:lnTo>
                      <a:lnTo>
                        <a:pt x="1436" y="30"/>
                      </a:lnTo>
                      <a:lnTo>
                        <a:pt x="1441" y="23"/>
                      </a:lnTo>
                      <a:lnTo>
                        <a:pt x="1444" y="20"/>
                      </a:lnTo>
                      <a:lnTo>
                        <a:pt x="1445" y="23"/>
                      </a:lnTo>
                      <a:lnTo>
                        <a:pt x="1443" y="27"/>
                      </a:lnTo>
                      <a:lnTo>
                        <a:pt x="1441" y="31"/>
                      </a:lnTo>
                      <a:lnTo>
                        <a:pt x="1440" y="34"/>
                      </a:lnTo>
                      <a:close/>
                    </a:path>
                  </a:pathLst>
                </a:custGeom>
                <a:solidFill>
                  <a:srgbClr val="2E75B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5" name="Freeform 74"/>
                <p:cNvSpPr>
                  <a:spLocks noEditPoints="1"/>
                </p:cNvSpPr>
                <p:nvPr/>
              </p:nvSpPr>
              <p:spPr bwMode="auto">
                <a:xfrm>
                  <a:off x="3718512" y="1593235"/>
                  <a:ext cx="1406038" cy="1697157"/>
                </a:xfrm>
                <a:custGeom>
                  <a:avLst/>
                  <a:gdLst>
                    <a:gd name="T0" fmla="*/ 1220 w 3499"/>
                    <a:gd name="T1" fmla="*/ 3301 h 4040"/>
                    <a:gd name="T2" fmla="*/ 1197 w 3499"/>
                    <a:gd name="T3" fmla="*/ 2964 h 4040"/>
                    <a:gd name="T4" fmla="*/ 1586 w 3499"/>
                    <a:gd name="T5" fmla="*/ 2677 h 4040"/>
                    <a:gd name="T6" fmla="*/ 1818 w 3499"/>
                    <a:gd name="T7" fmla="*/ 2473 h 4040"/>
                    <a:gd name="T8" fmla="*/ 2341 w 3499"/>
                    <a:gd name="T9" fmla="*/ 2605 h 4040"/>
                    <a:gd name="T10" fmla="*/ 3017 w 3499"/>
                    <a:gd name="T11" fmla="*/ 2630 h 4040"/>
                    <a:gd name="T12" fmla="*/ 3487 w 3499"/>
                    <a:gd name="T13" fmla="*/ 3064 h 4040"/>
                    <a:gd name="T14" fmla="*/ 3135 w 3499"/>
                    <a:gd name="T15" fmla="*/ 3249 h 4040"/>
                    <a:gd name="T16" fmla="*/ 2616 w 3499"/>
                    <a:gd name="T17" fmla="*/ 3431 h 4040"/>
                    <a:gd name="T18" fmla="*/ 2637 w 3499"/>
                    <a:gd name="T19" fmla="*/ 3700 h 4040"/>
                    <a:gd name="T20" fmla="*/ 2522 w 3499"/>
                    <a:gd name="T21" fmla="*/ 3864 h 4040"/>
                    <a:gd name="T22" fmla="*/ 1969 w 3499"/>
                    <a:gd name="T23" fmla="*/ 3360 h 4040"/>
                    <a:gd name="T24" fmla="*/ 2127 w 3499"/>
                    <a:gd name="T25" fmla="*/ 3690 h 4040"/>
                    <a:gd name="T26" fmla="*/ 1265 w 3499"/>
                    <a:gd name="T27" fmla="*/ 3847 h 4040"/>
                    <a:gd name="T28" fmla="*/ 2371 w 3499"/>
                    <a:gd name="T29" fmla="*/ 46 h 4040"/>
                    <a:gd name="T30" fmla="*/ 2558 w 3499"/>
                    <a:gd name="T31" fmla="*/ 121 h 4040"/>
                    <a:gd name="T32" fmla="*/ 2327 w 3499"/>
                    <a:gd name="T33" fmla="*/ 224 h 4040"/>
                    <a:gd name="T34" fmla="*/ 2016 w 3499"/>
                    <a:gd name="T35" fmla="*/ 315 h 4040"/>
                    <a:gd name="T36" fmla="*/ 1901 w 3499"/>
                    <a:gd name="T37" fmla="*/ 127 h 4040"/>
                    <a:gd name="T38" fmla="*/ 389 w 3499"/>
                    <a:gd name="T39" fmla="*/ 1749 h 4040"/>
                    <a:gd name="T40" fmla="*/ 49 w 3499"/>
                    <a:gd name="T41" fmla="*/ 1511 h 4040"/>
                    <a:gd name="T42" fmla="*/ 378 w 3499"/>
                    <a:gd name="T43" fmla="*/ 1540 h 4040"/>
                    <a:gd name="T44" fmla="*/ 2516 w 3499"/>
                    <a:gd name="T45" fmla="*/ 2241 h 4040"/>
                    <a:gd name="T46" fmla="*/ 2760 w 3499"/>
                    <a:gd name="T47" fmla="*/ 3792 h 4040"/>
                    <a:gd name="T48" fmla="*/ 2724 w 3499"/>
                    <a:gd name="T49" fmla="*/ 3950 h 4040"/>
                    <a:gd name="T50" fmla="*/ 2452 w 3499"/>
                    <a:gd name="T51" fmla="*/ 1118 h 4040"/>
                    <a:gd name="T52" fmla="*/ 2219 w 3499"/>
                    <a:gd name="T53" fmla="*/ 1193 h 4040"/>
                    <a:gd name="T54" fmla="*/ 2265 w 3499"/>
                    <a:gd name="T55" fmla="*/ 2333 h 4040"/>
                    <a:gd name="T56" fmla="*/ 914 w 3499"/>
                    <a:gd name="T57" fmla="*/ 1915 h 4040"/>
                    <a:gd name="T58" fmla="*/ 2291 w 3499"/>
                    <a:gd name="T59" fmla="*/ 1174 h 4040"/>
                    <a:gd name="T60" fmla="*/ 1216 w 3499"/>
                    <a:gd name="T61" fmla="*/ 2063 h 4040"/>
                    <a:gd name="T62" fmla="*/ 933 w 3499"/>
                    <a:gd name="T63" fmla="*/ 2459 h 4040"/>
                    <a:gd name="T64" fmla="*/ 961 w 3499"/>
                    <a:gd name="T65" fmla="*/ 2935 h 4040"/>
                    <a:gd name="T66" fmla="*/ 989 w 3499"/>
                    <a:gd name="T67" fmla="*/ 2453 h 4040"/>
                    <a:gd name="T68" fmla="*/ 1191 w 3499"/>
                    <a:gd name="T69" fmla="*/ 2476 h 4040"/>
                    <a:gd name="T70" fmla="*/ 1938 w 3499"/>
                    <a:gd name="T71" fmla="*/ 2541 h 4040"/>
                    <a:gd name="T72" fmla="*/ 1741 w 3499"/>
                    <a:gd name="T73" fmla="*/ 2548 h 4040"/>
                    <a:gd name="T74" fmla="*/ 1819 w 3499"/>
                    <a:gd name="T75" fmla="*/ 2355 h 4040"/>
                    <a:gd name="T76" fmla="*/ 1790 w 3499"/>
                    <a:gd name="T77" fmla="*/ 3522 h 4040"/>
                    <a:gd name="T78" fmla="*/ 1102 w 3499"/>
                    <a:gd name="T79" fmla="*/ 3147 h 4040"/>
                    <a:gd name="T80" fmla="*/ 2449 w 3499"/>
                    <a:gd name="T81" fmla="*/ 3817 h 4040"/>
                    <a:gd name="T82" fmla="*/ 883 w 3499"/>
                    <a:gd name="T83" fmla="*/ 3823 h 4040"/>
                    <a:gd name="T84" fmla="*/ 774 w 3499"/>
                    <a:gd name="T85" fmla="*/ 2694 h 4040"/>
                    <a:gd name="T86" fmla="*/ 1631 w 3499"/>
                    <a:gd name="T87" fmla="*/ 2892 h 4040"/>
                    <a:gd name="T88" fmla="*/ 1819 w 3499"/>
                    <a:gd name="T89" fmla="*/ 3150 h 4040"/>
                    <a:gd name="T90" fmla="*/ 2105 w 3499"/>
                    <a:gd name="T91" fmla="*/ 2853 h 4040"/>
                    <a:gd name="T92" fmla="*/ 1595 w 3499"/>
                    <a:gd name="T93" fmla="*/ 1934 h 4040"/>
                    <a:gd name="T94" fmla="*/ 1943 w 3499"/>
                    <a:gd name="T95" fmla="*/ 1617 h 4040"/>
                    <a:gd name="T96" fmla="*/ 2169 w 3499"/>
                    <a:gd name="T97" fmla="*/ 1260 h 4040"/>
                    <a:gd name="T98" fmla="*/ 2598 w 3499"/>
                    <a:gd name="T99" fmla="*/ 1124 h 4040"/>
                    <a:gd name="T100" fmla="*/ 2703 w 3499"/>
                    <a:gd name="T101" fmla="*/ 1158 h 4040"/>
                    <a:gd name="T102" fmla="*/ 2471 w 3499"/>
                    <a:gd name="T103" fmla="*/ 1779 h 4040"/>
                    <a:gd name="T104" fmla="*/ 2214 w 3499"/>
                    <a:gd name="T105" fmla="*/ 1891 h 4040"/>
                    <a:gd name="T106" fmla="*/ 1990 w 3499"/>
                    <a:gd name="T107" fmla="*/ 2408 h 4040"/>
                    <a:gd name="T108" fmla="*/ 1929 w 3499"/>
                    <a:gd name="T109" fmla="*/ 1754 h 4040"/>
                    <a:gd name="T110" fmla="*/ 2444 w 3499"/>
                    <a:gd name="T111" fmla="*/ 2420 h 4040"/>
                    <a:gd name="T112" fmla="*/ 2588 w 3499"/>
                    <a:gd name="T113" fmla="*/ 2767 h 4040"/>
                    <a:gd name="T114" fmla="*/ 2905 w 3499"/>
                    <a:gd name="T115" fmla="*/ 2823 h 4040"/>
                    <a:gd name="T116" fmla="*/ 2776 w 3499"/>
                    <a:gd name="T117" fmla="*/ 3065 h 4040"/>
                    <a:gd name="T118" fmla="*/ 2363 w 3499"/>
                    <a:gd name="T119" fmla="*/ 3453 h 4040"/>
                    <a:gd name="T120" fmla="*/ 2064 w 3499"/>
                    <a:gd name="T121" fmla="*/ 3304 h 4040"/>
                    <a:gd name="T122" fmla="*/ 1954 w 3499"/>
                    <a:gd name="T123" fmla="*/ 3176 h 4040"/>
                    <a:gd name="T124" fmla="*/ 1688 w 3499"/>
                    <a:gd name="T125" fmla="*/ 3266 h 40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499" h="4040">
                      <a:moveTo>
                        <a:pt x="869" y="3937"/>
                      </a:moveTo>
                      <a:lnTo>
                        <a:pt x="862" y="3944"/>
                      </a:lnTo>
                      <a:lnTo>
                        <a:pt x="854" y="3949"/>
                      </a:lnTo>
                      <a:lnTo>
                        <a:pt x="848" y="3953"/>
                      </a:lnTo>
                      <a:lnTo>
                        <a:pt x="841" y="3954"/>
                      </a:lnTo>
                      <a:lnTo>
                        <a:pt x="836" y="3952"/>
                      </a:lnTo>
                      <a:lnTo>
                        <a:pt x="832" y="3945"/>
                      </a:lnTo>
                      <a:lnTo>
                        <a:pt x="815" y="3945"/>
                      </a:lnTo>
                      <a:lnTo>
                        <a:pt x="800" y="3945"/>
                      </a:lnTo>
                      <a:lnTo>
                        <a:pt x="787" y="3952"/>
                      </a:lnTo>
                      <a:lnTo>
                        <a:pt x="782" y="3954"/>
                      </a:lnTo>
                      <a:lnTo>
                        <a:pt x="780" y="3950"/>
                      </a:lnTo>
                      <a:lnTo>
                        <a:pt x="780" y="3945"/>
                      </a:lnTo>
                      <a:lnTo>
                        <a:pt x="780" y="3941"/>
                      </a:lnTo>
                      <a:lnTo>
                        <a:pt x="783" y="3937"/>
                      </a:lnTo>
                      <a:lnTo>
                        <a:pt x="787" y="3930"/>
                      </a:lnTo>
                      <a:lnTo>
                        <a:pt x="791" y="3923"/>
                      </a:lnTo>
                      <a:lnTo>
                        <a:pt x="788" y="3902"/>
                      </a:lnTo>
                      <a:lnTo>
                        <a:pt x="786" y="3886"/>
                      </a:lnTo>
                      <a:lnTo>
                        <a:pt x="789" y="3873"/>
                      </a:lnTo>
                      <a:lnTo>
                        <a:pt x="795" y="3861"/>
                      </a:lnTo>
                      <a:lnTo>
                        <a:pt x="799" y="3851"/>
                      </a:lnTo>
                      <a:lnTo>
                        <a:pt x="800" y="3840"/>
                      </a:lnTo>
                      <a:lnTo>
                        <a:pt x="799" y="3838"/>
                      </a:lnTo>
                      <a:lnTo>
                        <a:pt x="795" y="3838"/>
                      </a:lnTo>
                      <a:lnTo>
                        <a:pt x="789" y="3839"/>
                      </a:lnTo>
                      <a:lnTo>
                        <a:pt x="786" y="3840"/>
                      </a:lnTo>
                      <a:lnTo>
                        <a:pt x="782" y="3843"/>
                      </a:lnTo>
                      <a:lnTo>
                        <a:pt x="776" y="3845"/>
                      </a:lnTo>
                      <a:lnTo>
                        <a:pt x="774" y="3847"/>
                      </a:lnTo>
                      <a:lnTo>
                        <a:pt x="771" y="3847"/>
                      </a:lnTo>
                      <a:lnTo>
                        <a:pt x="769" y="3845"/>
                      </a:lnTo>
                      <a:lnTo>
                        <a:pt x="767" y="3844"/>
                      </a:lnTo>
                      <a:lnTo>
                        <a:pt x="769" y="3839"/>
                      </a:lnTo>
                      <a:lnTo>
                        <a:pt x="773" y="3834"/>
                      </a:lnTo>
                      <a:lnTo>
                        <a:pt x="776" y="3827"/>
                      </a:lnTo>
                      <a:lnTo>
                        <a:pt x="782" y="3822"/>
                      </a:lnTo>
                      <a:lnTo>
                        <a:pt x="782" y="3817"/>
                      </a:lnTo>
                      <a:lnTo>
                        <a:pt x="783" y="3813"/>
                      </a:lnTo>
                      <a:lnTo>
                        <a:pt x="783" y="3810"/>
                      </a:lnTo>
                      <a:lnTo>
                        <a:pt x="783" y="3809"/>
                      </a:lnTo>
                      <a:lnTo>
                        <a:pt x="783" y="3808"/>
                      </a:lnTo>
                      <a:lnTo>
                        <a:pt x="782" y="3808"/>
                      </a:lnTo>
                      <a:lnTo>
                        <a:pt x="774" y="3814"/>
                      </a:lnTo>
                      <a:lnTo>
                        <a:pt x="767" y="3822"/>
                      </a:lnTo>
                      <a:lnTo>
                        <a:pt x="764" y="3822"/>
                      </a:lnTo>
                      <a:lnTo>
                        <a:pt x="761" y="3821"/>
                      </a:lnTo>
                      <a:lnTo>
                        <a:pt x="757" y="3820"/>
                      </a:lnTo>
                      <a:lnTo>
                        <a:pt x="753" y="3817"/>
                      </a:lnTo>
                      <a:lnTo>
                        <a:pt x="754" y="3810"/>
                      </a:lnTo>
                      <a:lnTo>
                        <a:pt x="756" y="3803"/>
                      </a:lnTo>
                      <a:lnTo>
                        <a:pt x="760" y="3796"/>
                      </a:lnTo>
                      <a:lnTo>
                        <a:pt x="764" y="3790"/>
                      </a:lnTo>
                      <a:lnTo>
                        <a:pt x="769" y="3775"/>
                      </a:lnTo>
                      <a:lnTo>
                        <a:pt x="776" y="3757"/>
                      </a:lnTo>
                      <a:lnTo>
                        <a:pt x="780" y="3748"/>
                      </a:lnTo>
                      <a:lnTo>
                        <a:pt x="783" y="3739"/>
                      </a:lnTo>
                      <a:lnTo>
                        <a:pt x="786" y="3730"/>
                      </a:lnTo>
                      <a:lnTo>
                        <a:pt x="786" y="3721"/>
                      </a:lnTo>
                      <a:lnTo>
                        <a:pt x="788" y="3709"/>
                      </a:lnTo>
                      <a:lnTo>
                        <a:pt x="791" y="3698"/>
                      </a:lnTo>
                      <a:lnTo>
                        <a:pt x="795" y="3686"/>
                      </a:lnTo>
                      <a:lnTo>
                        <a:pt x="800" y="3674"/>
                      </a:lnTo>
                      <a:lnTo>
                        <a:pt x="800" y="3655"/>
                      </a:lnTo>
                      <a:lnTo>
                        <a:pt x="800" y="3638"/>
                      </a:lnTo>
                      <a:lnTo>
                        <a:pt x="795" y="3624"/>
                      </a:lnTo>
                      <a:lnTo>
                        <a:pt x="791" y="3611"/>
                      </a:lnTo>
                      <a:lnTo>
                        <a:pt x="791" y="3603"/>
                      </a:lnTo>
                      <a:lnTo>
                        <a:pt x="789" y="3597"/>
                      </a:lnTo>
                      <a:lnTo>
                        <a:pt x="788" y="3590"/>
                      </a:lnTo>
                      <a:lnTo>
                        <a:pt x="786" y="3584"/>
                      </a:lnTo>
                      <a:lnTo>
                        <a:pt x="804" y="3573"/>
                      </a:lnTo>
                      <a:lnTo>
                        <a:pt x="823" y="3564"/>
                      </a:lnTo>
                      <a:lnTo>
                        <a:pt x="827" y="3566"/>
                      </a:lnTo>
                      <a:lnTo>
                        <a:pt x="831" y="3567"/>
                      </a:lnTo>
                      <a:lnTo>
                        <a:pt x="835" y="3569"/>
                      </a:lnTo>
                      <a:lnTo>
                        <a:pt x="836" y="3573"/>
                      </a:lnTo>
                      <a:lnTo>
                        <a:pt x="836" y="3572"/>
                      </a:lnTo>
                      <a:lnTo>
                        <a:pt x="836" y="3572"/>
                      </a:lnTo>
                      <a:lnTo>
                        <a:pt x="835" y="3569"/>
                      </a:lnTo>
                      <a:lnTo>
                        <a:pt x="831" y="3566"/>
                      </a:lnTo>
                      <a:lnTo>
                        <a:pt x="827" y="3564"/>
                      </a:lnTo>
                      <a:lnTo>
                        <a:pt x="823" y="3563"/>
                      </a:lnTo>
                      <a:lnTo>
                        <a:pt x="804" y="3572"/>
                      </a:lnTo>
                      <a:lnTo>
                        <a:pt x="786" y="3581"/>
                      </a:lnTo>
                      <a:lnTo>
                        <a:pt x="788" y="3576"/>
                      </a:lnTo>
                      <a:lnTo>
                        <a:pt x="792" y="3569"/>
                      </a:lnTo>
                      <a:lnTo>
                        <a:pt x="793" y="3564"/>
                      </a:lnTo>
                      <a:lnTo>
                        <a:pt x="795" y="3558"/>
                      </a:lnTo>
                      <a:lnTo>
                        <a:pt x="792" y="3551"/>
                      </a:lnTo>
                      <a:lnTo>
                        <a:pt x="789" y="3545"/>
                      </a:lnTo>
                      <a:lnTo>
                        <a:pt x="791" y="3538"/>
                      </a:lnTo>
                      <a:lnTo>
                        <a:pt x="793" y="3533"/>
                      </a:lnTo>
                      <a:lnTo>
                        <a:pt x="795" y="3531"/>
                      </a:lnTo>
                      <a:lnTo>
                        <a:pt x="796" y="3528"/>
                      </a:lnTo>
                      <a:lnTo>
                        <a:pt x="796" y="3524"/>
                      </a:lnTo>
                      <a:lnTo>
                        <a:pt x="795" y="3522"/>
                      </a:lnTo>
                      <a:lnTo>
                        <a:pt x="788" y="3524"/>
                      </a:lnTo>
                      <a:lnTo>
                        <a:pt x="780" y="3527"/>
                      </a:lnTo>
                      <a:lnTo>
                        <a:pt x="779" y="3525"/>
                      </a:lnTo>
                      <a:lnTo>
                        <a:pt x="778" y="3524"/>
                      </a:lnTo>
                      <a:lnTo>
                        <a:pt x="776" y="3523"/>
                      </a:lnTo>
                      <a:lnTo>
                        <a:pt x="776" y="3520"/>
                      </a:lnTo>
                      <a:lnTo>
                        <a:pt x="776" y="3515"/>
                      </a:lnTo>
                      <a:lnTo>
                        <a:pt x="776" y="3507"/>
                      </a:lnTo>
                      <a:lnTo>
                        <a:pt x="771" y="3505"/>
                      </a:lnTo>
                      <a:lnTo>
                        <a:pt x="765" y="3501"/>
                      </a:lnTo>
                      <a:lnTo>
                        <a:pt x="764" y="3500"/>
                      </a:lnTo>
                      <a:lnTo>
                        <a:pt x="761" y="3497"/>
                      </a:lnTo>
                      <a:lnTo>
                        <a:pt x="761" y="3496"/>
                      </a:lnTo>
                      <a:lnTo>
                        <a:pt x="762" y="3493"/>
                      </a:lnTo>
                      <a:lnTo>
                        <a:pt x="766" y="3489"/>
                      </a:lnTo>
                      <a:lnTo>
                        <a:pt x="770" y="3485"/>
                      </a:lnTo>
                      <a:lnTo>
                        <a:pt x="774" y="3481"/>
                      </a:lnTo>
                      <a:lnTo>
                        <a:pt x="779" y="3479"/>
                      </a:lnTo>
                      <a:lnTo>
                        <a:pt x="788" y="3474"/>
                      </a:lnTo>
                      <a:lnTo>
                        <a:pt x="799" y="3471"/>
                      </a:lnTo>
                      <a:lnTo>
                        <a:pt x="804" y="3468"/>
                      </a:lnTo>
                      <a:lnTo>
                        <a:pt x="809" y="3468"/>
                      </a:lnTo>
                      <a:lnTo>
                        <a:pt x="815" y="3470"/>
                      </a:lnTo>
                      <a:lnTo>
                        <a:pt x="823" y="3471"/>
                      </a:lnTo>
                      <a:lnTo>
                        <a:pt x="822" y="3463"/>
                      </a:lnTo>
                      <a:lnTo>
                        <a:pt x="823" y="3457"/>
                      </a:lnTo>
                      <a:lnTo>
                        <a:pt x="830" y="3450"/>
                      </a:lnTo>
                      <a:lnTo>
                        <a:pt x="836" y="3442"/>
                      </a:lnTo>
                      <a:lnTo>
                        <a:pt x="850" y="3440"/>
                      </a:lnTo>
                      <a:lnTo>
                        <a:pt x="865" y="3439"/>
                      </a:lnTo>
                      <a:lnTo>
                        <a:pt x="876" y="3445"/>
                      </a:lnTo>
                      <a:lnTo>
                        <a:pt x="892" y="3452"/>
                      </a:lnTo>
                      <a:lnTo>
                        <a:pt x="906" y="3454"/>
                      </a:lnTo>
                      <a:lnTo>
                        <a:pt x="920" y="3454"/>
                      </a:lnTo>
                      <a:lnTo>
                        <a:pt x="936" y="3453"/>
                      </a:lnTo>
                      <a:lnTo>
                        <a:pt x="953" y="3452"/>
                      </a:lnTo>
                      <a:lnTo>
                        <a:pt x="967" y="3450"/>
                      </a:lnTo>
                      <a:lnTo>
                        <a:pt x="985" y="3448"/>
                      </a:lnTo>
                      <a:lnTo>
                        <a:pt x="998" y="3454"/>
                      </a:lnTo>
                      <a:lnTo>
                        <a:pt x="1012" y="3462"/>
                      </a:lnTo>
                      <a:lnTo>
                        <a:pt x="1027" y="3462"/>
                      </a:lnTo>
                      <a:lnTo>
                        <a:pt x="1040" y="3462"/>
                      </a:lnTo>
                      <a:lnTo>
                        <a:pt x="1053" y="3462"/>
                      </a:lnTo>
                      <a:lnTo>
                        <a:pt x="1063" y="3462"/>
                      </a:lnTo>
                      <a:lnTo>
                        <a:pt x="1077" y="3459"/>
                      </a:lnTo>
                      <a:lnTo>
                        <a:pt x="1086" y="3457"/>
                      </a:lnTo>
                      <a:lnTo>
                        <a:pt x="1101" y="3463"/>
                      </a:lnTo>
                      <a:lnTo>
                        <a:pt x="1115" y="3471"/>
                      </a:lnTo>
                      <a:lnTo>
                        <a:pt x="1120" y="3463"/>
                      </a:lnTo>
                      <a:lnTo>
                        <a:pt x="1128" y="3457"/>
                      </a:lnTo>
                      <a:lnTo>
                        <a:pt x="1141" y="3465"/>
                      </a:lnTo>
                      <a:lnTo>
                        <a:pt x="1156" y="3475"/>
                      </a:lnTo>
                      <a:lnTo>
                        <a:pt x="1171" y="3474"/>
                      </a:lnTo>
                      <a:lnTo>
                        <a:pt x="1184" y="3471"/>
                      </a:lnTo>
                      <a:lnTo>
                        <a:pt x="1197" y="3458"/>
                      </a:lnTo>
                      <a:lnTo>
                        <a:pt x="1203" y="3448"/>
                      </a:lnTo>
                      <a:lnTo>
                        <a:pt x="1211" y="3440"/>
                      </a:lnTo>
                      <a:lnTo>
                        <a:pt x="1211" y="3424"/>
                      </a:lnTo>
                      <a:lnTo>
                        <a:pt x="1211" y="3408"/>
                      </a:lnTo>
                      <a:lnTo>
                        <a:pt x="1212" y="3393"/>
                      </a:lnTo>
                      <a:lnTo>
                        <a:pt x="1215" y="3375"/>
                      </a:lnTo>
                      <a:lnTo>
                        <a:pt x="1224" y="3369"/>
                      </a:lnTo>
                      <a:lnTo>
                        <a:pt x="1229" y="3361"/>
                      </a:lnTo>
                      <a:lnTo>
                        <a:pt x="1220" y="3363"/>
                      </a:lnTo>
                      <a:lnTo>
                        <a:pt x="1211" y="3366"/>
                      </a:lnTo>
                      <a:lnTo>
                        <a:pt x="1212" y="3349"/>
                      </a:lnTo>
                      <a:lnTo>
                        <a:pt x="1215" y="3334"/>
                      </a:lnTo>
                      <a:lnTo>
                        <a:pt x="1215" y="3326"/>
                      </a:lnTo>
                      <a:lnTo>
                        <a:pt x="1216" y="3318"/>
                      </a:lnTo>
                      <a:lnTo>
                        <a:pt x="1217" y="3309"/>
                      </a:lnTo>
                      <a:lnTo>
                        <a:pt x="1220" y="3301"/>
                      </a:lnTo>
                      <a:lnTo>
                        <a:pt x="1224" y="3299"/>
                      </a:lnTo>
                      <a:lnTo>
                        <a:pt x="1226" y="3300"/>
                      </a:lnTo>
                      <a:lnTo>
                        <a:pt x="1228" y="3303"/>
                      </a:lnTo>
                      <a:lnTo>
                        <a:pt x="1229" y="3306"/>
                      </a:lnTo>
                      <a:lnTo>
                        <a:pt x="1235" y="3317"/>
                      </a:lnTo>
                      <a:lnTo>
                        <a:pt x="1243" y="3325"/>
                      </a:lnTo>
                      <a:lnTo>
                        <a:pt x="1246" y="3322"/>
                      </a:lnTo>
                      <a:lnTo>
                        <a:pt x="1247" y="3319"/>
                      </a:lnTo>
                      <a:lnTo>
                        <a:pt x="1247" y="3316"/>
                      </a:lnTo>
                      <a:lnTo>
                        <a:pt x="1246" y="3312"/>
                      </a:lnTo>
                      <a:lnTo>
                        <a:pt x="1242" y="3304"/>
                      </a:lnTo>
                      <a:lnTo>
                        <a:pt x="1238" y="3296"/>
                      </a:lnTo>
                      <a:lnTo>
                        <a:pt x="1229" y="3292"/>
                      </a:lnTo>
                      <a:lnTo>
                        <a:pt x="1220" y="3287"/>
                      </a:lnTo>
                      <a:lnTo>
                        <a:pt x="1217" y="3284"/>
                      </a:lnTo>
                      <a:lnTo>
                        <a:pt x="1217" y="3283"/>
                      </a:lnTo>
                      <a:lnTo>
                        <a:pt x="1219" y="3281"/>
                      </a:lnTo>
                      <a:lnTo>
                        <a:pt x="1220" y="3278"/>
                      </a:lnTo>
                      <a:lnTo>
                        <a:pt x="1222" y="3274"/>
                      </a:lnTo>
                      <a:lnTo>
                        <a:pt x="1224" y="3270"/>
                      </a:lnTo>
                      <a:lnTo>
                        <a:pt x="1224" y="3266"/>
                      </a:lnTo>
                      <a:lnTo>
                        <a:pt x="1225" y="3260"/>
                      </a:lnTo>
                      <a:lnTo>
                        <a:pt x="1222" y="3257"/>
                      </a:lnTo>
                      <a:lnTo>
                        <a:pt x="1220" y="3251"/>
                      </a:lnTo>
                      <a:lnTo>
                        <a:pt x="1221" y="3247"/>
                      </a:lnTo>
                      <a:lnTo>
                        <a:pt x="1224" y="3243"/>
                      </a:lnTo>
                      <a:lnTo>
                        <a:pt x="1225" y="3242"/>
                      </a:lnTo>
                      <a:lnTo>
                        <a:pt x="1225" y="3240"/>
                      </a:lnTo>
                      <a:lnTo>
                        <a:pt x="1225" y="3238"/>
                      </a:lnTo>
                      <a:lnTo>
                        <a:pt x="1225" y="3236"/>
                      </a:lnTo>
                      <a:lnTo>
                        <a:pt x="1217" y="3236"/>
                      </a:lnTo>
                      <a:lnTo>
                        <a:pt x="1206" y="3236"/>
                      </a:lnTo>
                      <a:lnTo>
                        <a:pt x="1202" y="3235"/>
                      </a:lnTo>
                      <a:lnTo>
                        <a:pt x="1197" y="3234"/>
                      </a:lnTo>
                      <a:lnTo>
                        <a:pt x="1191" y="3231"/>
                      </a:lnTo>
                      <a:lnTo>
                        <a:pt x="1187" y="3227"/>
                      </a:lnTo>
                      <a:lnTo>
                        <a:pt x="1182" y="3218"/>
                      </a:lnTo>
                      <a:lnTo>
                        <a:pt x="1178" y="3208"/>
                      </a:lnTo>
                      <a:lnTo>
                        <a:pt x="1172" y="3204"/>
                      </a:lnTo>
                      <a:lnTo>
                        <a:pt x="1164" y="3195"/>
                      </a:lnTo>
                      <a:lnTo>
                        <a:pt x="1168" y="3189"/>
                      </a:lnTo>
                      <a:lnTo>
                        <a:pt x="1173" y="3181"/>
                      </a:lnTo>
                      <a:lnTo>
                        <a:pt x="1164" y="3177"/>
                      </a:lnTo>
                      <a:lnTo>
                        <a:pt x="1159" y="3172"/>
                      </a:lnTo>
                      <a:lnTo>
                        <a:pt x="1162" y="3169"/>
                      </a:lnTo>
                      <a:lnTo>
                        <a:pt x="1167" y="3166"/>
                      </a:lnTo>
                      <a:lnTo>
                        <a:pt x="1169" y="3165"/>
                      </a:lnTo>
                      <a:lnTo>
                        <a:pt x="1171" y="3164"/>
                      </a:lnTo>
                      <a:lnTo>
                        <a:pt x="1172" y="3161"/>
                      </a:lnTo>
                      <a:lnTo>
                        <a:pt x="1173" y="3157"/>
                      </a:lnTo>
                      <a:lnTo>
                        <a:pt x="1172" y="3156"/>
                      </a:lnTo>
                      <a:lnTo>
                        <a:pt x="1168" y="3156"/>
                      </a:lnTo>
                      <a:lnTo>
                        <a:pt x="1163" y="3157"/>
                      </a:lnTo>
                      <a:lnTo>
                        <a:pt x="1159" y="3157"/>
                      </a:lnTo>
                      <a:lnTo>
                        <a:pt x="1155" y="3159"/>
                      </a:lnTo>
                      <a:lnTo>
                        <a:pt x="1150" y="3160"/>
                      </a:lnTo>
                      <a:lnTo>
                        <a:pt x="1149" y="3160"/>
                      </a:lnTo>
                      <a:lnTo>
                        <a:pt x="1147" y="3160"/>
                      </a:lnTo>
                      <a:lnTo>
                        <a:pt x="1146" y="3159"/>
                      </a:lnTo>
                      <a:lnTo>
                        <a:pt x="1145" y="3157"/>
                      </a:lnTo>
                      <a:lnTo>
                        <a:pt x="1143" y="3157"/>
                      </a:lnTo>
                      <a:lnTo>
                        <a:pt x="1143" y="3156"/>
                      </a:lnTo>
                      <a:lnTo>
                        <a:pt x="1143" y="3155"/>
                      </a:lnTo>
                      <a:lnTo>
                        <a:pt x="1143" y="3152"/>
                      </a:lnTo>
                      <a:lnTo>
                        <a:pt x="1145" y="3148"/>
                      </a:lnTo>
                      <a:lnTo>
                        <a:pt x="1145" y="3144"/>
                      </a:lnTo>
                      <a:lnTo>
                        <a:pt x="1142" y="3142"/>
                      </a:lnTo>
                      <a:lnTo>
                        <a:pt x="1138" y="3142"/>
                      </a:lnTo>
                      <a:lnTo>
                        <a:pt x="1134" y="3143"/>
                      </a:lnTo>
                      <a:lnTo>
                        <a:pt x="1132" y="3144"/>
                      </a:lnTo>
                      <a:lnTo>
                        <a:pt x="1132" y="3142"/>
                      </a:lnTo>
                      <a:lnTo>
                        <a:pt x="1133" y="3139"/>
                      </a:lnTo>
                      <a:lnTo>
                        <a:pt x="1133" y="3137"/>
                      </a:lnTo>
                      <a:lnTo>
                        <a:pt x="1132" y="3135"/>
                      </a:lnTo>
                      <a:lnTo>
                        <a:pt x="1127" y="3137"/>
                      </a:lnTo>
                      <a:lnTo>
                        <a:pt x="1121" y="3139"/>
                      </a:lnTo>
                      <a:lnTo>
                        <a:pt x="1119" y="3139"/>
                      </a:lnTo>
                      <a:lnTo>
                        <a:pt x="1117" y="3141"/>
                      </a:lnTo>
                      <a:lnTo>
                        <a:pt x="1115" y="3141"/>
                      </a:lnTo>
                      <a:lnTo>
                        <a:pt x="1112" y="3139"/>
                      </a:lnTo>
                      <a:lnTo>
                        <a:pt x="1106" y="3134"/>
                      </a:lnTo>
                      <a:lnTo>
                        <a:pt x="1098" y="3125"/>
                      </a:lnTo>
                      <a:lnTo>
                        <a:pt x="1092" y="3121"/>
                      </a:lnTo>
                      <a:lnTo>
                        <a:pt x="1081" y="3117"/>
                      </a:lnTo>
                      <a:lnTo>
                        <a:pt x="1072" y="3113"/>
                      </a:lnTo>
                      <a:lnTo>
                        <a:pt x="1062" y="3112"/>
                      </a:lnTo>
                      <a:lnTo>
                        <a:pt x="1057" y="3113"/>
                      </a:lnTo>
                      <a:lnTo>
                        <a:pt x="1053" y="3119"/>
                      </a:lnTo>
                      <a:lnTo>
                        <a:pt x="1050" y="3120"/>
                      </a:lnTo>
                      <a:lnTo>
                        <a:pt x="1047" y="3121"/>
                      </a:lnTo>
                      <a:lnTo>
                        <a:pt x="1045" y="3122"/>
                      </a:lnTo>
                      <a:lnTo>
                        <a:pt x="1044" y="3121"/>
                      </a:lnTo>
                      <a:lnTo>
                        <a:pt x="1040" y="3120"/>
                      </a:lnTo>
                      <a:lnTo>
                        <a:pt x="1038" y="3120"/>
                      </a:lnTo>
                      <a:lnTo>
                        <a:pt x="1037" y="3117"/>
                      </a:lnTo>
                      <a:lnTo>
                        <a:pt x="1036" y="3116"/>
                      </a:lnTo>
                      <a:lnTo>
                        <a:pt x="1036" y="3111"/>
                      </a:lnTo>
                      <a:lnTo>
                        <a:pt x="1033" y="3107"/>
                      </a:lnTo>
                      <a:lnTo>
                        <a:pt x="1029" y="3104"/>
                      </a:lnTo>
                      <a:lnTo>
                        <a:pt x="1023" y="3102"/>
                      </a:lnTo>
                      <a:lnTo>
                        <a:pt x="1020" y="3102"/>
                      </a:lnTo>
                      <a:lnTo>
                        <a:pt x="1019" y="3100"/>
                      </a:lnTo>
                      <a:lnTo>
                        <a:pt x="1019" y="3099"/>
                      </a:lnTo>
                      <a:lnTo>
                        <a:pt x="1019" y="3098"/>
                      </a:lnTo>
                      <a:lnTo>
                        <a:pt x="1022" y="3095"/>
                      </a:lnTo>
                      <a:lnTo>
                        <a:pt x="1024" y="3094"/>
                      </a:lnTo>
                      <a:lnTo>
                        <a:pt x="1028" y="3094"/>
                      </a:lnTo>
                      <a:lnTo>
                        <a:pt x="1032" y="3094"/>
                      </a:lnTo>
                      <a:lnTo>
                        <a:pt x="1040" y="3094"/>
                      </a:lnTo>
                      <a:lnTo>
                        <a:pt x="1047" y="3093"/>
                      </a:lnTo>
                      <a:lnTo>
                        <a:pt x="1046" y="3090"/>
                      </a:lnTo>
                      <a:lnTo>
                        <a:pt x="1042" y="3086"/>
                      </a:lnTo>
                      <a:lnTo>
                        <a:pt x="1037" y="3085"/>
                      </a:lnTo>
                      <a:lnTo>
                        <a:pt x="1033" y="3084"/>
                      </a:lnTo>
                      <a:lnTo>
                        <a:pt x="1024" y="3080"/>
                      </a:lnTo>
                      <a:lnTo>
                        <a:pt x="1015" y="3074"/>
                      </a:lnTo>
                      <a:lnTo>
                        <a:pt x="1015" y="3068"/>
                      </a:lnTo>
                      <a:lnTo>
                        <a:pt x="1018" y="3064"/>
                      </a:lnTo>
                      <a:lnTo>
                        <a:pt x="1020" y="3060"/>
                      </a:lnTo>
                      <a:lnTo>
                        <a:pt x="1024" y="3056"/>
                      </a:lnTo>
                      <a:lnTo>
                        <a:pt x="1031" y="3052"/>
                      </a:lnTo>
                      <a:lnTo>
                        <a:pt x="1038" y="3050"/>
                      </a:lnTo>
                      <a:lnTo>
                        <a:pt x="1045" y="3047"/>
                      </a:lnTo>
                      <a:lnTo>
                        <a:pt x="1053" y="3047"/>
                      </a:lnTo>
                      <a:lnTo>
                        <a:pt x="1059" y="3047"/>
                      </a:lnTo>
                      <a:lnTo>
                        <a:pt x="1071" y="3047"/>
                      </a:lnTo>
                      <a:lnTo>
                        <a:pt x="1075" y="3047"/>
                      </a:lnTo>
                      <a:lnTo>
                        <a:pt x="1077" y="3049"/>
                      </a:lnTo>
                      <a:lnTo>
                        <a:pt x="1079" y="3049"/>
                      </a:lnTo>
                      <a:lnTo>
                        <a:pt x="1080" y="3047"/>
                      </a:lnTo>
                      <a:lnTo>
                        <a:pt x="1082" y="3046"/>
                      </a:lnTo>
                      <a:lnTo>
                        <a:pt x="1084" y="3042"/>
                      </a:lnTo>
                      <a:lnTo>
                        <a:pt x="1085" y="3037"/>
                      </a:lnTo>
                      <a:lnTo>
                        <a:pt x="1085" y="3033"/>
                      </a:lnTo>
                      <a:lnTo>
                        <a:pt x="1098" y="3033"/>
                      </a:lnTo>
                      <a:lnTo>
                        <a:pt x="1112" y="3033"/>
                      </a:lnTo>
                      <a:lnTo>
                        <a:pt x="1115" y="3034"/>
                      </a:lnTo>
                      <a:lnTo>
                        <a:pt x="1117" y="3036"/>
                      </a:lnTo>
                      <a:lnTo>
                        <a:pt x="1119" y="3040"/>
                      </a:lnTo>
                      <a:lnTo>
                        <a:pt x="1121" y="3042"/>
                      </a:lnTo>
                      <a:lnTo>
                        <a:pt x="1125" y="3047"/>
                      </a:lnTo>
                      <a:lnTo>
                        <a:pt x="1129" y="3054"/>
                      </a:lnTo>
                      <a:lnTo>
                        <a:pt x="1132" y="3056"/>
                      </a:lnTo>
                      <a:lnTo>
                        <a:pt x="1134" y="3059"/>
                      </a:lnTo>
                      <a:lnTo>
                        <a:pt x="1137" y="3060"/>
                      </a:lnTo>
                      <a:lnTo>
                        <a:pt x="1141" y="3062"/>
                      </a:lnTo>
                      <a:lnTo>
                        <a:pt x="1147" y="3054"/>
                      </a:lnTo>
                      <a:lnTo>
                        <a:pt x="1154" y="3047"/>
                      </a:lnTo>
                      <a:lnTo>
                        <a:pt x="1168" y="3050"/>
                      </a:lnTo>
                      <a:lnTo>
                        <a:pt x="1182" y="3051"/>
                      </a:lnTo>
                      <a:lnTo>
                        <a:pt x="1186" y="3052"/>
                      </a:lnTo>
                      <a:lnTo>
                        <a:pt x="1191" y="3054"/>
                      </a:lnTo>
                      <a:lnTo>
                        <a:pt x="1197" y="3054"/>
                      </a:lnTo>
                      <a:lnTo>
                        <a:pt x="1200" y="3051"/>
                      </a:lnTo>
                      <a:lnTo>
                        <a:pt x="1203" y="3049"/>
                      </a:lnTo>
                      <a:lnTo>
                        <a:pt x="1203" y="3045"/>
                      </a:lnTo>
                      <a:lnTo>
                        <a:pt x="1202" y="3043"/>
                      </a:lnTo>
                      <a:lnTo>
                        <a:pt x="1200" y="3042"/>
                      </a:lnTo>
                      <a:lnTo>
                        <a:pt x="1197" y="3027"/>
                      </a:lnTo>
                      <a:lnTo>
                        <a:pt x="1191" y="3010"/>
                      </a:lnTo>
                      <a:lnTo>
                        <a:pt x="1187" y="2995"/>
                      </a:lnTo>
                      <a:lnTo>
                        <a:pt x="1182" y="2982"/>
                      </a:lnTo>
                      <a:lnTo>
                        <a:pt x="1181" y="2977"/>
                      </a:lnTo>
                      <a:lnTo>
                        <a:pt x="1181" y="2971"/>
                      </a:lnTo>
                      <a:lnTo>
                        <a:pt x="1181" y="2964"/>
                      </a:lnTo>
                      <a:lnTo>
                        <a:pt x="1182" y="2959"/>
                      </a:lnTo>
                      <a:lnTo>
                        <a:pt x="1187" y="2959"/>
                      </a:lnTo>
                      <a:lnTo>
                        <a:pt x="1197" y="2964"/>
                      </a:lnTo>
                      <a:lnTo>
                        <a:pt x="1200" y="2963"/>
                      </a:lnTo>
                      <a:lnTo>
                        <a:pt x="1206" y="2962"/>
                      </a:lnTo>
                      <a:lnTo>
                        <a:pt x="1211" y="2962"/>
                      </a:lnTo>
                      <a:lnTo>
                        <a:pt x="1215" y="2964"/>
                      </a:lnTo>
                      <a:lnTo>
                        <a:pt x="1217" y="2967"/>
                      </a:lnTo>
                      <a:lnTo>
                        <a:pt x="1217" y="2971"/>
                      </a:lnTo>
                      <a:lnTo>
                        <a:pt x="1216" y="2973"/>
                      </a:lnTo>
                      <a:lnTo>
                        <a:pt x="1215" y="2977"/>
                      </a:lnTo>
                      <a:lnTo>
                        <a:pt x="1215" y="2981"/>
                      </a:lnTo>
                      <a:lnTo>
                        <a:pt x="1216" y="2986"/>
                      </a:lnTo>
                      <a:lnTo>
                        <a:pt x="1217" y="2990"/>
                      </a:lnTo>
                      <a:lnTo>
                        <a:pt x="1220" y="2992"/>
                      </a:lnTo>
                      <a:lnTo>
                        <a:pt x="1222" y="2989"/>
                      </a:lnTo>
                      <a:lnTo>
                        <a:pt x="1229" y="2986"/>
                      </a:lnTo>
                      <a:lnTo>
                        <a:pt x="1233" y="2985"/>
                      </a:lnTo>
                      <a:lnTo>
                        <a:pt x="1239" y="2985"/>
                      </a:lnTo>
                      <a:lnTo>
                        <a:pt x="1246" y="2986"/>
                      </a:lnTo>
                      <a:lnTo>
                        <a:pt x="1252" y="2986"/>
                      </a:lnTo>
                      <a:lnTo>
                        <a:pt x="1263" y="2989"/>
                      </a:lnTo>
                      <a:lnTo>
                        <a:pt x="1270" y="2992"/>
                      </a:lnTo>
                      <a:lnTo>
                        <a:pt x="1280" y="2992"/>
                      </a:lnTo>
                      <a:lnTo>
                        <a:pt x="1290" y="2992"/>
                      </a:lnTo>
                      <a:lnTo>
                        <a:pt x="1294" y="2989"/>
                      </a:lnTo>
                      <a:lnTo>
                        <a:pt x="1300" y="2989"/>
                      </a:lnTo>
                      <a:lnTo>
                        <a:pt x="1303" y="2988"/>
                      </a:lnTo>
                      <a:lnTo>
                        <a:pt x="1305" y="2986"/>
                      </a:lnTo>
                      <a:lnTo>
                        <a:pt x="1308" y="2985"/>
                      </a:lnTo>
                      <a:lnTo>
                        <a:pt x="1308" y="2982"/>
                      </a:lnTo>
                      <a:lnTo>
                        <a:pt x="1300" y="2980"/>
                      </a:lnTo>
                      <a:lnTo>
                        <a:pt x="1290" y="2977"/>
                      </a:lnTo>
                      <a:lnTo>
                        <a:pt x="1287" y="2973"/>
                      </a:lnTo>
                      <a:lnTo>
                        <a:pt x="1286" y="2971"/>
                      </a:lnTo>
                      <a:lnTo>
                        <a:pt x="1287" y="2967"/>
                      </a:lnTo>
                      <a:lnTo>
                        <a:pt x="1290" y="2964"/>
                      </a:lnTo>
                      <a:lnTo>
                        <a:pt x="1307" y="2954"/>
                      </a:lnTo>
                      <a:lnTo>
                        <a:pt x="1326" y="2945"/>
                      </a:lnTo>
                      <a:lnTo>
                        <a:pt x="1340" y="2938"/>
                      </a:lnTo>
                      <a:lnTo>
                        <a:pt x="1355" y="2931"/>
                      </a:lnTo>
                      <a:lnTo>
                        <a:pt x="1361" y="2932"/>
                      </a:lnTo>
                      <a:lnTo>
                        <a:pt x="1366" y="2933"/>
                      </a:lnTo>
                      <a:lnTo>
                        <a:pt x="1372" y="2933"/>
                      </a:lnTo>
                      <a:lnTo>
                        <a:pt x="1378" y="2931"/>
                      </a:lnTo>
                      <a:lnTo>
                        <a:pt x="1373" y="2928"/>
                      </a:lnTo>
                      <a:lnTo>
                        <a:pt x="1369" y="2922"/>
                      </a:lnTo>
                      <a:lnTo>
                        <a:pt x="1368" y="2907"/>
                      </a:lnTo>
                      <a:lnTo>
                        <a:pt x="1368" y="2892"/>
                      </a:lnTo>
                      <a:lnTo>
                        <a:pt x="1368" y="2884"/>
                      </a:lnTo>
                      <a:lnTo>
                        <a:pt x="1369" y="2876"/>
                      </a:lnTo>
                      <a:lnTo>
                        <a:pt x="1370" y="2868"/>
                      </a:lnTo>
                      <a:lnTo>
                        <a:pt x="1373" y="2862"/>
                      </a:lnTo>
                      <a:lnTo>
                        <a:pt x="1378" y="2858"/>
                      </a:lnTo>
                      <a:lnTo>
                        <a:pt x="1382" y="2856"/>
                      </a:lnTo>
                      <a:lnTo>
                        <a:pt x="1388" y="2854"/>
                      </a:lnTo>
                      <a:lnTo>
                        <a:pt x="1395" y="2854"/>
                      </a:lnTo>
                      <a:lnTo>
                        <a:pt x="1410" y="2854"/>
                      </a:lnTo>
                      <a:lnTo>
                        <a:pt x="1425" y="2853"/>
                      </a:lnTo>
                      <a:lnTo>
                        <a:pt x="1425" y="2857"/>
                      </a:lnTo>
                      <a:lnTo>
                        <a:pt x="1427" y="2862"/>
                      </a:lnTo>
                      <a:lnTo>
                        <a:pt x="1430" y="2867"/>
                      </a:lnTo>
                      <a:lnTo>
                        <a:pt x="1434" y="2871"/>
                      </a:lnTo>
                      <a:lnTo>
                        <a:pt x="1435" y="2874"/>
                      </a:lnTo>
                      <a:lnTo>
                        <a:pt x="1436" y="2875"/>
                      </a:lnTo>
                      <a:lnTo>
                        <a:pt x="1439" y="2875"/>
                      </a:lnTo>
                      <a:lnTo>
                        <a:pt x="1443" y="2876"/>
                      </a:lnTo>
                      <a:lnTo>
                        <a:pt x="1440" y="2875"/>
                      </a:lnTo>
                      <a:lnTo>
                        <a:pt x="1438" y="2875"/>
                      </a:lnTo>
                      <a:lnTo>
                        <a:pt x="1436" y="2874"/>
                      </a:lnTo>
                      <a:lnTo>
                        <a:pt x="1435" y="2871"/>
                      </a:lnTo>
                      <a:lnTo>
                        <a:pt x="1431" y="2867"/>
                      </a:lnTo>
                      <a:lnTo>
                        <a:pt x="1429" y="2862"/>
                      </a:lnTo>
                      <a:lnTo>
                        <a:pt x="1426" y="2857"/>
                      </a:lnTo>
                      <a:lnTo>
                        <a:pt x="1426" y="2853"/>
                      </a:lnTo>
                      <a:lnTo>
                        <a:pt x="1435" y="2844"/>
                      </a:lnTo>
                      <a:lnTo>
                        <a:pt x="1449" y="2835"/>
                      </a:lnTo>
                      <a:lnTo>
                        <a:pt x="1456" y="2832"/>
                      </a:lnTo>
                      <a:lnTo>
                        <a:pt x="1468" y="2830"/>
                      </a:lnTo>
                      <a:lnTo>
                        <a:pt x="1471" y="2831"/>
                      </a:lnTo>
                      <a:lnTo>
                        <a:pt x="1477" y="2833"/>
                      </a:lnTo>
                      <a:lnTo>
                        <a:pt x="1482" y="2836"/>
                      </a:lnTo>
                      <a:lnTo>
                        <a:pt x="1486" y="2839"/>
                      </a:lnTo>
                      <a:lnTo>
                        <a:pt x="1496" y="2839"/>
                      </a:lnTo>
                      <a:lnTo>
                        <a:pt x="1504" y="2839"/>
                      </a:lnTo>
                      <a:lnTo>
                        <a:pt x="1509" y="2835"/>
                      </a:lnTo>
                      <a:lnTo>
                        <a:pt x="1515" y="2830"/>
                      </a:lnTo>
                      <a:lnTo>
                        <a:pt x="1522" y="2826"/>
                      </a:lnTo>
                      <a:lnTo>
                        <a:pt x="1525" y="2823"/>
                      </a:lnTo>
                      <a:lnTo>
                        <a:pt x="1531" y="2821"/>
                      </a:lnTo>
                      <a:lnTo>
                        <a:pt x="1543" y="2821"/>
                      </a:lnTo>
                      <a:lnTo>
                        <a:pt x="1554" y="2821"/>
                      </a:lnTo>
                      <a:lnTo>
                        <a:pt x="1558" y="2822"/>
                      </a:lnTo>
                      <a:lnTo>
                        <a:pt x="1563" y="2824"/>
                      </a:lnTo>
                      <a:lnTo>
                        <a:pt x="1567" y="2827"/>
                      </a:lnTo>
                      <a:lnTo>
                        <a:pt x="1569" y="2830"/>
                      </a:lnTo>
                      <a:lnTo>
                        <a:pt x="1571" y="2835"/>
                      </a:lnTo>
                      <a:lnTo>
                        <a:pt x="1573" y="2839"/>
                      </a:lnTo>
                      <a:lnTo>
                        <a:pt x="1580" y="2840"/>
                      </a:lnTo>
                      <a:lnTo>
                        <a:pt x="1587" y="2839"/>
                      </a:lnTo>
                      <a:lnTo>
                        <a:pt x="1591" y="2840"/>
                      </a:lnTo>
                      <a:lnTo>
                        <a:pt x="1596" y="2843"/>
                      </a:lnTo>
                      <a:lnTo>
                        <a:pt x="1598" y="2845"/>
                      </a:lnTo>
                      <a:lnTo>
                        <a:pt x="1601" y="2848"/>
                      </a:lnTo>
                      <a:lnTo>
                        <a:pt x="1601" y="2850"/>
                      </a:lnTo>
                      <a:lnTo>
                        <a:pt x="1602" y="2853"/>
                      </a:lnTo>
                      <a:lnTo>
                        <a:pt x="1601" y="2856"/>
                      </a:lnTo>
                      <a:lnTo>
                        <a:pt x="1600" y="2858"/>
                      </a:lnTo>
                      <a:lnTo>
                        <a:pt x="1597" y="2865"/>
                      </a:lnTo>
                      <a:lnTo>
                        <a:pt x="1596" y="2871"/>
                      </a:lnTo>
                      <a:lnTo>
                        <a:pt x="1600" y="2872"/>
                      </a:lnTo>
                      <a:lnTo>
                        <a:pt x="1605" y="2872"/>
                      </a:lnTo>
                      <a:lnTo>
                        <a:pt x="1610" y="2871"/>
                      </a:lnTo>
                      <a:lnTo>
                        <a:pt x="1614" y="2871"/>
                      </a:lnTo>
                      <a:lnTo>
                        <a:pt x="1621" y="2878"/>
                      </a:lnTo>
                      <a:lnTo>
                        <a:pt x="1627" y="2884"/>
                      </a:lnTo>
                      <a:lnTo>
                        <a:pt x="1628" y="2883"/>
                      </a:lnTo>
                      <a:lnTo>
                        <a:pt x="1628" y="2883"/>
                      </a:lnTo>
                      <a:lnTo>
                        <a:pt x="1622" y="2876"/>
                      </a:lnTo>
                      <a:lnTo>
                        <a:pt x="1615" y="2870"/>
                      </a:lnTo>
                      <a:lnTo>
                        <a:pt x="1614" y="2865"/>
                      </a:lnTo>
                      <a:lnTo>
                        <a:pt x="1613" y="2861"/>
                      </a:lnTo>
                      <a:lnTo>
                        <a:pt x="1614" y="2866"/>
                      </a:lnTo>
                      <a:lnTo>
                        <a:pt x="1615" y="2870"/>
                      </a:lnTo>
                      <a:lnTo>
                        <a:pt x="1610" y="2871"/>
                      </a:lnTo>
                      <a:lnTo>
                        <a:pt x="1606" y="2872"/>
                      </a:lnTo>
                      <a:lnTo>
                        <a:pt x="1601" y="2872"/>
                      </a:lnTo>
                      <a:lnTo>
                        <a:pt x="1597" y="2870"/>
                      </a:lnTo>
                      <a:lnTo>
                        <a:pt x="1598" y="2863"/>
                      </a:lnTo>
                      <a:lnTo>
                        <a:pt x="1601" y="2857"/>
                      </a:lnTo>
                      <a:lnTo>
                        <a:pt x="1602" y="2854"/>
                      </a:lnTo>
                      <a:lnTo>
                        <a:pt x="1602" y="2852"/>
                      </a:lnTo>
                      <a:lnTo>
                        <a:pt x="1602" y="2849"/>
                      </a:lnTo>
                      <a:lnTo>
                        <a:pt x="1601" y="2848"/>
                      </a:lnTo>
                      <a:lnTo>
                        <a:pt x="1600" y="2844"/>
                      </a:lnTo>
                      <a:lnTo>
                        <a:pt x="1596" y="2841"/>
                      </a:lnTo>
                      <a:lnTo>
                        <a:pt x="1591" y="2839"/>
                      </a:lnTo>
                      <a:lnTo>
                        <a:pt x="1587" y="2839"/>
                      </a:lnTo>
                      <a:lnTo>
                        <a:pt x="1580" y="2839"/>
                      </a:lnTo>
                      <a:lnTo>
                        <a:pt x="1574" y="2839"/>
                      </a:lnTo>
                      <a:lnTo>
                        <a:pt x="1571" y="2833"/>
                      </a:lnTo>
                      <a:lnTo>
                        <a:pt x="1569" y="2830"/>
                      </a:lnTo>
                      <a:lnTo>
                        <a:pt x="1567" y="2826"/>
                      </a:lnTo>
                      <a:lnTo>
                        <a:pt x="1563" y="2823"/>
                      </a:lnTo>
                      <a:lnTo>
                        <a:pt x="1560" y="2821"/>
                      </a:lnTo>
                      <a:lnTo>
                        <a:pt x="1554" y="2821"/>
                      </a:lnTo>
                      <a:lnTo>
                        <a:pt x="1544" y="2821"/>
                      </a:lnTo>
                      <a:lnTo>
                        <a:pt x="1532" y="2821"/>
                      </a:lnTo>
                      <a:lnTo>
                        <a:pt x="1526" y="2822"/>
                      </a:lnTo>
                      <a:lnTo>
                        <a:pt x="1523" y="2824"/>
                      </a:lnTo>
                      <a:lnTo>
                        <a:pt x="1521" y="2811"/>
                      </a:lnTo>
                      <a:lnTo>
                        <a:pt x="1518" y="2802"/>
                      </a:lnTo>
                      <a:lnTo>
                        <a:pt x="1518" y="2791"/>
                      </a:lnTo>
                      <a:lnTo>
                        <a:pt x="1518" y="2784"/>
                      </a:lnTo>
                      <a:lnTo>
                        <a:pt x="1518" y="2776"/>
                      </a:lnTo>
                      <a:lnTo>
                        <a:pt x="1518" y="2765"/>
                      </a:lnTo>
                      <a:lnTo>
                        <a:pt x="1525" y="2754"/>
                      </a:lnTo>
                      <a:lnTo>
                        <a:pt x="1532" y="2743"/>
                      </a:lnTo>
                      <a:lnTo>
                        <a:pt x="1535" y="2735"/>
                      </a:lnTo>
                      <a:lnTo>
                        <a:pt x="1536" y="2729"/>
                      </a:lnTo>
                      <a:lnTo>
                        <a:pt x="1536" y="2722"/>
                      </a:lnTo>
                      <a:lnTo>
                        <a:pt x="1536" y="2716"/>
                      </a:lnTo>
                      <a:lnTo>
                        <a:pt x="1541" y="2708"/>
                      </a:lnTo>
                      <a:lnTo>
                        <a:pt x="1545" y="2701"/>
                      </a:lnTo>
                      <a:lnTo>
                        <a:pt x="1557" y="2699"/>
                      </a:lnTo>
                      <a:lnTo>
                        <a:pt x="1563" y="2697"/>
                      </a:lnTo>
                      <a:lnTo>
                        <a:pt x="1570" y="2694"/>
                      </a:lnTo>
                      <a:lnTo>
                        <a:pt x="1573" y="2690"/>
                      </a:lnTo>
                      <a:lnTo>
                        <a:pt x="1575" y="2687"/>
                      </a:lnTo>
                      <a:lnTo>
                        <a:pt x="1578" y="2683"/>
                      </a:lnTo>
                      <a:lnTo>
                        <a:pt x="1586" y="2677"/>
                      </a:lnTo>
                      <a:lnTo>
                        <a:pt x="1592" y="2673"/>
                      </a:lnTo>
                      <a:lnTo>
                        <a:pt x="1598" y="2669"/>
                      </a:lnTo>
                      <a:lnTo>
                        <a:pt x="1606" y="2665"/>
                      </a:lnTo>
                      <a:lnTo>
                        <a:pt x="1615" y="2668"/>
                      </a:lnTo>
                      <a:lnTo>
                        <a:pt x="1624" y="2670"/>
                      </a:lnTo>
                      <a:lnTo>
                        <a:pt x="1628" y="2668"/>
                      </a:lnTo>
                      <a:lnTo>
                        <a:pt x="1633" y="2665"/>
                      </a:lnTo>
                      <a:lnTo>
                        <a:pt x="1640" y="2662"/>
                      </a:lnTo>
                      <a:lnTo>
                        <a:pt x="1645" y="2661"/>
                      </a:lnTo>
                      <a:lnTo>
                        <a:pt x="1650" y="2660"/>
                      </a:lnTo>
                      <a:lnTo>
                        <a:pt x="1657" y="2660"/>
                      </a:lnTo>
                      <a:lnTo>
                        <a:pt x="1658" y="2665"/>
                      </a:lnTo>
                      <a:lnTo>
                        <a:pt x="1661" y="2670"/>
                      </a:lnTo>
                      <a:lnTo>
                        <a:pt x="1666" y="2672"/>
                      </a:lnTo>
                      <a:lnTo>
                        <a:pt x="1670" y="2674"/>
                      </a:lnTo>
                      <a:lnTo>
                        <a:pt x="1675" y="2677"/>
                      </a:lnTo>
                      <a:lnTo>
                        <a:pt x="1679" y="2683"/>
                      </a:lnTo>
                      <a:lnTo>
                        <a:pt x="1679" y="2686"/>
                      </a:lnTo>
                      <a:lnTo>
                        <a:pt x="1679" y="2688"/>
                      </a:lnTo>
                      <a:lnTo>
                        <a:pt x="1680" y="2684"/>
                      </a:lnTo>
                      <a:lnTo>
                        <a:pt x="1680" y="2681"/>
                      </a:lnTo>
                      <a:lnTo>
                        <a:pt x="1683" y="2672"/>
                      </a:lnTo>
                      <a:lnTo>
                        <a:pt x="1684" y="2662"/>
                      </a:lnTo>
                      <a:lnTo>
                        <a:pt x="1683" y="2659"/>
                      </a:lnTo>
                      <a:lnTo>
                        <a:pt x="1680" y="2657"/>
                      </a:lnTo>
                      <a:lnTo>
                        <a:pt x="1676" y="2657"/>
                      </a:lnTo>
                      <a:lnTo>
                        <a:pt x="1675" y="2657"/>
                      </a:lnTo>
                      <a:lnTo>
                        <a:pt x="1679" y="2651"/>
                      </a:lnTo>
                      <a:lnTo>
                        <a:pt x="1685" y="2647"/>
                      </a:lnTo>
                      <a:lnTo>
                        <a:pt x="1692" y="2643"/>
                      </a:lnTo>
                      <a:lnTo>
                        <a:pt x="1698" y="2639"/>
                      </a:lnTo>
                      <a:lnTo>
                        <a:pt x="1703" y="2638"/>
                      </a:lnTo>
                      <a:lnTo>
                        <a:pt x="1710" y="2638"/>
                      </a:lnTo>
                      <a:lnTo>
                        <a:pt x="1714" y="2638"/>
                      </a:lnTo>
                      <a:lnTo>
                        <a:pt x="1716" y="2639"/>
                      </a:lnTo>
                      <a:lnTo>
                        <a:pt x="1719" y="2640"/>
                      </a:lnTo>
                      <a:lnTo>
                        <a:pt x="1722" y="2644"/>
                      </a:lnTo>
                      <a:lnTo>
                        <a:pt x="1722" y="2648"/>
                      </a:lnTo>
                      <a:lnTo>
                        <a:pt x="1722" y="2657"/>
                      </a:lnTo>
                      <a:lnTo>
                        <a:pt x="1726" y="2661"/>
                      </a:lnTo>
                      <a:lnTo>
                        <a:pt x="1731" y="2664"/>
                      </a:lnTo>
                      <a:lnTo>
                        <a:pt x="1733" y="2664"/>
                      </a:lnTo>
                      <a:lnTo>
                        <a:pt x="1736" y="2664"/>
                      </a:lnTo>
                      <a:lnTo>
                        <a:pt x="1737" y="2664"/>
                      </a:lnTo>
                      <a:lnTo>
                        <a:pt x="1740" y="2662"/>
                      </a:lnTo>
                      <a:lnTo>
                        <a:pt x="1740" y="2651"/>
                      </a:lnTo>
                      <a:lnTo>
                        <a:pt x="1740" y="2639"/>
                      </a:lnTo>
                      <a:lnTo>
                        <a:pt x="1749" y="2646"/>
                      </a:lnTo>
                      <a:lnTo>
                        <a:pt x="1758" y="2653"/>
                      </a:lnTo>
                      <a:lnTo>
                        <a:pt x="1759" y="2651"/>
                      </a:lnTo>
                      <a:lnTo>
                        <a:pt x="1758" y="2648"/>
                      </a:lnTo>
                      <a:lnTo>
                        <a:pt x="1757" y="2644"/>
                      </a:lnTo>
                      <a:lnTo>
                        <a:pt x="1754" y="2640"/>
                      </a:lnTo>
                      <a:lnTo>
                        <a:pt x="1753" y="2637"/>
                      </a:lnTo>
                      <a:lnTo>
                        <a:pt x="1751" y="2633"/>
                      </a:lnTo>
                      <a:lnTo>
                        <a:pt x="1751" y="2629"/>
                      </a:lnTo>
                      <a:lnTo>
                        <a:pt x="1754" y="2625"/>
                      </a:lnTo>
                      <a:lnTo>
                        <a:pt x="1766" y="2627"/>
                      </a:lnTo>
                      <a:lnTo>
                        <a:pt x="1781" y="2630"/>
                      </a:lnTo>
                      <a:lnTo>
                        <a:pt x="1781" y="2625"/>
                      </a:lnTo>
                      <a:lnTo>
                        <a:pt x="1777" y="2616"/>
                      </a:lnTo>
                      <a:lnTo>
                        <a:pt x="1767" y="2611"/>
                      </a:lnTo>
                      <a:lnTo>
                        <a:pt x="1758" y="2607"/>
                      </a:lnTo>
                      <a:lnTo>
                        <a:pt x="1763" y="2607"/>
                      </a:lnTo>
                      <a:lnTo>
                        <a:pt x="1772" y="2607"/>
                      </a:lnTo>
                      <a:lnTo>
                        <a:pt x="1759" y="2598"/>
                      </a:lnTo>
                      <a:lnTo>
                        <a:pt x="1749" y="2589"/>
                      </a:lnTo>
                      <a:lnTo>
                        <a:pt x="1759" y="2581"/>
                      </a:lnTo>
                      <a:lnTo>
                        <a:pt x="1772" y="2574"/>
                      </a:lnTo>
                      <a:lnTo>
                        <a:pt x="1767" y="2563"/>
                      </a:lnTo>
                      <a:lnTo>
                        <a:pt x="1758" y="2551"/>
                      </a:lnTo>
                      <a:lnTo>
                        <a:pt x="1758" y="2546"/>
                      </a:lnTo>
                      <a:lnTo>
                        <a:pt x="1758" y="2537"/>
                      </a:lnTo>
                      <a:lnTo>
                        <a:pt x="1759" y="2538"/>
                      </a:lnTo>
                      <a:lnTo>
                        <a:pt x="1759" y="2517"/>
                      </a:lnTo>
                      <a:lnTo>
                        <a:pt x="1754" y="2508"/>
                      </a:lnTo>
                      <a:lnTo>
                        <a:pt x="1749" y="2499"/>
                      </a:lnTo>
                      <a:lnTo>
                        <a:pt x="1742" y="2491"/>
                      </a:lnTo>
                      <a:lnTo>
                        <a:pt x="1736" y="2485"/>
                      </a:lnTo>
                      <a:lnTo>
                        <a:pt x="1732" y="2486"/>
                      </a:lnTo>
                      <a:lnTo>
                        <a:pt x="1728" y="2486"/>
                      </a:lnTo>
                      <a:lnTo>
                        <a:pt x="1726" y="2488"/>
                      </a:lnTo>
                      <a:lnTo>
                        <a:pt x="1722" y="2485"/>
                      </a:lnTo>
                      <a:lnTo>
                        <a:pt x="1724" y="2476"/>
                      </a:lnTo>
                      <a:lnTo>
                        <a:pt x="1727" y="2467"/>
                      </a:lnTo>
                      <a:lnTo>
                        <a:pt x="1729" y="2460"/>
                      </a:lnTo>
                      <a:lnTo>
                        <a:pt x="1731" y="2454"/>
                      </a:lnTo>
                      <a:lnTo>
                        <a:pt x="1731" y="2449"/>
                      </a:lnTo>
                      <a:lnTo>
                        <a:pt x="1731" y="2443"/>
                      </a:lnTo>
                      <a:lnTo>
                        <a:pt x="1728" y="2436"/>
                      </a:lnTo>
                      <a:lnTo>
                        <a:pt x="1727" y="2431"/>
                      </a:lnTo>
                      <a:lnTo>
                        <a:pt x="1728" y="2423"/>
                      </a:lnTo>
                      <a:lnTo>
                        <a:pt x="1731" y="2416"/>
                      </a:lnTo>
                      <a:lnTo>
                        <a:pt x="1729" y="2411"/>
                      </a:lnTo>
                      <a:lnTo>
                        <a:pt x="1727" y="2405"/>
                      </a:lnTo>
                      <a:lnTo>
                        <a:pt x="1726" y="2402"/>
                      </a:lnTo>
                      <a:lnTo>
                        <a:pt x="1726" y="2398"/>
                      </a:lnTo>
                      <a:lnTo>
                        <a:pt x="1726" y="2396"/>
                      </a:lnTo>
                      <a:lnTo>
                        <a:pt x="1727" y="2393"/>
                      </a:lnTo>
                      <a:lnTo>
                        <a:pt x="1738" y="2398"/>
                      </a:lnTo>
                      <a:lnTo>
                        <a:pt x="1749" y="2403"/>
                      </a:lnTo>
                      <a:lnTo>
                        <a:pt x="1750" y="2406"/>
                      </a:lnTo>
                      <a:lnTo>
                        <a:pt x="1753" y="2408"/>
                      </a:lnTo>
                      <a:lnTo>
                        <a:pt x="1755" y="2411"/>
                      </a:lnTo>
                      <a:lnTo>
                        <a:pt x="1759" y="2412"/>
                      </a:lnTo>
                      <a:lnTo>
                        <a:pt x="1761" y="2408"/>
                      </a:lnTo>
                      <a:lnTo>
                        <a:pt x="1761" y="2405"/>
                      </a:lnTo>
                      <a:lnTo>
                        <a:pt x="1759" y="2402"/>
                      </a:lnTo>
                      <a:lnTo>
                        <a:pt x="1759" y="2398"/>
                      </a:lnTo>
                      <a:lnTo>
                        <a:pt x="1759" y="2396"/>
                      </a:lnTo>
                      <a:lnTo>
                        <a:pt x="1759" y="2393"/>
                      </a:lnTo>
                      <a:lnTo>
                        <a:pt x="1761" y="2392"/>
                      </a:lnTo>
                      <a:lnTo>
                        <a:pt x="1763" y="2389"/>
                      </a:lnTo>
                      <a:lnTo>
                        <a:pt x="1770" y="2386"/>
                      </a:lnTo>
                      <a:lnTo>
                        <a:pt x="1774" y="2384"/>
                      </a:lnTo>
                      <a:lnTo>
                        <a:pt x="1775" y="2388"/>
                      </a:lnTo>
                      <a:lnTo>
                        <a:pt x="1775" y="2393"/>
                      </a:lnTo>
                      <a:lnTo>
                        <a:pt x="1774" y="2398"/>
                      </a:lnTo>
                      <a:lnTo>
                        <a:pt x="1774" y="2403"/>
                      </a:lnTo>
                      <a:lnTo>
                        <a:pt x="1777" y="2405"/>
                      </a:lnTo>
                      <a:lnTo>
                        <a:pt x="1781" y="2406"/>
                      </a:lnTo>
                      <a:lnTo>
                        <a:pt x="1785" y="2405"/>
                      </a:lnTo>
                      <a:lnTo>
                        <a:pt x="1786" y="2403"/>
                      </a:lnTo>
                      <a:lnTo>
                        <a:pt x="1786" y="2389"/>
                      </a:lnTo>
                      <a:lnTo>
                        <a:pt x="1786" y="2375"/>
                      </a:lnTo>
                      <a:lnTo>
                        <a:pt x="1788" y="2372"/>
                      </a:lnTo>
                      <a:lnTo>
                        <a:pt x="1792" y="2371"/>
                      </a:lnTo>
                      <a:lnTo>
                        <a:pt x="1798" y="2367"/>
                      </a:lnTo>
                      <a:lnTo>
                        <a:pt x="1805" y="2364"/>
                      </a:lnTo>
                      <a:lnTo>
                        <a:pt x="1812" y="2362"/>
                      </a:lnTo>
                      <a:lnTo>
                        <a:pt x="1819" y="2361"/>
                      </a:lnTo>
                      <a:lnTo>
                        <a:pt x="1823" y="2362"/>
                      </a:lnTo>
                      <a:lnTo>
                        <a:pt x="1828" y="2364"/>
                      </a:lnTo>
                      <a:lnTo>
                        <a:pt x="1833" y="2367"/>
                      </a:lnTo>
                      <a:lnTo>
                        <a:pt x="1838" y="2371"/>
                      </a:lnTo>
                      <a:lnTo>
                        <a:pt x="1841" y="2372"/>
                      </a:lnTo>
                      <a:lnTo>
                        <a:pt x="1842" y="2375"/>
                      </a:lnTo>
                      <a:lnTo>
                        <a:pt x="1842" y="2377"/>
                      </a:lnTo>
                      <a:lnTo>
                        <a:pt x="1841" y="2380"/>
                      </a:lnTo>
                      <a:lnTo>
                        <a:pt x="1840" y="2386"/>
                      </a:lnTo>
                      <a:lnTo>
                        <a:pt x="1838" y="2393"/>
                      </a:lnTo>
                      <a:lnTo>
                        <a:pt x="1845" y="2401"/>
                      </a:lnTo>
                      <a:lnTo>
                        <a:pt x="1851" y="2407"/>
                      </a:lnTo>
                      <a:lnTo>
                        <a:pt x="1858" y="2408"/>
                      </a:lnTo>
                      <a:lnTo>
                        <a:pt x="1866" y="2408"/>
                      </a:lnTo>
                      <a:lnTo>
                        <a:pt x="1869" y="2407"/>
                      </a:lnTo>
                      <a:lnTo>
                        <a:pt x="1873" y="2408"/>
                      </a:lnTo>
                      <a:lnTo>
                        <a:pt x="1877" y="2410"/>
                      </a:lnTo>
                      <a:lnTo>
                        <a:pt x="1879" y="2412"/>
                      </a:lnTo>
                      <a:lnTo>
                        <a:pt x="1877" y="2419"/>
                      </a:lnTo>
                      <a:lnTo>
                        <a:pt x="1873" y="2425"/>
                      </a:lnTo>
                      <a:lnTo>
                        <a:pt x="1869" y="2431"/>
                      </a:lnTo>
                      <a:lnTo>
                        <a:pt x="1866" y="2434"/>
                      </a:lnTo>
                      <a:lnTo>
                        <a:pt x="1862" y="2436"/>
                      </a:lnTo>
                      <a:lnTo>
                        <a:pt x="1859" y="2436"/>
                      </a:lnTo>
                      <a:lnTo>
                        <a:pt x="1855" y="2434"/>
                      </a:lnTo>
                      <a:lnTo>
                        <a:pt x="1853" y="2433"/>
                      </a:lnTo>
                      <a:lnTo>
                        <a:pt x="1849" y="2433"/>
                      </a:lnTo>
                      <a:lnTo>
                        <a:pt x="1846" y="2433"/>
                      </a:lnTo>
                      <a:lnTo>
                        <a:pt x="1844" y="2436"/>
                      </a:lnTo>
                      <a:lnTo>
                        <a:pt x="1842" y="2440"/>
                      </a:lnTo>
                      <a:lnTo>
                        <a:pt x="1840" y="2446"/>
                      </a:lnTo>
                      <a:lnTo>
                        <a:pt x="1837" y="2453"/>
                      </a:lnTo>
                      <a:lnTo>
                        <a:pt x="1833" y="2459"/>
                      </a:lnTo>
                      <a:lnTo>
                        <a:pt x="1828" y="2467"/>
                      </a:lnTo>
                      <a:lnTo>
                        <a:pt x="1824" y="2469"/>
                      </a:lnTo>
                      <a:lnTo>
                        <a:pt x="1820" y="2472"/>
                      </a:lnTo>
                      <a:lnTo>
                        <a:pt x="1818" y="2473"/>
                      </a:lnTo>
                      <a:lnTo>
                        <a:pt x="1816" y="2475"/>
                      </a:lnTo>
                      <a:lnTo>
                        <a:pt x="1815" y="2477"/>
                      </a:lnTo>
                      <a:lnTo>
                        <a:pt x="1814" y="2481"/>
                      </a:lnTo>
                      <a:lnTo>
                        <a:pt x="1814" y="2482"/>
                      </a:lnTo>
                      <a:lnTo>
                        <a:pt x="1814" y="2484"/>
                      </a:lnTo>
                      <a:lnTo>
                        <a:pt x="1814" y="2486"/>
                      </a:lnTo>
                      <a:lnTo>
                        <a:pt x="1815" y="2488"/>
                      </a:lnTo>
                      <a:lnTo>
                        <a:pt x="1818" y="2490"/>
                      </a:lnTo>
                      <a:lnTo>
                        <a:pt x="1819" y="2494"/>
                      </a:lnTo>
                      <a:lnTo>
                        <a:pt x="1810" y="2494"/>
                      </a:lnTo>
                      <a:lnTo>
                        <a:pt x="1805" y="2494"/>
                      </a:lnTo>
                      <a:lnTo>
                        <a:pt x="1803" y="2498"/>
                      </a:lnTo>
                      <a:lnTo>
                        <a:pt x="1803" y="2500"/>
                      </a:lnTo>
                      <a:lnTo>
                        <a:pt x="1805" y="2504"/>
                      </a:lnTo>
                      <a:lnTo>
                        <a:pt x="1806" y="2508"/>
                      </a:lnTo>
                      <a:lnTo>
                        <a:pt x="1809" y="2515"/>
                      </a:lnTo>
                      <a:lnTo>
                        <a:pt x="1810" y="2521"/>
                      </a:lnTo>
                      <a:lnTo>
                        <a:pt x="1807" y="2526"/>
                      </a:lnTo>
                      <a:lnTo>
                        <a:pt x="1805" y="2530"/>
                      </a:lnTo>
                      <a:lnTo>
                        <a:pt x="1810" y="2538"/>
                      </a:lnTo>
                      <a:lnTo>
                        <a:pt x="1814" y="2545"/>
                      </a:lnTo>
                      <a:lnTo>
                        <a:pt x="1811" y="2547"/>
                      </a:lnTo>
                      <a:lnTo>
                        <a:pt x="1806" y="2548"/>
                      </a:lnTo>
                      <a:lnTo>
                        <a:pt x="1801" y="2548"/>
                      </a:lnTo>
                      <a:lnTo>
                        <a:pt x="1796" y="2548"/>
                      </a:lnTo>
                      <a:lnTo>
                        <a:pt x="1805" y="2551"/>
                      </a:lnTo>
                      <a:lnTo>
                        <a:pt x="1814" y="2551"/>
                      </a:lnTo>
                      <a:lnTo>
                        <a:pt x="1818" y="2551"/>
                      </a:lnTo>
                      <a:lnTo>
                        <a:pt x="1823" y="2552"/>
                      </a:lnTo>
                      <a:lnTo>
                        <a:pt x="1828" y="2554"/>
                      </a:lnTo>
                      <a:lnTo>
                        <a:pt x="1833" y="2556"/>
                      </a:lnTo>
                      <a:lnTo>
                        <a:pt x="1828" y="2569"/>
                      </a:lnTo>
                      <a:lnTo>
                        <a:pt x="1823" y="2580"/>
                      </a:lnTo>
                      <a:lnTo>
                        <a:pt x="1827" y="2582"/>
                      </a:lnTo>
                      <a:lnTo>
                        <a:pt x="1831" y="2583"/>
                      </a:lnTo>
                      <a:lnTo>
                        <a:pt x="1833" y="2583"/>
                      </a:lnTo>
                      <a:lnTo>
                        <a:pt x="1837" y="2582"/>
                      </a:lnTo>
                      <a:lnTo>
                        <a:pt x="1844" y="2581"/>
                      </a:lnTo>
                      <a:lnTo>
                        <a:pt x="1851" y="2580"/>
                      </a:lnTo>
                      <a:lnTo>
                        <a:pt x="1856" y="2582"/>
                      </a:lnTo>
                      <a:lnTo>
                        <a:pt x="1862" y="2586"/>
                      </a:lnTo>
                      <a:lnTo>
                        <a:pt x="1868" y="2587"/>
                      </a:lnTo>
                      <a:lnTo>
                        <a:pt x="1873" y="2589"/>
                      </a:lnTo>
                      <a:lnTo>
                        <a:pt x="1881" y="2586"/>
                      </a:lnTo>
                      <a:lnTo>
                        <a:pt x="1889" y="2581"/>
                      </a:lnTo>
                      <a:lnTo>
                        <a:pt x="1893" y="2578"/>
                      </a:lnTo>
                      <a:lnTo>
                        <a:pt x="1895" y="2577"/>
                      </a:lnTo>
                      <a:lnTo>
                        <a:pt x="1897" y="2577"/>
                      </a:lnTo>
                      <a:lnTo>
                        <a:pt x="1897" y="2580"/>
                      </a:lnTo>
                      <a:lnTo>
                        <a:pt x="1884" y="2595"/>
                      </a:lnTo>
                      <a:lnTo>
                        <a:pt x="1873" y="2611"/>
                      </a:lnTo>
                      <a:lnTo>
                        <a:pt x="1876" y="2615"/>
                      </a:lnTo>
                      <a:lnTo>
                        <a:pt x="1880" y="2617"/>
                      </a:lnTo>
                      <a:lnTo>
                        <a:pt x="1884" y="2617"/>
                      </a:lnTo>
                      <a:lnTo>
                        <a:pt x="1889" y="2616"/>
                      </a:lnTo>
                      <a:lnTo>
                        <a:pt x="1901" y="2613"/>
                      </a:lnTo>
                      <a:lnTo>
                        <a:pt x="1911" y="2611"/>
                      </a:lnTo>
                      <a:lnTo>
                        <a:pt x="1925" y="2604"/>
                      </a:lnTo>
                      <a:lnTo>
                        <a:pt x="1938" y="2598"/>
                      </a:lnTo>
                      <a:lnTo>
                        <a:pt x="1946" y="2596"/>
                      </a:lnTo>
                      <a:lnTo>
                        <a:pt x="1952" y="2595"/>
                      </a:lnTo>
                      <a:lnTo>
                        <a:pt x="1960" y="2591"/>
                      </a:lnTo>
                      <a:lnTo>
                        <a:pt x="1967" y="2589"/>
                      </a:lnTo>
                      <a:lnTo>
                        <a:pt x="1982" y="2589"/>
                      </a:lnTo>
                      <a:lnTo>
                        <a:pt x="1999" y="2589"/>
                      </a:lnTo>
                      <a:lnTo>
                        <a:pt x="2011" y="2598"/>
                      </a:lnTo>
                      <a:lnTo>
                        <a:pt x="2022" y="2607"/>
                      </a:lnTo>
                      <a:lnTo>
                        <a:pt x="2042" y="2613"/>
                      </a:lnTo>
                      <a:lnTo>
                        <a:pt x="2059" y="2620"/>
                      </a:lnTo>
                      <a:lnTo>
                        <a:pt x="2054" y="2625"/>
                      </a:lnTo>
                      <a:lnTo>
                        <a:pt x="2046" y="2630"/>
                      </a:lnTo>
                      <a:lnTo>
                        <a:pt x="2047" y="2633"/>
                      </a:lnTo>
                      <a:lnTo>
                        <a:pt x="2052" y="2634"/>
                      </a:lnTo>
                      <a:lnTo>
                        <a:pt x="2059" y="2634"/>
                      </a:lnTo>
                      <a:lnTo>
                        <a:pt x="2064" y="2634"/>
                      </a:lnTo>
                      <a:lnTo>
                        <a:pt x="2067" y="2644"/>
                      </a:lnTo>
                      <a:lnTo>
                        <a:pt x="2070" y="2652"/>
                      </a:lnTo>
                      <a:lnTo>
                        <a:pt x="2072" y="2660"/>
                      </a:lnTo>
                      <a:lnTo>
                        <a:pt x="2073" y="2666"/>
                      </a:lnTo>
                      <a:lnTo>
                        <a:pt x="2067" y="2684"/>
                      </a:lnTo>
                      <a:lnTo>
                        <a:pt x="2059" y="2703"/>
                      </a:lnTo>
                      <a:lnTo>
                        <a:pt x="2060" y="2704"/>
                      </a:lnTo>
                      <a:lnTo>
                        <a:pt x="2067" y="2686"/>
                      </a:lnTo>
                      <a:lnTo>
                        <a:pt x="2073" y="2668"/>
                      </a:lnTo>
                      <a:lnTo>
                        <a:pt x="2070" y="2653"/>
                      </a:lnTo>
                      <a:lnTo>
                        <a:pt x="2064" y="2637"/>
                      </a:lnTo>
                      <a:lnTo>
                        <a:pt x="2069" y="2640"/>
                      </a:lnTo>
                      <a:lnTo>
                        <a:pt x="2074" y="2647"/>
                      </a:lnTo>
                      <a:lnTo>
                        <a:pt x="2077" y="2649"/>
                      </a:lnTo>
                      <a:lnTo>
                        <a:pt x="2079" y="2651"/>
                      </a:lnTo>
                      <a:lnTo>
                        <a:pt x="2081" y="2651"/>
                      </a:lnTo>
                      <a:lnTo>
                        <a:pt x="2083" y="2649"/>
                      </a:lnTo>
                      <a:lnTo>
                        <a:pt x="2086" y="2648"/>
                      </a:lnTo>
                      <a:lnTo>
                        <a:pt x="2087" y="2646"/>
                      </a:lnTo>
                      <a:lnTo>
                        <a:pt x="2089" y="2643"/>
                      </a:lnTo>
                      <a:lnTo>
                        <a:pt x="2089" y="2640"/>
                      </a:lnTo>
                      <a:lnTo>
                        <a:pt x="2086" y="2634"/>
                      </a:lnTo>
                      <a:lnTo>
                        <a:pt x="2083" y="2627"/>
                      </a:lnTo>
                      <a:lnTo>
                        <a:pt x="2081" y="2626"/>
                      </a:lnTo>
                      <a:lnTo>
                        <a:pt x="2074" y="2626"/>
                      </a:lnTo>
                      <a:lnTo>
                        <a:pt x="2070" y="2627"/>
                      </a:lnTo>
                      <a:lnTo>
                        <a:pt x="2068" y="2626"/>
                      </a:lnTo>
                      <a:lnTo>
                        <a:pt x="2065" y="2625"/>
                      </a:lnTo>
                      <a:lnTo>
                        <a:pt x="2064" y="2622"/>
                      </a:lnTo>
                      <a:lnTo>
                        <a:pt x="2065" y="2621"/>
                      </a:lnTo>
                      <a:lnTo>
                        <a:pt x="2067" y="2620"/>
                      </a:lnTo>
                      <a:lnTo>
                        <a:pt x="2069" y="2620"/>
                      </a:lnTo>
                      <a:lnTo>
                        <a:pt x="2072" y="2618"/>
                      </a:lnTo>
                      <a:lnTo>
                        <a:pt x="2078" y="2618"/>
                      </a:lnTo>
                      <a:lnTo>
                        <a:pt x="2083" y="2618"/>
                      </a:lnTo>
                      <a:lnTo>
                        <a:pt x="2099" y="2613"/>
                      </a:lnTo>
                      <a:lnTo>
                        <a:pt x="2116" y="2609"/>
                      </a:lnTo>
                      <a:lnTo>
                        <a:pt x="2129" y="2605"/>
                      </a:lnTo>
                      <a:lnTo>
                        <a:pt x="2140" y="2603"/>
                      </a:lnTo>
                      <a:lnTo>
                        <a:pt x="2153" y="2600"/>
                      </a:lnTo>
                      <a:lnTo>
                        <a:pt x="2166" y="2595"/>
                      </a:lnTo>
                      <a:lnTo>
                        <a:pt x="2175" y="2586"/>
                      </a:lnTo>
                      <a:lnTo>
                        <a:pt x="2184" y="2577"/>
                      </a:lnTo>
                      <a:lnTo>
                        <a:pt x="2191" y="2574"/>
                      </a:lnTo>
                      <a:lnTo>
                        <a:pt x="2196" y="2573"/>
                      </a:lnTo>
                      <a:lnTo>
                        <a:pt x="2203" y="2572"/>
                      </a:lnTo>
                      <a:lnTo>
                        <a:pt x="2209" y="2572"/>
                      </a:lnTo>
                      <a:lnTo>
                        <a:pt x="2214" y="2574"/>
                      </a:lnTo>
                      <a:lnTo>
                        <a:pt x="2218" y="2577"/>
                      </a:lnTo>
                      <a:lnTo>
                        <a:pt x="2230" y="2569"/>
                      </a:lnTo>
                      <a:lnTo>
                        <a:pt x="2242" y="2561"/>
                      </a:lnTo>
                      <a:lnTo>
                        <a:pt x="2247" y="2557"/>
                      </a:lnTo>
                      <a:lnTo>
                        <a:pt x="2252" y="2554"/>
                      </a:lnTo>
                      <a:lnTo>
                        <a:pt x="2257" y="2551"/>
                      </a:lnTo>
                      <a:lnTo>
                        <a:pt x="2265" y="2548"/>
                      </a:lnTo>
                      <a:lnTo>
                        <a:pt x="2274" y="2550"/>
                      </a:lnTo>
                      <a:lnTo>
                        <a:pt x="2287" y="2554"/>
                      </a:lnTo>
                      <a:lnTo>
                        <a:pt x="2295" y="2557"/>
                      </a:lnTo>
                      <a:lnTo>
                        <a:pt x="2301" y="2563"/>
                      </a:lnTo>
                      <a:lnTo>
                        <a:pt x="2306" y="2569"/>
                      </a:lnTo>
                      <a:lnTo>
                        <a:pt x="2310" y="2577"/>
                      </a:lnTo>
                      <a:lnTo>
                        <a:pt x="2302" y="2573"/>
                      </a:lnTo>
                      <a:lnTo>
                        <a:pt x="2296" y="2569"/>
                      </a:lnTo>
                      <a:lnTo>
                        <a:pt x="2292" y="2567"/>
                      </a:lnTo>
                      <a:lnTo>
                        <a:pt x="2290" y="2567"/>
                      </a:lnTo>
                      <a:lnTo>
                        <a:pt x="2288" y="2567"/>
                      </a:lnTo>
                      <a:lnTo>
                        <a:pt x="2287" y="2568"/>
                      </a:lnTo>
                      <a:lnTo>
                        <a:pt x="2292" y="2574"/>
                      </a:lnTo>
                      <a:lnTo>
                        <a:pt x="2296" y="2581"/>
                      </a:lnTo>
                      <a:lnTo>
                        <a:pt x="2299" y="2590"/>
                      </a:lnTo>
                      <a:lnTo>
                        <a:pt x="2301" y="2600"/>
                      </a:lnTo>
                      <a:lnTo>
                        <a:pt x="2309" y="2602"/>
                      </a:lnTo>
                      <a:lnTo>
                        <a:pt x="2317" y="2600"/>
                      </a:lnTo>
                      <a:lnTo>
                        <a:pt x="2326" y="2598"/>
                      </a:lnTo>
                      <a:lnTo>
                        <a:pt x="2334" y="2595"/>
                      </a:lnTo>
                      <a:lnTo>
                        <a:pt x="2340" y="2594"/>
                      </a:lnTo>
                      <a:lnTo>
                        <a:pt x="2347" y="2592"/>
                      </a:lnTo>
                      <a:lnTo>
                        <a:pt x="2353" y="2589"/>
                      </a:lnTo>
                      <a:lnTo>
                        <a:pt x="2357" y="2586"/>
                      </a:lnTo>
                      <a:lnTo>
                        <a:pt x="2360" y="2585"/>
                      </a:lnTo>
                      <a:lnTo>
                        <a:pt x="2362" y="2582"/>
                      </a:lnTo>
                      <a:lnTo>
                        <a:pt x="2362" y="2581"/>
                      </a:lnTo>
                      <a:lnTo>
                        <a:pt x="2363" y="2580"/>
                      </a:lnTo>
                      <a:lnTo>
                        <a:pt x="2365" y="2580"/>
                      </a:lnTo>
                      <a:lnTo>
                        <a:pt x="2366" y="2581"/>
                      </a:lnTo>
                      <a:lnTo>
                        <a:pt x="2365" y="2585"/>
                      </a:lnTo>
                      <a:lnTo>
                        <a:pt x="2363" y="2589"/>
                      </a:lnTo>
                      <a:lnTo>
                        <a:pt x="2361" y="2591"/>
                      </a:lnTo>
                      <a:lnTo>
                        <a:pt x="2357" y="2595"/>
                      </a:lnTo>
                      <a:lnTo>
                        <a:pt x="2350" y="2599"/>
                      </a:lnTo>
                      <a:lnTo>
                        <a:pt x="2343" y="2604"/>
                      </a:lnTo>
                      <a:lnTo>
                        <a:pt x="2341" y="2604"/>
                      </a:lnTo>
                      <a:lnTo>
                        <a:pt x="2341" y="2605"/>
                      </a:lnTo>
                      <a:lnTo>
                        <a:pt x="2341" y="2607"/>
                      </a:lnTo>
                      <a:lnTo>
                        <a:pt x="2341" y="2608"/>
                      </a:lnTo>
                      <a:lnTo>
                        <a:pt x="2344" y="2612"/>
                      </a:lnTo>
                      <a:lnTo>
                        <a:pt x="2348" y="2613"/>
                      </a:lnTo>
                      <a:lnTo>
                        <a:pt x="2357" y="2607"/>
                      </a:lnTo>
                      <a:lnTo>
                        <a:pt x="2366" y="2600"/>
                      </a:lnTo>
                      <a:lnTo>
                        <a:pt x="2371" y="2595"/>
                      </a:lnTo>
                      <a:lnTo>
                        <a:pt x="2375" y="2586"/>
                      </a:lnTo>
                      <a:lnTo>
                        <a:pt x="2372" y="2586"/>
                      </a:lnTo>
                      <a:lnTo>
                        <a:pt x="2383" y="2581"/>
                      </a:lnTo>
                      <a:lnTo>
                        <a:pt x="2396" y="2572"/>
                      </a:lnTo>
                      <a:lnTo>
                        <a:pt x="2391" y="2568"/>
                      </a:lnTo>
                      <a:lnTo>
                        <a:pt x="2387" y="2569"/>
                      </a:lnTo>
                      <a:lnTo>
                        <a:pt x="2382" y="2572"/>
                      </a:lnTo>
                      <a:lnTo>
                        <a:pt x="2379" y="2573"/>
                      </a:lnTo>
                      <a:lnTo>
                        <a:pt x="2376" y="2573"/>
                      </a:lnTo>
                      <a:lnTo>
                        <a:pt x="2375" y="2573"/>
                      </a:lnTo>
                      <a:lnTo>
                        <a:pt x="2372" y="2572"/>
                      </a:lnTo>
                      <a:lnTo>
                        <a:pt x="2370" y="2568"/>
                      </a:lnTo>
                      <a:lnTo>
                        <a:pt x="2367" y="2563"/>
                      </a:lnTo>
                      <a:lnTo>
                        <a:pt x="2366" y="2560"/>
                      </a:lnTo>
                      <a:lnTo>
                        <a:pt x="2366" y="2557"/>
                      </a:lnTo>
                      <a:lnTo>
                        <a:pt x="2366" y="2556"/>
                      </a:lnTo>
                      <a:lnTo>
                        <a:pt x="2369" y="2554"/>
                      </a:lnTo>
                      <a:lnTo>
                        <a:pt x="2378" y="2551"/>
                      </a:lnTo>
                      <a:lnTo>
                        <a:pt x="2391" y="2548"/>
                      </a:lnTo>
                      <a:lnTo>
                        <a:pt x="2402" y="2539"/>
                      </a:lnTo>
                      <a:lnTo>
                        <a:pt x="2414" y="2530"/>
                      </a:lnTo>
                      <a:lnTo>
                        <a:pt x="2414" y="2535"/>
                      </a:lnTo>
                      <a:lnTo>
                        <a:pt x="2410" y="2539"/>
                      </a:lnTo>
                      <a:lnTo>
                        <a:pt x="2406" y="2542"/>
                      </a:lnTo>
                      <a:lnTo>
                        <a:pt x="2405" y="2545"/>
                      </a:lnTo>
                      <a:lnTo>
                        <a:pt x="2404" y="2546"/>
                      </a:lnTo>
                      <a:lnTo>
                        <a:pt x="2404" y="2547"/>
                      </a:lnTo>
                      <a:lnTo>
                        <a:pt x="2405" y="2548"/>
                      </a:lnTo>
                      <a:lnTo>
                        <a:pt x="2413" y="2551"/>
                      </a:lnTo>
                      <a:lnTo>
                        <a:pt x="2420" y="2552"/>
                      </a:lnTo>
                      <a:lnTo>
                        <a:pt x="2430" y="2551"/>
                      </a:lnTo>
                      <a:lnTo>
                        <a:pt x="2437" y="2548"/>
                      </a:lnTo>
                      <a:lnTo>
                        <a:pt x="2437" y="2539"/>
                      </a:lnTo>
                      <a:lnTo>
                        <a:pt x="2437" y="2530"/>
                      </a:lnTo>
                      <a:lnTo>
                        <a:pt x="2440" y="2528"/>
                      </a:lnTo>
                      <a:lnTo>
                        <a:pt x="2446" y="2526"/>
                      </a:lnTo>
                      <a:lnTo>
                        <a:pt x="2445" y="2525"/>
                      </a:lnTo>
                      <a:lnTo>
                        <a:pt x="2440" y="2512"/>
                      </a:lnTo>
                      <a:lnTo>
                        <a:pt x="2436" y="2498"/>
                      </a:lnTo>
                      <a:lnTo>
                        <a:pt x="2430" y="2485"/>
                      </a:lnTo>
                      <a:lnTo>
                        <a:pt x="2422" y="2471"/>
                      </a:lnTo>
                      <a:lnTo>
                        <a:pt x="2419" y="2459"/>
                      </a:lnTo>
                      <a:lnTo>
                        <a:pt x="2417" y="2449"/>
                      </a:lnTo>
                      <a:lnTo>
                        <a:pt x="2420" y="2442"/>
                      </a:lnTo>
                      <a:lnTo>
                        <a:pt x="2424" y="2437"/>
                      </a:lnTo>
                      <a:lnTo>
                        <a:pt x="2430" y="2433"/>
                      </a:lnTo>
                      <a:lnTo>
                        <a:pt x="2436" y="2431"/>
                      </a:lnTo>
                      <a:lnTo>
                        <a:pt x="2444" y="2424"/>
                      </a:lnTo>
                      <a:lnTo>
                        <a:pt x="2453" y="2418"/>
                      </a:lnTo>
                      <a:lnTo>
                        <a:pt x="2463" y="2414"/>
                      </a:lnTo>
                      <a:lnTo>
                        <a:pt x="2474" y="2412"/>
                      </a:lnTo>
                      <a:lnTo>
                        <a:pt x="2480" y="2411"/>
                      </a:lnTo>
                      <a:lnTo>
                        <a:pt x="2487" y="2411"/>
                      </a:lnTo>
                      <a:lnTo>
                        <a:pt x="2494" y="2411"/>
                      </a:lnTo>
                      <a:lnTo>
                        <a:pt x="2501" y="2412"/>
                      </a:lnTo>
                      <a:lnTo>
                        <a:pt x="2515" y="2416"/>
                      </a:lnTo>
                      <a:lnTo>
                        <a:pt x="2529" y="2421"/>
                      </a:lnTo>
                      <a:lnTo>
                        <a:pt x="2544" y="2421"/>
                      </a:lnTo>
                      <a:lnTo>
                        <a:pt x="2557" y="2421"/>
                      </a:lnTo>
                      <a:lnTo>
                        <a:pt x="2571" y="2423"/>
                      </a:lnTo>
                      <a:lnTo>
                        <a:pt x="2585" y="2425"/>
                      </a:lnTo>
                      <a:lnTo>
                        <a:pt x="2589" y="2429"/>
                      </a:lnTo>
                      <a:lnTo>
                        <a:pt x="2594" y="2432"/>
                      </a:lnTo>
                      <a:lnTo>
                        <a:pt x="2599" y="2433"/>
                      </a:lnTo>
                      <a:lnTo>
                        <a:pt x="2603" y="2434"/>
                      </a:lnTo>
                      <a:lnTo>
                        <a:pt x="2607" y="2436"/>
                      </a:lnTo>
                      <a:lnTo>
                        <a:pt x="2611" y="2434"/>
                      </a:lnTo>
                      <a:lnTo>
                        <a:pt x="2614" y="2433"/>
                      </a:lnTo>
                      <a:lnTo>
                        <a:pt x="2618" y="2432"/>
                      </a:lnTo>
                      <a:lnTo>
                        <a:pt x="2625" y="2428"/>
                      </a:lnTo>
                      <a:lnTo>
                        <a:pt x="2632" y="2425"/>
                      </a:lnTo>
                      <a:lnTo>
                        <a:pt x="2646" y="2434"/>
                      </a:lnTo>
                      <a:lnTo>
                        <a:pt x="2660" y="2443"/>
                      </a:lnTo>
                      <a:lnTo>
                        <a:pt x="2669" y="2450"/>
                      </a:lnTo>
                      <a:lnTo>
                        <a:pt x="2678" y="2456"/>
                      </a:lnTo>
                      <a:lnTo>
                        <a:pt x="2688" y="2462"/>
                      </a:lnTo>
                      <a:lnTo>
                        <a:pt x="2697" y="2467"/>
                      </a:lnTo>
                      <a:lnTo>
                        <a:pt x="2716" y="2480"/>
                      </a:lnTo>
                      <a:lnTo>
                        <a:pt x="2734" y="2494"/>
                      </a:lnTo>
                      <a:lnTo>
                        <a:pt x="2736" y="2502"/>
                      </a:lnTo>
                      <a:lnTo>
                        <a:pt x="2738" y="2510"/>
                      </a:lnTo>
                      <a:lnTo>
                        <a:pt x="2738" y="2513"/>
                      </a:lnTo>
                      <a:lnTo>
                        <a:pt x="2738" y="2517"/>
                      </a:lnTo>
                      <a:lnTo>
                        <a:pt x="2737" y="2521"/>
                      </a:lnTo>
                      <a:lnTo>
                        <a:pt x="2734" y="2525"/>
                      </a:lnTo>
                      <a:lnTo>
                        <a:pt x="2732" y="2528"/>
                      </a:lnTo>
                      <a:lnTo>
                        <a:pt x="2728" y="2529"/>
                      </a:lnTo>
                      <a:lnTo>
                        <a:pt x="2723" y="2530"/>
                      </a:lnTo>
                      <a:lnTo>
                        <a:pt x="2719" y="2530"/>
                      </a:lnTo>
                      <a:lnTo>
                        <a:pt x="2723" y="2530"/>
                      </a:lnTo>
                      <a:lnTo>
                        <a:pt x="2728" y="2529"/>
                      </a:lnTo>
                      <a:lnTo>
                        <a:pt x="2732" y="2528"/>
                      </a:lnTo>
                      <a:lnTo>
                        <a:pt x="2734" y="2525"/>
                      </a:lnTo>
                      <a:lnTo>
                        <a:pt x="2738" y="2521"/>
                      </a:lnTo>
                      <a:lnTo>
                        <a:pt x="2738" y="2517"/>
                      </a:lnTo>
                      <a:lnTo>
                        <a:pt x="2739" y="2513"/>
                      </a:lnTo>
                      <a:lnTo>
                        <a:pt x="2738" y="2510"/>
                      </a:lnTo>
                      <a:lnTo>
                        <a:pt x="2736" y="2502"/>
                      </a:lnTo>
                      <a:lnTo>
                        <a:pt x="2734" y="2494"/>
                      </a:lnTo>
                      <a:lnTo>
                        <a:pt x="2742" y="2485"/>
                      </a:lnTo>
                      <a:lnTo>
                        <a:pt x="2754" y="2475"/>
                      </a:lnTo>
                      <a:lnTo>
                        <a:pt x="2760" y="2476"/>
                      </a:lnTo>
                      <a:lnTo>
                        <a:pt x="2767" y="2480"/>
                      </a:lnTo>
                      <a:lnTo>
                        <a:pt x="2771" y="2480"/>
                      </a:lnTo>
                      <a:lnTo>
                        <a:pt x="2773" y="2481"/>
                      </a:lnTo>
                      <a:lnTo>
                        <a:pt x="2777" y="2481"/>
                      </a:lnTo>
                      <a:lnTo>
                        <a:pt x="2781" y="2480"/>
                      </a:lnTo>
                      <a:lnTo>
                        <a:pt x="2787" y="2467"/>
                      </a:lnTo>
                      <a:lnTo>
                        <a:pt x="2794" y="2453"/>
                      </a:lnTo>
                      <a:lnTo>
                        <a:pt x="2802" y="2446"/>
                      </a:lnTo>
                      <a:lnTo>
                        <a:pt x="2808" y="2438"/>
                      </a:lnTo>
                      <a:lnTo>
                        <a:pt x="2815" y="2438"/>
                      </a:lnTo>
                      <a:lnTo>
                        <a:pt x="2822" y="2437"/>
                      </a:lnTo>
                      <a:lnTo>
                        <a:pt x="2829" y="2437"/>
                      </a:lnTo>
                      <a:lnTo>
                        <a:pt x="2835" y="2438"/>
                      </a:lnTo>
                      <a:lnTo>
                        <a:pt x="2841" y="2446"/>
                      </a:lnTo>
                      <a:lnTo>
                        <a:pt x="2844" y="2453"/>
                      </a:lnTo>
                      <a:lnTo>
                        <a:pt x="2859" y="2453"/>
                      </a:lnTo>
                      <a:lnTo>
                        <a:pt x="2873" y="2453"/>
                      </a:lnTo>
                      <a:lnTo>
                        <a:pt x="2874" y="2458"/>
                      </a:lnTo>
                      <a:lnTo>
                        <a:pt x="2873" y="2464"/>
                      </a:lnTo>
                      <a:lnTo>
                        <a:pt x="2873" y="2467"/>
                      </a:lnTo>
                      <a:lnTo>
                        <a:pt x="2873" y="2471"/>
                      </a:lnTo>
                      <a:lnTo>
                        <a:pt x="2874" y="2473"/>
                      </a:lnTo>
                      <a:lnTo>
                        <a:pt x="2877" y="2475"/>
                      </a:lnTo>
                      <a:lnTo>
                        <a:pt x="2881" y="2476"/>
                      </a:lnTo>
                      <a:lnTo>
                        <a:pt x="2885" y="2476"/>
                      </a:lnTo>
                      <a:lnTo>
                        <a:pt x="2890" y="2475"/>
                      </a:lnTo>
                      <a:lnTo>
                        <a:pt x="2894" y="2472"/>
                      </a:lnTo>
                      <a:lnTo>
                        <a:pt x="2904" y="2468"/>
                      </a:lnTo>
                      <a:lnTo>
                        <a:pt x="2914" y="2465"/>
                      </a:lnTo>
                      <a:lnTo>
                        <a:pt x="2929" y="2469"/>
                      </a:lnTo>
                      <a:lnTo>
                        <a:pt x="2946" y="2472"/>
                      </a:lnTo>
                      <a:lnTo>
                        <a:pt x="2952" y="2473"/>
                      </a:lnTo>
                      <a:lnTo>
                        <a:pt x="2960" y="2476"/>
                      </a:lnTo>
                      <a:lnTo>
                        <a:pt x="2965" y="2480"/>
                      </a:lnTo>
                      <a:lnTo>
                        <a:pt x="2969" y="2484"/>
                      </a:lnTo>
                      <a:lnTo>
                        <a:pt x="2971" y="2491"/>
                      </a:lnTo>
                      <a:lnTo>
                        <a:pt x="2971" y="2499"/>
                      </a:lnTo>
                      <a:lnTo>
                        <a:pt x="2970" y="2507"/>
                      </a:lnTo>
                      <a:lnTo>
                        <a:pt x="2969" y="2515"/>
                      </a:lnTo>
                      <a:lnTo>
                        <a:pt x="2966" y="2523"/>
                      </a:lnTo>
                      <a:lnTo>
                        <a:pt x="2965" y="2532"/>
                      </a:lnTo>
                      <a:lnTo>
                        <a:pt x="2964" y="2539"/>
                      </a:lnTo>
                      <a:lnTo>
                        <a:pt x="2965" y="2548"/>
                      </a:lnTo>
                      <a:lnTo>
                        <a:pt x="2965" y="2551"/>
                      </a:lnTo>
                      <a:lnTo>
                        <a:pt x="2966" y="2554"/>
                      </a:lnTo>
                      <a:lnTo>
                        <a:pt x="2968" y="2556"/>
                      </a:lnTo>
                      <a:lnTo>
                        <a:pt x="2970" y="2557"/>
                      </a:lnTo>
                      <a:lnTo>
                        <a:pt x="2974" y="2561"/>
                      </a:lnTo>
                      <a:lnTo>
                        <a:pt x="2978" y="2567"/>
                      </a:lnTo>
                      <a:lnTo>
                        <a:pt x="2981" y="2576"/>
                      </a:lnTo>
                      <a:lnTo>
                        <a:pt x="2983" y="2585"/>
                      </a:lnTo>
                      <a:lnTo>
                        <a:pt x="3001" y="2595"/>
                      </a:lnTo>
                      <a:lnTo>
                        <a:pt x="3019" y="2608"/>
                      </a:lnTo>
                      <a:lnTo>
                        <a:pt x="3021" y="2612"/>
                      </a:lnTo>
                      <a:lnTo>
                        <a:pt x="3021" y="2616"/>
                      </a:lnTo>
                      <a:lnTo>
                        <a:pt x="3019" y="2620"/>
                      </a:lnTo>
                      <a:lnTo>
                        <a:pt x="3018" y="2624"/>
                      </a:lnTo>
                      <a:lnTo>
                        <a:pt x="3017" y="2627"/>
                      </a:lnTo>
                      <a:lnTo>
                        <a:pt x="3017" y="2630"/>
                      </a:lnTo>
                      <a:lnTo>
                        <a:pt x="3017" y="2633"/>
                      </a:lnTo>
                      <a:lnTo>
                        <a:pt x="3019" y="2635"/>
                      </a:lnTo>
                      <a:lnTo>
                        <a:pt x="3032" y="2640"/>
                      </a:lnTo>
                      <a:lnTo>
                        <a:pt x="3048" y="2644"/>
                      </a:lnTo>
                      <a:lnTo>
                        <a:pt x="3054" y="2648"/>
                      </a:lnTo>
                      <a:lnTo>
                        <a:pt x="3062" y="2655"/>
                      </a:lnTo>
                      <a:lnTo>
                        <a:pt x="3065" y="2659"/>
                      </a:lnTo>
                      <a:lnTo>
                        <a:pt x="3067" y="2662"/>
                      </a:lnTo>
                      <a:lnTo>
                        <a:pt x="3070" y="2668"/>
                      </a:lnTo>
                      <a:lnTo>
                        <a:pt x="3070" y="2672"/>
                      </a:lnTo>
                      <a:lnTo>
                        <a:pt x="3070" y="2677"/>
                      </a:lnTo>
                      <a:lnTo>
                        <a:pt x="3067" y="2679"/>
                      </a:lnTo>
                      <a:lnTo>
                        <a:pt x="3065" y="2682"/>
                      </a:lnTo>
                      <a:lnTo>
                        <a:pt x="3062" y="2684"/>
                      </a:lnTo>
                      <a:lnTo>
                        <a:pt x="3053" y="2687"/>
                      </a:lnTo>
                      <a:lnTo>
                        <a:pt x="3043" y="2690"/>
                      </a:lnTo>
                      <a:lnTo>
                        <a:pt x="3039" y="2694"/>
                      </a:lnTo>
                      <a:lnTo>
                        <a:pt x="3034" y="2694"/>
                      </a:lnTo>
                      <a:lnTo>
                        <a:pt x="3029" y="2694"/>
                      </a:lnTo>
                      <a:lnTo>
                        <a:pt x="3025" y="2690"/>
                      </a:lnTo>
                      <a:lnTo>
                        <a:pt x="3016" y="2683"/>
                      </a:lnTo>
                      <a:lnTo>
                        <a:pt x="3005" y="2677"/>
                      </a:lnTo>
                      <a:lnTo>
                        <a:pt x="3001" y="2678"/>
                      </a:lnTo>
                      <a:lnTo>
                        <a:pt x="2995" y="2682"/>
                      </a:lnTo>
                      <a:lnTo>
                        <a:pt x="2992" y="2684"/>
                      </a:lnTo>
                      <a:lnTo>
                        <a:pt x="2990" y="2688"/>
                      </a:lnTo>
                      <a:lnTo>
                        <a:pt x="2988" y="2691"/>
                      </a:lnTo>
                      <a:lnTo>
                        <a:pt x="2987" y="2695"/>
                      </a:lnTo>
                      <a:lnTo>
                        <a:pt x="2996" y="2709"/>
                      </a:lnTo>
                      <a:lnTo>
                        <a:pt x="3005" y="2722"/>
                      </a:lnTo>
                      <a:lnTo>
                        <a:pt x="3012" y="2732"/>
                      </a:lnTo>
                      <a:lnTo>
                        <a:pt x="3014" y="2743"/>
                      </a:lnTo>
                      <a:lnTo>
                        <a:pt x="3016" y="2753"/>
                      </a:lnTo>
                      <a:lnTo>
                        <a:pt x="3016" y="2764"/>
                      </a:lnTo>
                      <a:lnTo>
                        <a:pt x="3006" y="2766"/>
                      </a:lnTo>
                      <a:lnTo>
                        <a:pt x="2997" y="2769"/>
                      </a:lnTo>
                      <a:lnTo>
                        <a:pt x="2992" y="2770"/>
                      </a:lnTo>
                      <a:lnTo>
                        <a:pt x="2987" y="2771"/>
                      </a:lnTo>
                      <a:lnTo>
                        <a:pt x="2982" y="2774"/>
                      </a:lnTo>
                      <a:lnTo>
                        <a:pt x="2978" y="2776"/>
                      </a:lnTo>
                      <a:lnTo>
                        <a:pt x="2987" y="2771"/>
                      </a:lnTo>
                      <a:lnTo>
                        <a:pt x="2996" y="2769"/>
                      </a:lnTo>
                      <a:lnTo>
                        <a:pt x="3006" y="2766"/>
                      </a:lnTo>
                      <a:lnTo>
                        <a:pt x="3014" y="2764"/>
                      </a:lnTo>
                      <a:lnTo>
                        <a:pt x="3023" y="2767"/>
                      </a:lnTo>
                      <a:lnTo>
                        <a:pt x="3031" y="2773"/>
                      </a:lnTo>
                      <a:lnTo>
                        <a:pt x="3034" y="2774"/>
                      </a:lnTo>
                      <a:lnTo>
                        <a:pt x="3038" y="2774"/>
                      </a:lnTo>
                      <a:lnTo>
                        <a:pt x="3041" y="2774"/>
                      </a:lnTo>
                      <a:lnTo>
                        <a:pt x="3047" y="2773"/>
                      </a:lnTo>
                      <a:lnTo>
                        <a:pt x="3052" y="2766"/>
                      </a:lnTo>
                      <a:lnTo>
                        <a:pt x="3056" y="2754"/>
                      </a:lnTo>
                      <a:lnTo>
                        <a:pt x="3069" y="2752"/>
                      </a:lnTo>
                      <a:lnTo>
                        <a:pt x="3082" y="2751"/>
                      </a:lnTo>
                      <a:lnTo>
                        <a:pt x="3093" y="2751"/>
                      </a:lnTo>
                      <a:lnTo>
                        <a:pt x="3108" y="2751"/>
                      </a:lnTo>
                      <a:lnTo>
                        <a:pt x="3118" y="2749"/>
                      </a:lnTo>
                      <a:lnTo>
                        <a:pt x="3130" y="2747"/>
                      </a:lnTo>
                      <a:lnTo>
                        <a:pt x="3135" y="2745"/>
                      </a:lnTo>
                      <a:lnTo>
                        <a:pt x="3140" y="2747"/>
                      </a:lnTo>
                      <a:lnTo>
                        <a:pt x="3144" y="2748"/>
                      </a:lnTo>
                      <a:lnTo>
                        <a:pt x="3148" y="2751"/>
                      </a:lnTo>
                      <a:lnTo>
                        <a:pt x="3152" y="2752"/>
                      </a:lnTo>
                      <a:lnTo>
                        <a:pt x="3153" y="2754"/>
                      </a:lnTo>
                      <a:lnTo>
                        <a:pt x="3153" y="2758"/>
                      </a:lnTo>
                      <a:lnTo>
                        <a:pt x="3153" y="2762"/>
                      </a:lnTo>
                      <a:lnTo>
                        <a:pt x="3152" y="2770"/>
                      </a:lnTo>
                      <a:lnTo>
                        <a:pt x="3153" y="2778"/>
                      </a:lnTo>
                      <a:lnTo>
                        <a:pt x="3158" y="2784"/>
                      </a:lnTo>
                      <a:lnTo>
                        <a:pt x="3166" y="2792"/>
                      </a:lnTo>
                      <a:lnTo>
                        <a:pt x="3170" y="2795"/>
                      </a:lnTo>
                      <a:lnTo>
                        <a:pt x="3174" y="2799"/>
                      </a:lnTo>
                      <a:lnTo>
                        <a:pt x="3175" y="2802"/>
                      </a:lnTo>
                      <a:lnTo>
                        <a:pt x="3176" y="2806"/>
                      </a:lnTo>
                      <a:lnTo>
                        <a:pt x="3175" y="2809"/>
                      </a:lnTo>
                      <a:lnTo>
                        <a:pt x="3174" y="2811"/>
                      </a:lnTo>
                      <a:lnTo>
                        <a:pt x="3171" y="2813"/>
                      </a:lnTo>
                      <a:lnTo>
                        <a:pt x="3169" y="2814"/>
                      </a:lnTo>
                      <a:lnTo>
                        <a:pt x="3162" y="2817"/>
                      </a:lnTo>
                      <a:lnTo>
                        <a:pt x="3158" y="2819"/>
                      </a:lnTo>
                      <a:lnTo>
                        <a:pt x="3157" y="2824"/>
                      </a:lnTo>
                      <a:lnTo>
                        <a:pt x="3156" y="2831"/>
                      </a:lnTo>
                      <a:lnTo>
                        <a:pt x="3156" y="2833"/>
                      </a:lnTo>
                      <a:lnTo>
                        <a:pt x="3156" y="2836"/>
                      </a:lnTo>
                      <a:lnTo>
                        <a:pt x="3157" y="2837"/>
                      </a:lnTo>
                      <a:lnTo>
                        <a:pt x="3158" y="2837"/>
                      </a:lnTo>
                      <a:lnTo>
                        <a:pt x="3165" y="2840"/>
                      </a:lnTo>
                      <a:lnTo>
                        <a:pt x="3174" y="2841"/>
                      </a:lnTo>
                      <a:lnTo>
                        <a:pt x="3182" y="2841"/>
                      </a:lnTo>
                      <a:lnTo>
                        <a:pt x="3191" y="2841"/>
                      </a:lnTo>
                      <a:lnTo>
                        <a:pt x="3198" y="2841"/>
                      </a:lnTo>
                      <a:lnTo>
                        <a:pt x="3207" y="2841"/>
                      </a:lnTo>
                      <a:lnTo>
                        <a:pt x="3215" y="2844"/>
                      </a:lnTo>
                      <a:lnTo>
                        <a:pt x="3223" y="2848"/>
                      </a:lnTo>
                      <a:lnTo>
                        <a:pt x="3227" y="2853"/>
                      </a:lnTo>
                      <a:lnTo>
                        <a:pt x="3229" y="2861"/>
                      </a:lnTo>
                      <a:lnTo>
                        <a:pt x="3231" y="2868"/>
                      </a:lnTo>
                      <a:lnTo>
                        <a:pt x="3232" y="2878"/>
                      </a:lnTo>
                      <a:lnTo>
                        <a:pt x="3233" y="2887"/>
                      </a:lnTo>
                      <a:lnTo>
                        <a:pt x="3235" y="2896"/>
                      </a:lnTo>
                      <a:lnTo>
                        <a:pt x="3237" y="2905"/>
                      </a:lnTo>
                      <a:lnTo>
                        <a:pt x="3241" y="2913"/>
                      </a:lnTo>
                      <a:lnTo>
                        <a:pt x="3245" y="2915"/>
                      </a:lnTo>
                      <a:lnTo>
                        <a:pt x="3250" y="2916"/>
                      </a:lnTo>
                      <a:lnTo>
                        <a:pt x="3255" y="2916"/>
                      </a:lnTo>
                      <a:lnTo>
                        <a:pt x="3261" y="2915"/>
                      </a:lnTo>
                      <a:lnTo>
                        <a:pt x="3272" y="2914"/>
                      </a:lnTo>
                      <a:lnTo>
                        <a:pt x="3283" y="2913"/>
                      </a:lnTo>
                      <a:lnTo>
                        <a:pt x="3294" y="2913"/>
                      </a:lnTo>
                      <a:lnTo>
                        <a:pt x="3306" y="2911"/>
                      </a:lnTo>
                      <a:lnTo>
                        <a:pt x="3318" y="2910"/>
                      </a:lnTo>
                      <a:lnTo>
                        <a:pt x="3329" y="2907"/>
                      </a:lnTo>
                      <a:lnTo>
                        <a:pt x="3332" y="2902"/>
                      </a:lnTo>
                      <a:lnTo>
                        <a:pt x="3333" y="2894"/>
                      </a:lnTo>
                      <a:lnTo>
                        <a:pt x="3334" y="2892"/>
                      </a:lnTo>
                      <a:lnTo>
                        <a:pt x="3336" y="2889"/>
                      </a:lnTo>
                      <a:lnTo>
                        <a:pt x="3337" y="2888"/>
                      </a:lnTo>
                      <a:lnTo>
                        <a:pt x="3338" y="2888"/>
                      </a:lnTo>
                      <a:lnTo>
                        <a:pt x="3344" y="2893"/>
                      </a:lnTo>
                      <a:lnTo>
                        <a:pt x="3346" y="2897"/>
                      </a:lnTo>
                      <a:lnTo>
                        <a:pt x="3350" y="2902"/>
                      </a:lnTo>
                      <a:lnTo>
                        <a:pt x="3351" y="2907"/>
                      </a:lnTo>
                      <a:lnTo>
                        <a:pt x="3357" y="2918"/>
                      </a:lnTo>
                      <a:lnTo>
                        <a:pt x="3362" y="2925"/>
                      </a:lnTo>
                      <a:lnTo>
                        <a:pt x="3368" y="2932"/>
                      </a:lnTo>
                      <a:lnTo>
                        <a:pt x="3376" y="2938"/>
                      </a:lnTo>
                      <a:lnTo>
                        <a:pt x="3380" y="2941"/>
                      </a:lnTo>
                      <a:lnTo>
                        <a:pt x="3385" y="2942"/>
                      </a:lnTo>
                      <a:lnTo>
                        <a:pt x="3389" y="2944"/>
                      </a:lnTo>
                      <a:lnTo>
                        <a:pt x="3394" y="2944"/>
                      </a:lnTo>
                      <a:lnTo>
                        <a:pt x="3397" y="2942"/>
                      </a:lnTo>
                      <a:lnTo>
                        <a:pt x="3398" y="2937"/>
                      </a:lnTo>
                      <a:lnTo>
                        <a:pt x="3399" y="2936"/>
                      </a:lnTo>
                      <a:lnTo>
                        <a:pt x="3401" y="2935"/>
                      </a:lnTo>
                      <a:lnTo>
                        <a:pt x="3402" y="2935"/>
                      </a:lnTo>
                      <a:lnTo>
                        <a:pt x="3403" y="2935"/>
                      </a:lnTo>
                      <a:lnTo>
                        <a:pt x="3416" y="2940"/>
                      </a:lnTo>
                      <a:lnTo>
                        <a:pt x="3427" y="2945"/>
                      </a:lnTo>
                      <a:lnTo>
                        <a:pt x="3437" y="2951"/>
                      </a:lnTo>
                      <a:lnTo>
                        <a:pt x="3450" y="2958"/>
                      </a:lnTo>
                      <a:lnTo>
                        <a:pt x="3456" y="2963"/>
                      </a:lnTo>
                      <a:lnTo>
                        <a:pt x="3464" y="2970"/>
                      </a:lnTo>
                      <a:lnTo>
                        <a:pt x="3468" y="2972"/>
                      </a:lnTo>
                      <a:lnTo>
                        <a:pt x="3472" y="2975"/>
                      </a:lnTo>
                      <a:lnTo>
                        <a:pt x="3477" y="2976"/>
                      </a:lnTo>
                      <a:lnTo>
                        <a:pt x="3482" y="2977"/>
                      </a:lnTo>
                      <a:lnTo>
                        <a:pt x="3491" y="2975"/>
                      </a:lnTo>
                      <a:lnTo>
                        <a:pt x="3497" y="2972"/>
                      </a:lnTo>
                      <a:lnTo>
                        <a:pt x="3498" y="2982"/>
                      </a:lnTo>
                      <a:lnTo>
                        <a:pt x="3499" y="2992"/>
                      </a:lnTo>
                      <a:lnTo>
                        <a:pt x="3498" y="3002"/>
                      </a:lnTo>
                      <a:lnTo>
                        <a:pt x="3497" y="3010"/>
                      </a:lnTo>
                      <a:lnTo>
                        <a:pt x="3485" y="3016"/>
                      </a:lnTo>
                      <a:lnTo>
                        <a:pt x="3473" y="3023"/>
                      </a:lnTo>
                      <a:lnTo>
                        <a:pt x="3482" y="3032"/>
                      </a:lnTo>
                      <a:lnTo>
                        <a:pt x="3491" y="3037"/>
                      </a:lnTo>
                      <a:lnTo>
                        <a:pt x="3490" y="3040"/>
                      </a:lnTo>
                      <a:lnTo>
                        <a:pt x="3489" y="3041"/>
                      </a:lnTo>
                      <a:lnTo>
                        <a:pt x="3486" y="3041"/>
                      </a:lnTo>
                      <a:lnTo>
                        <a:pt x="3484" y="3041"/>
                      </a:lnTo>
                      <a:lnTo>
                        <a:pt x="3477" y="3040"/>
                      </a:lnTo>
                      <a:lnTo>
                        <a:pt x="3473" y="3041"/>
                      </a:lnTo>
                      <a:lnTo>
                        <a:pt x="3471" y="3046"/>
                      </a:lnTo>
                      <a:lnTo>
                        <a:pt x="3469" y="3052"/>
                      </a:lnTo>
                      <a:lnTo>
                        <a:pt x="3471" y="3060"/>
                      </a:lnTo>
                      <a:lnTo>
                        <a:pt x="3473" y="3064"/>
                      </a:lnTo>
                      <a:lnTo>
                        <a:pt x="3481" y="3064"/>
                      </a:lnTo>
                      <a:lnTo>
                        <a:pt x="3487" y="3064"/>
                      </a:lnTo>
                      <a:lnTo>
                        <a:pt x="3490" y="3068"/>
                      </a:lnTo>
                      <a:lnTo>
                        <a:pt x="3493" y="3072"/>
                      </a:lnTo>
                      <a:lnTo>
                        <a:pt x="3494" y="3077"/>
                      </a:lnTo>
                      <a:lnTo>
                        <a:pt x="3494" y="3081"/>
                      </a:lnTo>
                      <a:lnTo>
                        <a:pt x="3494" y="3089"/>
                      </a:lnTo>
                      <a:lnTo>
                        <a:pt x="3491" y="3097"/>
                      </a:lnTo>
                      <a:lnTo>
                        <a:pt x="3490" y="3104"/>
                      </a:lnTo>
                      <a:lnTo>
                        <a:pt x="3487" y="3109"/>
                      </a:lnTo>
                      <a:lnTo>
                        <a:pt x="3486" y="3112"/>
                      </a:lnTo>
                      <a:lnTo>
                        <a:pt x="3484" y="3113"/>
                      </a:lnTo>
                      <a:lnTo>
                        <a:pt x="3481" y="3115"/>
                      </a:lnTo>
                      <a:lnTo>
                        <a:pt x="3477" y="3116"/>
                      </a:lnTo>
                      <a:lnTo>
                        <a:pt x="3464" y="3117"/>
                      </a:lnTo>
                      <a:lnTo>
                        <a:pt x="3450" y="3116"/>
                      </a:lnTo>
                      <a:lnTo>
                        <a:pt x="3443" y="3115"/>
                      </a:lnTo>
                      <a:lnTo>
                        <a:pt x="3438" y="3115"/>
                      </a:lnTo>
                      <a:lnTo>
                        <a:pt x="3432" y="3115"/>
                      </a:lnTo>
                      <a:lnTo>
                        <a:pt x="3427" y="3116"/>
                      </a:lnTo>
                      <a:lnTo>
                        <a:pt x="3421" y="3117"/>
                      </a:lnTo>
                      <a:lnTo>
                        <a:pt x="3417" y="3121"/>
                      </a:lnTo>
                      <a:lnTo>
                        <a:pt x="3414" y="3124"/>
                      </a:lnTo>
                      <a:lnTo>
                        <a:pt x="3410" y="3128"/>
                      </a:lnTo>
                      <a:lnTo>
                        <a:pt x="3407" y="3133"/>
                      </a:lnTo>
                      <a:lnTo>
                        <a:pt x="3404" y="3138"/>
                      </a:lnTo>
                      <a:lnTo>
                        <a:pt x="3403" y="3142"/>
                      </a:lnTo>
                      <a:lnTo>
                        <a:pt x="3403" y="3148"/>
                      </a:lnTo>
                      <a:lnTo>
                        <a:pt x="3402" y="3151"/>
                      </a:lnTo>
                      <a:lnTo>
                        <a:pt x="3402" y="3154"/>
                      </a:lnTo>
                      <a:lnTo>
                        <a:pt x="3403" y="3157"/>
                      </a:lnTo>
                      <a:lnTo>
                        <a:pt x="3404" y="3160"/>
                      </a:lnTo>
                      <a:lnTo>
                        <a:pt x="3408" y="3165"/>
                      </a:lnTo>
                      <a:lnTo>
                        <a:pt x="3412" y="3172"/>
                      </a:lnTo>
                      <a:lnTo>
                        <a:pt x="3412" y="3177"/>
                      </a:lnTo>
                      <a:lnTo>
                        <a:pt x="3412" y="3181"/>
                      </a:lnTo>
                      <a:lnTo>
                        <a:pt x="3406" y="3173"/>
                      </a:lnTo>
                      <a:lnTo>
                        <a:pt x="3394" y="3166"/>
                      </a:lnTo>
                      <a:lnTo>
                        <a:pt x="3384" y="3169"/>
                      </a:lnTo>
                      <a:lnTo>
                        <a:pt x="3371" y="3176"/>
                      </a:lnTo>
                      <a:lnTo>
                        <a:pt x="3359" y="3182"/>
                      </a:lnTo>
                      <a:lnTo>
                        <a:pt x="3347" y="3190"/>
                      </a:lnTo>
                      <a:lnTo>
                        <a:pt x="3338" y="3196"/>
                      </a:lnTo>
                      <a:lnTo>
                        <a:pt x="3329" y="3200"/>
                      </a:lnTo>
                      <a:lnTo>
                        <a:pt x="3320" y="3204"/>
                      </a:lnTo>
                      <a:lnTo>
                        <a:pt x="3311" y="3208"/>
                      </a:lnTo>
                      <a:lnTo>
                        <a:pt x="3301" y="3211"/>
                      </a:lnTo>
                      <a:lnTo>
                        <a:pt x="3290" y="3211"/>
                      </a:lnTo>
                      <a:lnTo>
                        <a:pt x="3279" y="3211"/>
                      </a:lnTo>
                      <a:lnTo>
                        <a:pt x="3268" y="3212"/>
                      </a:lnTo>
                      <a:lnTo>
                        <a:pt x="3262" y="3220"/>
                      </a:lnTo>
                      <a:lnTo>
                        <a:pt x="3250" y="3231"/>
                      </a:lnTo>
                      <a:lnTo>
                        <a:pt x="3246" y="3224"/>
                      </a:lnTo>
                      <a:lnTo>
                        <a:pt x="3241" y="3217"/>
                      </a:lnTo>
                      <a:lnTo>
                        <a:pt x="3235" y="3221"/>
                      </a:lnTo>
                      <a:lnTo>
                        <a:pt x="3228" y="3227"/>
                      </a:lnTo>
                      <a:lnTo>
                        <a:pt x="3224" y="3234"/>
                      </a:lnTo>
                      <a:lnTo>
                        <a:pt x="3223" y="3240"/>
                      </a:lnTo>
                      <a:lnTo>
                        <a:pt x="3226" y="3255"/>
                      </a:lnTo>
                      <a:lnTo>
                        <a:pt x="3227" y="3268"/>
                      </a:lnTo>
                      <a:lnTo>
                        <a:pt x="3226" y="3270"/>
                      </a:lnTo>
                      <a:lnTo>
                        <a:pt x="3224" y="3270"/>
                      </a:lnTo>
                      <a:lnTo>
                        <a:pt x="3222" y="3268"/>
                      </a:lnTo>
                      <a:lnTo>
                        <a:pt x="3220" y="3265"/>
                      </a:lnTo>
                      <a:lnTo>
                        <a:pt x="3217" y="3257"/>
                      </a:lnTo>
                      <a:lnTo>
                        <a:pt x="3213" y="3255"/>
                      </a:lnTo>
                      <a:lnTo>
                        <a:pt x="3200" y="3247"/>
                      </a:lnTo>
                      <a:lnTo>
                        <a:pt x="3188" y="3242"/>
                      </a:lnTo>
                      <a:lnTo>
                        <a:pt x="3182" y="3239"/>
                      </a:lnTo>
                      <a:lnTo>
                        <a:pt x="3175" y="3238"/>
                      </a:lnTo>
                      <a:lnTo>
                        <a:pt x="3169" y="3236"/>
                      </a:lnTo>
                      <a:lnTo>
                        <a:pt x="3162" y="3236"/>
                      </a:lnTo>
                      <a:lnTo>
                        <a:pt x="3161" y="3236"/>
                      </a:lnTo>
                      <a:lnTo>
                        <a:pt x="3161" y="3238"/>
                      </a:lnTo>
                      <a:lnTo>
                        <a:pt x="3162" y="3240"/>
                      </a:lnTo>
                      <a:lnTo>
                        <a:pt x="3163" y="3243"/>
                      </a:lnTo>
                      <a:lnTo>
                        <a:pt x="3167" y="3249"/>
                      </a:lnTo>
                      <a:lnTo>
                        <a:pt x="3172" y="3255"/>
                      </a:lnTo>
                      <a:lnTo>
                        <a:pt x="3188" y="3266"/>
                      </a:lnTo>
                      <a:lnTo>
                        <a:pt x="3209" y="3278"/>
                      </a:lnTo>
                      <a:lnTo>
                        <a:pt x="3223" y="3287"/>
                      </a:lnTo>
                      <a:lnTo>
                        <a:pt x="3237" y="3300"/>
                      </a:lnTo>
                      <a:lnTo>
                        <a:pt x="3241" y="3308"/>
                      </a:lnTo>
                      <a:lnTo>
                        <a:pt x="3246" y="3314"/>
                      </a:lnTo>
                      <a:lnTo>
                        <a:pt x="3253" y="3319"/>
                      </a:lnTo>
                      <a:lnTo>
                        <a:pt x="3259" y="3323"/>
                      </a:lnTo>
                      <a:lnTo>
                        <a:pt x="3267" y="3322"/>
                      </a:lnTo>
                      <a:lnTo>
                        <a:pt x="3274" y="3318"/>
                      </a:lnTo>
                      <a:lnTo>
                        <a:pt x="3279" y="3314"/>
                      </a:lnTo>
                      <a:lnTo>
                        <a:pt x="3283" y="3309"/>
                      </a:lnTo>
                      <a:lnTo>
                        <a:pt x="3296" y="3309"/>
                      </a:lnTo>
                      <a:lnTo>
                        <a:pt x="3306" y="3309"/>
                      </a:lnTo>
                      <a:lnTo>
                        <a:pt x="3312" y="3310"/>
                      </a:lnTo>
                      <a:lnTo>
                        <a:pt x="3319" y="3310"/>
                      </a:lnTo>
                      <a:lnTo>
                        <a:pt x="3322" y="3312"/>
                      </a:lnTo>
                      <a:lnTo>
                        <a:pt x="3323" y="3314"/>
                      </a:lnTo>
                      <a:lnTo>
                        <a:pt x="3324" y="3316"/>
                      </a:lnTo>
                      <a:lnTo>
                        <a:pt x="3324" y="3319"/>
                      </a:lnTo>
                      <a:lnTo>
                        <a:pt x="3325" y="3321"/>
                      </a:lnTo>
                      <a:lnTo>
                        <a:pt x="3327" y="3322"/>
                      </a:lnTo>
                      <a:lnTo>
                        <a:pt x="3327" y="3325"/>
                      </a:lnTo>
                      <a:lnTo>
                        <a:pt x="3325" y="3326"/>
                      </a:lnTo>
                      <a:lnTo>
                        <a:pt x="3323" y="3330"/>
                      </a:lnTo>
                      <a:lnTo>
                        <a:pt x="3320" y="3334"/>
                      </a:lnTo>
                      <a:lnTo>
                        <a:pt x="3310" y="3339"/>
                      </a:lnTo>
                      <a:lnTo>
                        <a:pt x="3301" y="3344"/>
                      </a:lnTo>
                      <a:lnTo>
                        <a:pt x="3293" y="3347"/>
                      </a:lnTo>
                      <a:lnTo>
                        <a:pt x="3283" y="3347"/>
                      </a:lnTo>
                      <a:lnTo>
                        <a:pt x="3274" y="3340"/>
                      </a:lnTo>
                      <a:lnTo>
                        <a:pt x="3264" y="3334"/>
                      </a:lnTo>
                      <a:lnTo>
                        <a:pt x="3259" y="3338"/>
                      </a:lnTo>
                      <a:lnTo>
                        <a:pt x="3255" y="3343"/>
                      </a:lnTo>
                      <a:lnTo>
                        <a:pt x="3253" y="3347"/>
                      </a:lnTo>
                      <a:lnTo>
                        <a:pt x="3250" y="3352"/>
                      </a:lnTo>
                      <a:lnTo>
                        <a:pt x="3235" y="3356"/>
                      </a:lnTo>
                      <a:lnTo>
                        <a:pt x="3218" y="3361"/>
                      </a:lnTo>
                      <a:lnTo>
                        <a:pt x="3213" y="3363"/>
                      </a:lnTo>
                      <a:lnTo>
                        <a:pt x="3209" y="3366"/>
                      </a:lnTo>
                      <a:lnTo>
                        <a:pt x="3205" y="3370"/>
                      </a:lnTo>
                      <a:lnTo>
                        <a:pt x="3202" y="3374"/>
                      </a:lnTo>
                      <a:lnTo>
                        <a:pt x="3198" y="3378"/>
                      </a:lnTo>
                      <a:lnTo>
                        <a:pt x="3194" y="3380"/>
                      </a:lnTo>
                      <a:lnTo>
                        <a:pt x="3191" y="3383"/>
                      </a:lnTo>
                      <a:lnTo>
                        <a:pt x="3185" y="3384"/>
                      </a:lnTo>
                      <a:lnTo>
                        <a:pt x="3182" y="3385"/>
                      </a:lnTo>
                      <a:lnTo>
                        <a:pt x="3178" y="3385"/>
                      </a:lnTo>
                      <a:lnTo>
                        <a:pt x="3172" y="3385"/>
                      </a:lnTo>
                      <a:lnTo>
                        <a:pt x="3167" y="3384"/>
                      </a:lnTo>
                      <a:lnTo>
                        <a:pt x="3163" y="3383"/>
                      </a:lnTo>
                      <a:lnTo>
                        <a:pt x="3159" y="3380"/>
                      </a:lnTo>
                      <a:lnTo>
                        <a:pt x="3156" y="3378"/>
                      </a:lnTo>
                      <a:lnTo>
                        <a:pt x="3153" y="3374"/>
                      </a:lnTo>
                      <a:lnTo>
                        <a:pt x="3150" y="3369"/>
                      </a:lnTo>
                      <a:lnTo>
                        <a:pt x="3150" y="3363"/>
                      </a:lnTo>
                      <a:lnTo>
                        <a:pt x="3150" y="3357"/>
                      </a:lnTo>
                      <a:lnTo>
                        <a:pt x="3150" y="3352"/>
                      </a:lnTo>
                      <a:lnTo>
                        <a:pt x="3152" y="3345"/>
                      </a:lnTo>
                      <a:lnTo>
                        <a:pt x="3152" y="3339"/>
                      </a:lnTo>
                      <a:lnTo>
                        <a:pt x="3150" y="3334"/>
                      </a:lnTo>
                      <a:lnTo>
                        <a:pt x="3148" y="3328"/>
                      </a:lnTo>
                      <a:lnTo>
                        <a:pt x="3145" y="3326"/>
                      </a:lnTo>
                      <a:lnTo>
                        <a:pt x="3143" y="3325"/>
                      </a:lnTo>
                      <a:lnTo>
                        <a:pt x="3139" y="3323"/>
                      </a:lnTo>
                      <a:lnTo>
                        <a:pt x="3134" y="3323"/>
                      </a:lnTo>
                      <a:lnTo>
                        <a:pt x="3124" y="3322"/>
                      </a:lnTo>
                      <a:lnTo>
                        <a:pt x="3115" y="3322"/>
                      </a:lnTo>
                      <a:lnTo>
                        <a:pt x="3108" y="3322"/>
                      </a:lnTo>
                      <a:lnTo>
                        <a:pt x="3100" y="3321"/>
                      </a:lnTo>
                      <a:lnTo>
                        <a:pt x="3097" y="3319"/>
                      </a:lnTo>
                      <a:lnTo>
                        <a:pt x="3095" y="3317"/>
                      </a:lnTo>
                      <a:lnTo>
                        <a:pt x="3093" y="3314"/>
                      </a:lnTo>
                      <a:lnTo>
                        <a:pt x="3093" y="3309"/>
                      </a:lnTo>
                      <a:lnTo>
                        <a:pt x="3095" y="3305"/>
                      </a:lnTo>
                      <a:lnTo>
                        <a:pt x="3096" y="3303"/>
                      </a:lnTo>
                      <a:lnTo>
                        <a:pt x="3099" y="3299"/>
                      </a:lnTo>
                      <a:lnTo>
                        <a:pt x="3102" y="3297"/>
                      </a:lnTo>
                      <a:lnTo>
                        <a:pt x="3110" y="3292"/>
                      </a:lnTo>
                      <a:lnTo>
                        <a:pt x="3121" y="3290"/>
                      </a:lnTo>
                      <a:lnTo>
                        <a:pt x="3131" y="3287"/>
                      </a:lnTo>
                      <a:lnTo>
                        <a:pt x="3140" y="3283"/>
                      </a:lnTo>
                      <a:lnTo>
                        <a:pt x="3150" y="3279"/>
                      </a:lnTo>
                      <a:lnTo>
                        <a:pt x="3158" y="3273"/>
                      </a:lnTo>
                      <a:lnTo>
                        <a:pt x="3161" y="3271"/>
                      </a:lnTo>
                      <a:lnTo>
                        <a:pt x="3161" y="3268"/>
                      </a:lnTo>
                      <a:lnTo>
                        <a:pt x="3161" y="3264"/>
                      </a:lnTo>
                      <a:lnTo>
                        <a:pt x="3158" y="3258"/>
                      </a:lnTo>
                      <a:lnTo>
                        <a:pt x="3153" y="3256"/>
                      </a:lnTo>
                      <a:lnTo>
                        <a:pt x="3148" y="3252"/>
                      </a:lnTo>
                      <a:lnTo>
                        <a:pt x="3141" y="3251"/>
                      </a:lnTo>
                      <a:lnTo>
                        <a:pt x="3135" y="3249"/>
                      </a:lnTo>
                      <a:lnTo>
                        <a:pt x="3118" y="3252"/>
                      </a:lnTo>
                      <a:lnTo>
                        <a:pt x="3097" y="3255"/>
                      </a:lnTo>
                      <a:lnTo>
                        <a:pt x="3088" y="3251"/>
                      </a:lnTo>
                      <a:lnTo>
                        <a:pt x="3074" y="3246"/>
                      </a:lnTo>
                      <a:lnTo>
                        <a:pt x="3067" y="3246"/>
                      </a:lnTo>
                      <a:lnTo>
                        <a:pt x="3058" y="3246"/>
                      </a:lnTo>
                      <a:lnTo>
                        <a:pt x="3054" y="3246"/>
                      </a:lnTo>
                      <a:lnTo>
                        <a:pt x="3052" y="3246"/>
                      </a:lnTo>
                      <a:lnTo>
                        <a:pt x="3049" y="3243"/>
                      </a:lnTo>
                      <a:lnTo>
                        <a:pt x="3047" y="3240"/>
                      </a:lnTo>
                      <a:lnTo>
                        <a:pt x="3047" y="3238"/>
                      </a:lnTo>
                      <a:lnTo>
                        <a:pt x="3048" y="3235"/>
                      </a:lnTo>
                      <a:lnTo>
                        <a:pt x="3051" y="3233"/>
                      </a:lnTo>
                      <a:lnTo>
                        <a:pt x="3054" y="3231"/>
                      </a:lnTo>
                      <a:lnTo>
                        <a:pt x="3062" y="3229"/>
                      </a:lnTo>
                      <a:lnTo>
                        <a:pt x="3065" y="3226"/>
                      </a:lnTo>
                      <a:lnTo>
                        <a:pt x="3064" y="3224"/>
                      </a:lnTo>
                      <a:lnTo>
                        <a:pt x="3061" y="3222"/>
                      </a:lnTo>
                      <a:lnTo>
                        <a:pt x="3058" y="3222"/>
                      </a:lnTo>
                      <a:lnTo>
                        <a:pt x="3056" y="3222"/>
                      </a:lnTo>
                      <a:lnTo>
                        <a:pt x="3049" y="3224"/>
                      </a:lnTo>
                      <a:lnTo>
                        <a:pt x="3043" y="3222"/>
                      </a:lnTo>
                      <a:lnTo>
                        <a:pt x="3038" y="3221"/>
                      </a:lnTo>
                      <a:lnTo>
                        <a:pt x="3031" y="3218"/>
                      </a:lnTo>
                      <a:lnTo>
                        <a:pt x="3030" y="3217"/>
                      </a:lnTo>
                      <a:lnTo>
                        <a:pt x="3027" y="3216"/>
                      </a:lnTo>
                      <a:lnTo>
                        <a:pt x="3027" y="3214"/>
                      </a:lnTo>
                      <a:lnTo>
                        <a:pt x="3029" y="3212"/>
                      </a:lnTo>
                      <a:lnTo>
                        <a:pt x="3032" y="3211"/>
                      </a:lnTo>
                      <a:lnTo>
                        <a:pt x="3038" y="3211"/>
                      </a:lnTo>
                      <a:lnTo>
                        <a:pt x="3044" y="3212"/>
                      </a:lnTo>
                      <a:lnTo>
                        <a:pt x="3052" y="3212"/>
                      </a:lnTo>
                      <a:lnTo>
                        <a:pt x="3058" y="3217"/>
                      </a:lnTo>
                      <a:lnTo>
                        <a:pt x="3070" y="3222"/>
                      </a:lnTo>
                      <a:lnTo>
                        <a:pt x="3074" y="3221"/>
                      </a:lnTo>
                      <a:lnTo>
                        <a:pt x="3078" y="3218"/>
                      </a:lnTo>
                      <a:lnTo>
                        <a:pt x="3082" y="3216"/>
                      </a:lnTo>
                      <a:lnTo>
                        <a:pt x="3083" y="3212"/>
                      </a:lnTo>
                      <a:lnTo>
                        <a:pt x="3082" y="3209"/>
                      </a:lnTo>
                      <a:lnTo>
                        <a:pt x="3079" y="3207"/>
                      </a:lnTo>
                      <a:lnTo>
                        <a:pt x="3076" y="3205"/>
                      </a:lnTo>
                      <a:lnTo>
                        <a:pt x="3074" y="3204"/>
                      </a:lnTo>
                      <a:lnTo>
                        <a:pt x="3067" y="3203"/>
                      </a:lnTo>
                      <a:lnTo>
                        <a:pt x="3061" y="3203"/>
                      </a:lnTo>
                      <a:lnTo>
                        <a:pt x="3048" y="3200"/>
                      </a:lnTo>
                      <a:lnTo>
                        <a:pt x="3035" y="3199"/>
                      </a:lnTo>
                      <a:lnTo>
                        <a:pt x="3023" y="3199"/>
                      </a:lnTo>
                      <a:lnTo>
                        <a:pt x="3009" y="3199"/>
                      </a:lnTo>
                      <a:lnTo>
                        <a:pt x="3003" y="3200"/>
                      </a:lnTo>
                      <a:lnTo>
                        <a:pt x="2996" y="3201"/>
                      </a:lnTo>
                      <a:lnTo>
                        <a:pt x="2991" y="3204"/>
                      </a:lnTo>
                      <a:lnTo>
                        <a:pt x="2987" y="3208"/>
                      </a:lnTo>
                      <a:lnTo>
                        <a:pt x="2983" y="3211"/>
                      </a:lnTo>
                      <a:lnTo>
                        <a:pt x="2982" y="3213"/>
                      </a:lnTo>
                      <a:lnTo>
                        <a:pt x="2981" y="3216"/>
                      </a:lnTo>
                      <a:lnTo>
                        <a:pt x="2981" y="3220"/>
                      </a:lnTo>
                      <a:lnTo>
                        <a:pt x="2979" y="3226"/>
                      </a:lnTo>
                      <a:lnTo>
                        <a:pt x="2978" y="3231"/>
                      </a:lnTo>
                      <a:lnTo>
                        <a:pt x="2968" y="3231"/>
                      </a:lnTo>
                      <a:lnTo>
                        <a:pt x="2959" y="3231"/>
                      </a:lnTo>
                      <a:lnTo>
                        <a:pt x="2955" y="3234"/>
                      </a:lnTo>
                      <a:lnTo>
                        <a:pt x="2953" y="3236"/>
                      </a:lnTo>
                      <a:lnTo>
                        <a:pt x="2957" y="3239"/>
                      </a:lnTo>
                      <a:lnTo>
                        <a:pt x="2961" y="3240"/>
                      </a:lnTo>
                      <a:lnTo>
                        <a:pt x="2962" y="3242"/>
                      </a:lnTo>
                      <a:lnTo>
                        <a:pt x="2964" y="3246"/>
                      </a:lnTo>
                      <a:lnTo>
                        <a:pt x="2965" y="3248"/>
                      </a:lnTo>
                      <a:lnTo>
                        <a:pt x="2965" y="3252"/>
                      </a:lnTo>
                      <a:lnTo>
                        <a:pt x="2964" y="3256"/>
                      </a:lnTo>
                      <a:lnTo>
                        <a:pt x="2964" y="3258"/>
                      </a:lnTo>
                      <a:lnTo>
                        <a:pt x="2956" y="3270"/>
                      </a:lnTo>
                      <a:lnTo>
                        <a:pt x="2949" y="3282"/>
                      </a:lnTo>
                      <a:lnTo>
                        <a:pt x="2947" y="3287"/>
                      </a:lnTo>
                      <a:lnTo>
                        <a:pt x="2947" y="3293"/>
                      </a:lnTo>
                      <a:lnTo>
                        <a:pt x="2946" y="3296"/>
                      </a:lnTo>
                      <a:lnTo>
                        <a:pt x="2944" y="3299"/>
                      </a:lnTo>
                      <a:lnTo>
                        <a:pt x="2943" y="3300"/>
                      </a:lnTo>
                      <a:lnTo>
                        <a:pt x="2940" y="3300"/>
                      </a:lnTo>
                      <a:lnTo>
                        <a:pt x="2938" y="3297"/>
                      </a:lnTo>
                      <a:lnTo>
                        <a:pt x="2938" y="3291"/>
                      </a:lnTo>
                      <a:lnTo>
                        <a:pt x="2936" y="3288"/>
                      </a:lnTo>
                      <a:lnTo>
                        <a:pt x="2935" y="3284"/>
                      </a:lnTo>
                      <a:lnTo>
                        <a:pt x="2934" y="3283"/>
                      </a:lnTo>
                      <a:lnTo>
                        <a:pt x="2931" y="3282"/>
                      </a:lnTo>
                      <a:lnTo>
                        <a:pt x="2930" y="3282"/>
                      </a:lnTo>
                      <a:lnTo>
                        <a:pt x="2929" y="3284"/>
                      </a:lnTo>
                      <a:lnTo>
                        <a:pt x="2929" y="3287"/>
                      </a:lnTo>
                      <a:lnTo>
                        <a:pt x="2929" y="3290"/>
                      </a:lnTo>
                      <a:lnTo>
                        <a:pt x="2930" y="3297"/>
                      </a:lnTo>
                      <a:lnTo>
                        <a:pt x="2931" y="3305"/>
                      </a:lnTo>
                      <a:lnTo>
                        <a:pt x="2931" y="3312"/>
                      </a:lnTo>
                      <a:lnTo>
                        <a:pt x="2933" y="3317"/>
                      </a:lnTo>
                      <a:lnTo>
                        <a:pt x="2935" y="3323"/>
                      </a:lnTo>
                      <a:lnTo>
                        <a:pt x="2938" y="3328"/>
                      </a:lnTo>
                      <a:lnTo>
                        <a:pt x="2940" y="3331"/>
                      </a:lnTo>
                      <a:lnTo>
                        <a:pt x="2942" y="3331"/>
                      </a:lnTo>
                      <a:lnTo>
                        <a:pt x="2943" y="3339"/>
                      </a:lnTo>
                      <a:lnTo>
                        <a:pt x="2946" y="3348"/>
                      </a:lnTo>
                      <a:lnTo>
                        <a:pt x="2946" y="3352"/>
                      </a:lnTo>
                      <a:lnTo>
                        <a:pt x="2946" y="3357"/>
                      </a:lnTo>
                      <a:lnTo>
                        <a:pt x="2944" y="3361"/>
                      </a:lnTo>
                      <a:lnTo>
                        <a:pt x="2942" y="3365"/>
                      </a:lnTo>
                      <a:lnTo>
                        <a:pt x="2939" y="3367"/>
                      </a:lnTo>
                      <a:lnTo>
                        <a:pt x="2936" y="3370"/>
                      </a:lnTo>
                      <a:lnTo>
                        <a:pt x="2933" y="3373"/>
                      </a:lnTo>
                      <a:lnTo>
                        <a:pt x="2927" y="3374"/>
                      </a:lnTo>
                      <a:lnTo>
                        <a:pt x="2922" y="3375"/>
                      </a:lnTo>
                      <a:lnTo>
                        <a:pt x="2918" y="3375"/>
                      </a:lnTo>
                      <a:lnTo>
                        <a:pt x="2913" y="3375"/>
                      </a:lnTo>
                      <a:lnTo>
                        <a:pt x="2909" y="3374"/>
                      </a:lnTo>
                      <a:lnTo>
                        <a:pt x="2908" y="3371"/>
                      </a:lnTo>
                      <a:lnTo>
                        <a:pt x="2907" y="3369"/>
                      </a:lnTo>
                      <a:lnTo>
                        <a:pt x="2908" y="3365"/>
                      </a:lnTo>
                      <a:lnTo>
                        <a:pt x="2911" y="3361"/>
                      </a:lnTo>
                      <a:lnTo>
                        <a:pt x="2912" y="3357"/>
                      </a:lnTo>
                      <a:lnTo>
                        <a:pt x="2914" y="3353"/>
                      </a:lnTo>
                      <a:lnTo>
                        <a:pt x="2914" y="3349"/>
                      </a:lnTo>
                      <a:lnTo>
                        <a:pt x="2914" y="3345"/>
                      </a:lnTo>
                      <a:lnTo>
                        <a:pt x="2913" y="3343"/>
                      </a:lnTo>
                      <a:lnTo>
                        <a:pt x="2909" y="3341"/>
                      </a:lnTo>
                      <a:lnTo>
                        <a:pt x="2904" y="3341"/>
                      </a:lnTo>
                      <a:lnTo>
                        <a:pt x="2900" y="3340"/>
                      </a:lnTo>
                      <a:lnTo>
                        <a:pt x="2894" y="3345"/>
                      </a:lnTo>
                      <a:lnTo>
                        <a:pt x="2887" y="3350"/>
                      </a:lnTo>
                      <a:lnTo>
                        <a:pt x="2883" y="3357"/>
                      </a:lnTo>
                      <a:lnTo>
                        <a:pt x="2882" y="3365"/>
                      </a:lnTo>
                      <a:lnTo>
                        <a:pt x="2888" y="3374"/>
                      </a:lnTo>
                      <a:lnTo>
                        <a:pt x="2896" y="3383"/>
                      </a:lnTo>
                      <a:lnTo>
                        <a:pt x="2892" y="3391"/>
                      </a:lnTo>
                      <a:lnTo>
                        <a:pt x="2886" y="3401"/>
                      </a:lnTo>
                      <a:lnTo>
                        <a:pt x="2886" y="3415"/>
                      </a:lnTo>
                      <a:lnTo>
                        <a:pt x="2886" y="3433"/>
                      </a:lnTo>
                      <a:lnTo>
                        <a:pt x="2879" y="3433"/>
                      </a:lnTo>
                      <a:lnTo>
                        <a:pt x="2872" y="3433"/>
                      </a:lnTo>
                      <a:lnTo>
                        <a:pt x="2869" y="3430"/>
                      </a:lnTo>
                      <a:lnTo>
                        <a:pt x="2865" y="3427"/>
                      </a:lnTo>
                      <a:lnTo>
                        <a:pt x="2861" y="3424"/>
                      </a:lnTo>
                      <a:lnTo>
                        <a:pt x="2859" y="3424"/>
                      </a:lnTo>
                      <a:lnTo>
                        <a:pt x="2851" y="3422"/>
                      </a:lnTo>
                      <a:lnTo>
                        <a:pt x="2844" y="3420"/>
                      </a:lnTo>
                      <a:lnTo>
                        <a:pt x="2838" y="3420"/>
                      </a:lnTo>
                      <a:lnTo>
                        <a:pt x="2830" y="3420"/>
                      </a:lnTo>
                      <a:lnTo>
                        <a:pt x="2824" y="3417"/>
                      </a:lnTo>
                      <a:lnTo>
                        <a:pt x="2818" y="3413"/>
                      </a:lnTo>
                      <a:lnTo>
                        <a:pt x="2813" y="3411"/>
                      </a:lnTo>
                      <a:lnTo>
                        <a:pt x="2807" y="3410"/>
                      </a:lnTo>
                      <a:lnTo>
                        <a:pt x="2798" y="3410"/>
                      </a:lnTo>
                      <a:lnTo>
                        <a:pt x="2785" y="3410"/>
                      </a:lnTo>
                      <a:lnTo>
                        <a:pt x="2777" y="3410"/>
                      </a:lnTo>
                      <a:lnTo>
                        <a:pt x="2771" y="3411"/>
                      </a:lnTo>
                      <a:lnTo>
                        <a:pt x="2764" y="3413"/>
                      </a:lnTo>
                      <a:lnTo>
                        <a:pt x="2756" y="3415"/>
                      </a:lnTo>
                      <a:lnTo>
                        <a:pt x="2754" y="3415"/>
                      </a:lnTo>
                      <a:lnTo>
                        <a:pt x="2751" y="3417"/>
                      </a:lnTo>
                      <a:lnTo>
                        <a:pt x="2748" y="3418"/>
                      </a:lnTo>
                      <a:lnTo>
                        <a:pt x="2747" y="3420"/>
                      </a:lnTo>
                      <a:lnTo>
                        <a:pt x="2743" y="3424"/>
                      </a:lnTo>
                      <a:lnTo>
                        <a:pt x="2738" y="3430"/>
                      </a:lnTo>
                      <a:lnTo>
                        <a:pt x="2724" y="3432"/>
                      </a:lnTo>
                      <a:lnTo>
                        <a:pt x="2710" y="3435"/>
                      </a:lnTo>
                      <a:lnTo>
                        <a:pt x="2697" y="3437"/>
                      </a:lnTo>
                      <a:lnTo>
                        <a:pt x="2682" y="3439"/>
                      </a:lnTo>
                      <a:lnTo>
                        <a:pt x="2672" y="3437"/>
                      </a:lnTo>
                      <a:lnTo>
                        <a:pt x="2662" y="3437"/>
                      </a:lnTo>
                      <a:lnTo>
                        <a:pt x="2653" y="3436"/>
                      </a:lnTo>
                      <a:lnTo>
                        <a:pt x="2645" y="3433"/>
                      </a:lnTo>
                      <a:lnTo>
                        <a:pt x="2632" y="3433"/>
                      </a:lnTo>
                      <a:lnTo>
                        <a:pt x="2616" y="3431"/>
                      </a:lnTo>
                      <a:lnTo>
                        <a:pt x="2602" y="3430"/>
                      </a:lnTo>
                      <a:lnTo>
                        <a:pt x="2585" y="3430"/>
                      </a:lnTo>
                      <a:lnTo>
                        <a:pt x="2577" y="3431"/>
                      </a:lnTo>
                      <a:lnTo>
                        <a:pt x="2568" y="3433"/>
                      </a:lnTo>
                      <a:lnTo>
                        <a:pt x="2564" y="3435"/>
                      </a:lnTo>
                      <a:lnTo>
                        <a:pt x="2560" y="3435"/>
                      </a:lnTo>
                      <a:lnTo>
                        <a:pt x="2557" y="3435"/>
                      </a:lnTo>
                      <a:lnTo>
                        <a:pt x="2553" y="3433"/>
                      </a:lnTo>
                      <a:lnTo>
                        <a:pt x="2553" y="3433"/>
                      </a:lnTo>
                      <a:lnTo>
                        <a:pt x="2551" y="3433"/>
                      </a:lnTo>
                      <a:lnTo>
                        <a:pt x="2551" y="3435"/>
                      </a:lnTo>
                      <a:lnTo>
                        <a:pt x="2553" y="3436"/>
                      </a:lnTo>
                      <a:lnTo>
                        <a:pt x="2557" y="3437"/>
                      </a:lnTo>
                      <a:lnTo>
                        <a:pt x="2560" y="3437"/>
                      </a:lnTo>
                      <a:lnTo>
                        <a:pt x="2564" y="3437"/>
                      </a:lnTo>
                      <a:lnTo>
                        <a:pt x="2568" y="3436"/>
                      </a:lnTo>
                      <a:lnTo>
                        <a:pt x="2577" y="3433"/>
                      </a:lnTo>
                      <a:lnTo>
                        <a:pt x="2585" y="3432"/>
                      </a:lnTo>
                      <a:lnTo>
                        <a:pt x="2602" y="3432"/>
                      </a:lnTo>
                      <a:lnTo>
                        <a:pt x="2616" y="3435"/>
                      </a:lnTo>
                      <a:lnTo>
                        <a:pt x="2632" y="3436"/>
                      </a:lnTo>
                      <a:lnTo>
                        <a:pt x="2645" y="3436"/>
                      </a:lnTo>
                      <a:lnTo>
                        <a:pt x="2653" y="3440"/>
                      </a:lnTo>
                      <a:lnTo>
                        <a:pt x="2662" y="3441"/>
                      </a:lnTo>
                      <a:lnTo>
                        <a:pt x="2672" y="3441"/>
                      </a:lnTo>
                      <a:lnTo>
                        <a:pt x="2682" y="3441"/>
                      </a:lnTo>
                      <a:lnTo>
                        <a:pt x="2697" y="3441"/>
                      </a:lnTo>
                      <a:lnTo>
                        <a:pt x="2710" y="3439"/>
                      </a:lnTo>
                      <a:lnTo>
                        <a:pt x="2724" y="3435"/>
                      </a:lnTo>
                      <a:lnTo>
                        <a:pt x="2738" y="3432"/>
                      </a:lnTo>
                      <a:lnTo>
                        <a:pt x="2743" y="3428"/>
                      </a:lnTo>
                      <a:lnTo>
                        <a:pt x="2747" y="3423"/>
                      </a:lnTo>
                      <a:lnTo>
                        <a:pt x="2748" y="3422"/>
                      </a:lnTo>
                      <a:lnTo>
                        <a:pt x="2751" y="3420"/>
                      </a:lnTo>
                      <a:lnTo>
                        <a:pt x="2754" y="3419"/>
                      </a:lnTo>
                      <a:lnTo>
                        <a:pt x="2756" y="3418"/>
                      </a:lnTo>
                      <a:lnTo>
                        <a:pt x="2763" y="3415"/>
                      </a:lnTo>
                      <a:lnTo>
                        <a:pt x="2771" y="3414"/>
                      </a:lnTo>
                      <a:lnTo>
                        <a:pt x="2777" y="3414"/>
                      </a:lnTo>
                      <a:lnTo>
                        <a:pt x="2783" y="3414"/>
                      </a:lnTo>
                      <a:lnTo>
                        <a:pt x="2798" y="3414"/>
                      </a:lnTo>
                      <a:lnTo>
                        <a:pt x="2807" y="3414"/>
                      </a:lnTo>
                      <a:lnTo>
                        <a:pt x="2813" y="3414"/>
                      </a:lnTo>
                      <a:lnTo>
                        <a:pt x="2818" y="3417"/>
                      </a:lnTo>
                      <a:lnTo>
                        <a:pt x="2824" y="3419"/>
                      </a:lnTo>
                      <a:lnTo>
                        <a:pt x="2830" y="3423"/>
                      </a:lnTo>
                      <a:lnTo>
                        <a:pt x="2837" y="3423"/>
                      </a:lnTo>
                      <a:lnTo>
                        <a:pt x="2844" y="3423"/>
                      </a:lnTo>
                      <a:lnTo>
                        <a:pt x="2851" y="3424"/>
                      </a:lnTo>
                      <a:lnTo>
                        <a:pt x="2859" y="3427"/>
                      </a:lnTo>
                      <a:lnTo>
                        <a:pt x="2861" y="3428"/>
                      </a:lnTo>
                      <a:lnTo>
                        <a:pt x="2865" y="3431"/>
                      </a:lnTo>
                      <a:lnTo>
                        <a:pt x="2869" y="3433"/>
                      </a:lnTo>
                      <a:lnTo>
                        <a:pt x="2872" y="3436"/>
                      </a:lnTo>
                      <a:lnTo>
                        <a:pt x="2879" y="3436"/>
                      </a:lnTo>
                      <a:lnTo>
                        <a:pt x="2886" y="3436"/>
                      </a:lnTo>
                      <a:lnTo>
                        <a:pt x="2886" y="3444"/>
                      </a:lnTo>
                      <a:lnTo>
                        <a:pt x="2885" y="3450"/>
                      </a:lnTo>
                      <a:lnTo>
                        <a:pt x="2883" y="3457"/>
                      </a:lnTo>
                      <a:lnTo>
                        <a:pt x="2881" y="3465"/>
                      </a:lnTo>
                      <a:lnTo>
                        <a:pt x="2876" y="3465"/>
                      </a:lnTo>
                      <a:lnTo>
                        <a:pt x="2872" y="3465"/>
                      </a:lnTo>
                      <a:lnTo>
                        <a:pt x="2868" y="3463"/>
                      </a:lnTo>
                      <a:lnTo>
                        <a:pt x="2864" y="3462"/>
                      </a:lnTo>
                      <a:lnTo>
                        <a:pt x="2860" y="3462"/>
                      </a:lnTo>
                      <a:lnTo>
                        <a:pt x="2859" y="3465"/>
                      </a:lnTo>
                      <a:lnTo>
                        <a:pt x="2852" y="3471"/>
                      </a:lnTo>
                      <a:lnTo>
                        <a:pt x="2848" y="3477"/>
                      </a:lnTo>
                      <a:lnTo>
                        <a:pt x="2846" y="3485"/>
                      </a:lnTo>
                      <a:lnTo>
                        <a:pt x="2844" y="3492"/>
                      </a:lnTo>
                      <a:lnTo>
                        <a:pt x="2844" y="3505"/>
                      </a:lnTo>
                      <a:lnTo>
                        <a:pt x="2844" y="3519"/>
                      </a:lnTo>
                      <a:lnTo>
                        <a:pt x="2830" y="3528"/>
                      </a:lnTo>
                      <a:lnTo>
                        <a:pt x="2821" y="3537"/>
                      </a:lnTo>
                      <a:lnTo>
                        <a:pt x="2820" y="3541"/>
                      </a:lnTo>
                      <a:lnTo>
                        <a:pt x="2821" y="3544"/>
                      </a:lnTo>
                      <a:lnTo>
                        <a:pt x="2824" y="3545"/>
                      </a:lnTo>
                      <a:lnTo>
                        <a:pt x="2826" y="3546"/>
                      </a:lnTo>
                      <a:lnTo>
                        <a:pt x="2834" y="3549"/>
                      </a:lnTo>
                      <a:lnTo>
                        <a:pt x="2839" y="3551"/>
                      </a:lnTo>
                      <a:lnTo>
                        <a:pt x="2843" y="3555"/>
                      </a:lnTo>
                      <a:lnTo>
                        <a:pt x="2846" y="3560"/>
                      </a:lnTo>
                      <a:lnTo>
                        <a:pt x="2848" y="3567"/>
                      </a:lnTo>
                      <a:lnTo>
                        <a:pt x="2848" y="3575"/>
                      </a:lnTo>
                      <a:lnTo>
                        <a:pt x="2848" y="3575"/>
                      </a:lnTo>
                      <a:lnTo>
                        <a:pt x="2850" y="3573"/>
                      </a:lnTo>
                      <a:lnTo>
                        <a:pt x="2852" y="3573"/>
                      </a:lnTo>
                      <a:lnTo>
                        <a:pt x="2856" y="3572"/>
                      </a:lnTo>
                      <a:lnTo>
                        <a:pt x="2859" y="3572"/>
                      </a:lnTo>
                      <a:lnTo>
                        <a:pt x="2863" y="3573"/>
                      </a:lnTo>
                      <a:lnTo>
                        <a:pt x="2864" y="3573"/>
                      </a:lnTo>
                      <a:lnTo>
                        <a:pt x="2865" y="3575"/>
                      </a:lnTo>
                      <a:lnTo>
                        <a:pt x="2865" y="3577"/>
                      </a:lnTo>
                      <a:lnTo>
                        <a:pt x="2864" y="3579"/>
                      </a:lnTo>
                      <a:lnTo>
                        <a:pt x="2864" y="3584"/>
                      </a:lnTo>
                      <a:lnTo>
                        <a:pt x="2863" y="3588"/>
                      </a:lnTo>
                      <a:lnTo>
                        <a:pt x="2863" y="3595"/>
                      </a:lnTo>
                      <a:lnTo>
                        <a:pt x="2864" y="3603"/>
                      </a:lnTo>
                      <a:lnTo>
                        <a:pt x="2865" y="3607"/>
                      </a:lnTo>
                      <a:lnTo>
                        <a:pt x="2866" y="3612"/>
                      </a:lnTo>
                      <a:lnTo>
                        <a:pt x="2869" y="3616"/>
                      </a:lnTo>
                      <a:lnTo>
                        <a:pt x="2872" y="3619"/>
                      </a:lnTo>
                      <a:lnTo>
                        <a:pt x="2888" y="3624"/>
                      </a:lnTo>
                      <a:lnTo>
                        <a:pt x="2904" y="3628"/>
                      </a:lnTo>
                      <a:lnTo>
                        <a:pt x="2905" y="3630"/>
                      </a:lnTo>
                      <a:lnTo>
                        <a:pt x="2905" y="3633"/>
                      </a:lnTo>
                      <a:lnTo>
                        <a:pt x="2904" y="3636"/>
                      </a:lnTo>
                      <a:lnTo>
                        <a:pt x="2903" y="3637"/>
                      </a:lnTo>
                      <a:lnTo>
                        <a:pt x="2899" y="3642"/>
                      </a:lnTo>
                      <a:lnTo>
                        <a:pt x="2895" y="3646"/>
                      </a:lnTo>
                      <a:lnTo>
                        <a:pt x="2886" y="3645"/>
                      </a:lnTo>
                      <a:lnTo>
                        <a:pt x="2877" y="3642"/>
                      </a:lnTo>
                      <a:lnTo>
                        <a:pt x="2868" y="3645"/>
                      </a:lnTo>
                      <a:lnTo>
                        <a:pt x="2859" y="3646"/>
                      </a:lnTo>
                      <a:lnTo>
                        <a:pt x="2847" y="3646"/>
                      </a:lnTo>
                      <a:lnTo>
                        <a:pt x="2835" y="3646"/>
                      </a:lnTo>
                      <a:lnTo>
                        <a:pt x="2829" y="3651"/>
                      </a:lnTo>
                      <a:lnTo>
                        <a:pt x="2824" y="3656"/>
                      </a:lnTo>
                      <a:lnTo>
                        <a:pt x="2820" y="3663"/>
                      </a:lnTo>
                      <a:lnTo>
                        <a:pt x="2816" y="3669"/>
                      </a:lnTo>
                      <a:lnTo>
                        <a:pt x="2806" y="3678"/>
                      </a:lnTo>
                      <a:lnTo>
                        <a:pt x="2794" y="3687"/>
                      </a:lnTo>
                      <a:lnTo>
                        <a:pt x="2794" y="3681"/>
                      </a:lnTo>
                      <a:lnTo>
                        <a:pt x="2794" y="3673"/>
                      </a:lnTo>
                      <a:lnTo>
                        <a:pt x="2789" y="3673"/>
                      </a:lnTo>
                      <a:lnTo>
                        <a:pt x="2783" y="3673"/>
                      </a:lnTo>
                      <a:lnTo>
                        <a:pt x="2778" y="3673"/>
                      </a:lnTo>
                      <a:lnTo>
                        <a:pt x="2773" y="3674"/>
                      </a:lnTo>
                      <a:lnTo>
                        <a:pt x="2763" y="3677"/>
                      </a:lnTo>
                      <a:lnTo>
                        <a:pt x="2752" y="3678"/>
                      </a:lnTo>
                      <a:lnTo>
                        <a:pt x="2750" y="3677"/>
                      </a:lnTo>
                      <a:lnTo>
                        <a:pt x="2748" y="3674"/>
                      </a:lnTo>
                      <a:lnTo>
                        <a:pt x="2750" y="3671"/>
                      </a:lnTo>
                      <a:lnTo>
                        <a:pt x="2752" y="3669"/>
                      </a:lnTo>
                      <a:lnTo>
                        <a:pt x="2752" y="3668"/>
                      </a:lnTo>
                      <a:lnTo>
                        <a:pt x="2752" y="3668"/>
                      </a:lnTo>
                      <a:lnTo>
                        <a:pt x="2741" y="3664"/>
                      </a:lnTo>
                      <a:lnTo>
                        <a:pt x="2732" y="3659"/>
                      </a:lnTo>
                      <a:lnTo>
                        <a:pt x="2724" y="3656"/>
                      </a:lnTo>
                      <a:lnTo>
                        <a:pt x="2715" y="3654"/>
                      </a:lnTo>
                      <a:lnTo>
                        <a:pt x="2706" y="3651"/>
                      </a:lnTo>
                      <a:lnTo>
                        <a:pt x="2698" y="3650"/>
                      </a:lnTo>
                      <a:lnTo>
                        <a:pt x="2691" y="3658"/>
                      </a:lnTo>
                      <a:lnTo>
                        <a:pt x="2685" y="3664"/>
                      </a:lnTo>
                      <a:lnTo>
                        <a:pt x="2671" y="3658"/>
                      </a:lnTo>
                      <a:lnTo>
                        <a:pt x="2660" y="3655"/>
                      </a:lnTo>
                      <a:lnTo>
                        <a:pt x="2651" y="3663"/>
                      </a:lnTo>
                      <a:lnTo>
                        <a:pt x="2642" y="3673"/>
                      </a:lnTo>
                      <a:lnTo>
                        <a:pt x="2640" y="3671"/>
                      </a:lnTo>
                      <a:lnTo>
                        <a:pt x="2633" y="3664"/>
                      </a:lnTo>
                      <a:lnTo>
                        <a:pt x="2629" y="3664"/>
                      </a:lnTo>
                      <a:lnTo>
                        <a:pt x="2627" y="3665"/>
                      </a:lnTo>
                      <a:lnTo>
                        <a:pt x="2624" y="3667"/>
                      </a:lnTo>
                      <a:lnTo>
                        <a:pt x="2623" y="3669"/>
                      </a:lnTo>
                      <a:lnTo>
                        <a:pt x="2624" y="3674"/>
                      </a:lnTo>
                      <a:lnTo>
                        <a:pt x="2627" y="3681"/>
                      </a:lnTo>
                      <a:lnTo>
                        <a:pt x="2629" y="3686"/>
                      </a:lnTo>
                      <a:lnTo>
                        <a:pt x="2633" y="3693"/>
                      </a:lnTo>
                      <a:lnTo>
                        <a:pt x="2647" y="3699"/>
                      </a:lnTo>
                      <a:lnTo>
                        <a:pt x="2660" y="3706"/>
                      </a:lnTo>
                      <a:lnTo>
                        <a:pt x="2662" y="3709"/>
                      </a:lnTo>
                      <a:lnTo>
                        <a:pt x="2663" y="3712"/>
                      </a:lnTo>
                      <a:lnTo>
                        <a:pt x="2663" y="3715"/>
                      </a:lnTo>
                      <a:lnTo>
                        <a:pt x="2660" y="3715"/>
                      </a:lnTo>
                      <a:lnTo>
                        <a:pt x="2654" y="3713"/>
                      </a:lnTo>
                      <a:lnTo>
                        <a:pt x="2649" y="3709"/>
                      </a:lnTo>
                      <a:lnTo>
                        <a:pt x="2643" y="3706"/>
                      </a:lnTo>
                      <a:lnTo>
                        <a:pt x="2637" y="3700"/>
                      </a:lnTo>
                      <a:lnTo>
                        <a:pt x="2628" y="3700"/>
                      </a:lnTo>
                      <a:lnTo>
                        <a:pt x="2623" y="3700"/>
                      </a:lnTo>
                      <a:lnTo>
                        <a:pt x="2633" y="3713"/>
                      </a:lnTo>
                      <a:lnTo>
                        <a:pt x="2642" y="3725"/>
                      </a:lnTo>
                      <a:lnTo>
                        <a:pt x="2641" y="3726"/>
                      </a:lnTo>
                      <a:lnTo>
                        <a:pt x="2640" y="3729"/>
                      </a:lnTo>
                      <a:lnTo>
                        <a:pt x="2638" y="3730"/>
                      </a:lnTo>
                      <a:lnTo>
                        <a:pt x="2638" y="3730"/>
                      </a:lnTo>
                      <a:lnTo>
                        <a:pt x="2637" y="3730"/>
                      </a:lnTo>
                      <a:lnTo>
                        <a:pt x="2637" y="3729"/>
                      </a:lnTo>
                      <a:lnTo>
                        <a:pt x="2628" y="3720"/>
                      </a:lnTo>
                      <a:lnTo>
                        <a:pt x="2619" y="3711"/>
                      </a:lnTo>
                      <a:lnTo>
                        <a:pt x="2618" y="3708"/>
                      </a:lnTo>
                      <a:lnTo>
                        <a:pt x="2614" y="3707"/>
                      </a:lnTo>
                      <a:lnTo>
                        <a:pt x="2611" y="3706"/>
                      </a:lnTo>
                      <a:lnTo>
                        <a:pt x="2608" y="3706"/>
                      </a:lnTo>
                      <a:lnTo>
                        <a:pt x="2616" y="3717"/>
                      </a:lnTo>
                      <a:lnTo>
                        <a:pt x="2623" y="3729"/>
                      </a:lnTo>
                      <a:lnTo>
                        <a:pt x="2623" y="3733"/>
                      </a:lnTo>
                      <a:lnTo>
                        <a:pt x="2621" y="3735"/>
                      </a:lnTo>
                      <a:lnTo>
                        <a:pt x="2620" y="3735"/>
                      </a:lnTo>
                      <a:lnTo>
                        <a:pt x="2619" y="3735"/>
                      </a:lnTo>
                      <a:lnTo>
                        <a:pt x="2619" y="3735"/>
                      </a:lnTo>
                      <a:lnTo>
                        <a:pt x="2619" y="3734"/>
                      </a:lnTo>
                      <a:lnTo>
                        <a:pt x="2607" y="3721"/>
                      </a:lnTo>
                      <a:lnTo>
                        <a:pt x="2595" y="3706"/>
                      </a:lnTo>
                      <a:lnTo>
                        <a:pt x="2581" y="3696"/>
                      </a:lnTo>
                      <a:lnTo>
                        <a:pt x="2567" y="3687"/>
                      </a:lnTo>
                      <a:lnTo>
                        <a:pt x="2560" y="3691"/>
                      </a:lnTo>
                      <a:lnTo>
                        <a:pt x="2557" y="3696"/>
                      </a:lnTo>
                      <a:lnTo>
                        <a:pt x="2558" y="3703"/>
                      </a:lnTo>
                      <a:lnTo>
                        <a:pt x="2558" y="3711"/>
                      </a:lnTo>
                      <a:lnTo>
                        <a:pt x="2559" y="3717"/>
                      </a:lnTo>
                      <a:lnTo>
                        <a:pt x="2562" y="3725"/>
                      </a:lnTo>
                      <a:lnTo>
                        <a:pt x="2572" y="3738"/>
                      </a:lnTo>
                      <a:lnTo>
                        <a:pt x="2581" y="3752"/>
                      </a:lnTo>
                      <a:lnTo>
                        <a:pt x="2590" y="3766"/>
                      </a:lnTo>
                      <a:lnTo>
                        <a:pt x="2605" y="3785"/>
                      </a:lnTo>
                      <a:lnTo>
                        <a:pt x="2599" y="3790"/>
                      </a:lnTo>
                      <a:lnTo>
                        <a:pt x="2595" y="3782"/>
                      </a:lnTo>
                      <a:lnTo>
                        <a:pt x="2590" y="3775"/>
                      </a:lnTo>
                      <a:lnTo>
                        <a:pt x="2586" y="3775"/>
                      </a:lnTo>
                      <a:lnTo>
                        <a:pt x="2581" y="3775"/>
                      </a:lnTo>
                      <a:lnTo>
                        <a:pt x="2577" y="3777"/>
                      </a:lnTo>
                      <a:lnTo>
                        <a:pt x="2576" y="3781"/>
                      </a:lnTo>
                      <a:lnTo>
                        <a:pt x="2581" y="3791"/>
                      </a:lnTo>
                      <a:lnTo>
                        <a:pt x="2585" y="3803"/>
                      </a:lnTo>
                      <a:lnTo>
                        <a:pt x="2570" y="3809"/>
                      </a:lnTo>
                      <a:lnTo>
                        <a:pt x="2562" y="3812"/>
                      </a:lnTo>
                      <a:lnTo>
                        <a:pt x="2564" y="3817"/>
                      </a:lnTo>
                      <a:lnTo>
                        <a:pt x="2568" y="3820"/>
                      </a:lnTo>
                      <a:lnTo>
                        <a:pt x="2572" y="3822"/>
                      </a:lnTo>
                      <a:lnTo>
                        <a:pt x="2577" y="3823"/>
                      </a:lnTo>
                      <a:lnTo>
                        <a:pt x="2586" y="3826"/>
                      </a:lnTo>
                      <a:lnTo>
                        <a:pt x="2595" y="3831"/>
                      </a:lnTo>
                      <a:lnTo>
                        <a:pt x="2607" y="3839"/>
                      </a:lnTo>
                      <a:lnTo>
                        <a:pt x="2619" y="3849"/>
                      </a:lnTo>
                      <a:lnTo>
                        <a:pt x="2627" y="3853"/>
                      </a:lnTo>
                      <a:lnTo>
                        <a:pt x="2634" y="3857"/>
                      </a:lnTo>
                      <a:lnTo>
                        <a:pt x="2638" y="3860"/>
                      </a:lnTo>
                      <a:lnTo>
                        <a:pt x="2642" y="3862"/>
                      </a:lnTo>
                      <a:lnTo>
                        <a:pt x="2645" y="3865"/>
                      </a:lnTo>
                      <a:lnTo>
                        <a:pt x="2646" y="3869"/>
                      </a:lnTo>
                      <a:lnTo>
                        <a:pt x="2650" y="3873"/>
                      </a:lnTo>
                      <a:lnTo>
                        <a:pt x="2651" y="3879"/>
                      </a:lnTo>
                      <a:lnTo>
                        <a:pt x="2651" y="3886"/>
                      </a:lnTo>
                      <a:lnTo>
                        <a:pt x="2651" y="3891"/>
                      </a:lnTo>
                      <a:lnTo>
                        <a:pt x="2651" y="3895"/>
                      </a:lnTo>
                      <a:lnTo>
                        <a:pt x="2651" y="3900"/>
                      </a:lnTo>
                      <a:lnTo>
                        <a:pt x="2650" y="3901"/>
                      </a:lnTo>
                      <a:lnTo>
                        <a:pt x="2650" y="3901"/>
                      </a:lnTo>
                      <a:lnTo>
                        <a:pt x="2649" y="3901"/>
                      </a:lnTo>
                      <a:lnTo>
                        <a:pt x="2646" y="3900"/>
                      </a:lnTo>
                      <a:lnTo>
                        <a:pt x="2642" y="3895"/>
                      </a:lnTo>
                      <a:lnTo>
                        <a:pt x="2637" y="3887"/>
                      </a:lnTo>
                      <a:lnTo>
                        <a:pt x="2624" y="3880"/>
                      </a:lnTo>
                      <a:lnTo>
                        <a:pt x="2614" y="3878"/>
                      </a:lnTo>
                      <a:lnTo>
                        <a:pt x="2607" y="3878"/>
                      </a:lnTo>
                      <a:lnTo>
                        <a:pt x="2603" y="3880"/>
                      </a:lnTo>
                      <a:lnTo>
                        <a:pt x="2601" y="3883"/>
                      </a:lnTo>
                      <a:lnTo>
                        <a:pt x="2599" y="3887"/>
                      </a:lnTo>
                      <a:lnTo>
                        <a:pt x="2599" y="3891"/>
                      </a:lnTo>
                      <a:lnTo>
                        <a:pt x="2598" y="3896"/>
                      </a:lnTo>
                      <a:lnTo>
                        <a:pt x="2598" y="3901"/>
                      </a:lnTo>
                      <a:lnTo>
                        <a:pt x="2599" y="3905"/>
                      </a:lnTo>
                      <a:lnTo>
                        <a:pt x="2611" y="3912"/>
                      </a:lnTo>
                      <a:lnTo>
                        <a:pt x="2619" y="3919"/>
                      </a:lnTo>
                      <a:lnTo>
                        <a:pt x="2619" y="3922"/>
                      </a:lnTo>
                      <a:lnTo>
                        <a:pt x="2618" y="3925"/>
                      </a:lnTo>
                      <a:lnTo>
                        <a:pt x="2615" y="3927"/>
                      </a:lnTo>
                      <a:lnTo>
                        <a:pt x="2612" y="3930"/>
                      </a:lnTo>
                      <a:lnTo>
                        <a:pt x="2606" y="3932"/>
                      </a:lnTo>
                      <a:lnTo>
                        <a:pt x="2599" y="3932"/>
                      </a:lnTo>
                      <a:lnTo>
                        <a:pt x="2597" y="3926"/>
                      </a:lnTo>
                      <a:lnTo>
                        <a:pt x="2595" y="3919"/>
                      </a:lnTo>
                      <a:lnTo>
                        <a:pt x="2590" y="3915"/>
                      </a:lnTo>
                      <a:lnTo>
                        <a:pt x="2584" y="3914"/>
                      </a:lnTo>
                      <a:lnTo>
                        <a:pt x="2581" y="3914"/>
                      </a:lnTo>
                      <a:lnTo>
                        <a:pt x="2579" y="3914"/>
                      </a:lnTo>
                      <a:lnTo>
                        <a:pt x="2577" y="3917"/>
                      </a:lnTo>
                      <a:lnTo>
                        <a:pt x="2576" y="3919"/>
                      </a:lnTo>
                      <a:lnTo>
                        <a:pt x="2577" y="3925"/>
                      </a:lnTo>
                      <a:lnTo>
                        <a:pt x="2579" y="3930"/>
                      </a:lnTo>
                      <a:lnTo>
                        <a:pt x="2581" y="3935"/>
                      </a:lnTo>
                      <a:lnTo>
                        <a:pt x="2584" y="3940"/>
                      </a:lnTo>
                      <a:lnTo>
                        <a:pt x="2590" y="3950"/>
                      </a:lnTo>
                      <a:lnTo>
                        <a:pt x="2595" y="3961"/>
                      </a:lnTo>
                      <a:lnTo>
                        <a:pt x="2597" y="3965"/>
                      </a:lnTo>
                      <a:lnTo>
                        <a:pt x="2597" y="3967"/>
                      </a:lnTo>
                      <a:lnTo>
                        <a:pt x="2595" y="3971"/>
                      </a:lnTo>
                      <a:lnTo>
                        <a:pt x="2595" y="3975"/>
                      </a:lnTo>
                      <a:lnTo>
                        <a:pt x="2598" y="3979"/>
                      </a:lnTo>
                      <a:lnTo>
                        <a:pt x="2601" y="3984"/>
                      </a:lnTo>
                      <a:lnTo>
                        <a:pt x="2603" y="3989"/>
                      </a:lnTo>
                      <a:lnTo>
                        <a:pt x="2605" y="3993"/>
                      </a:lnTo>
                      <a:lnTo>
                        <a:pt x="2603" y="3996"/>
                      </a:lnTo>
                      <a:lnTo>
                        <a:pt x="2601" y="3997"/>
                      </a:lnTo>
                      <a:lnTo>
                        <a:pt x="2598" y="3997"/>
                      </a:lnTo>
                      <a:lnTo>
                        <a:pt x="2595" y="3997"/>
                      </a:lnTo>
                      <a:lnTo>
                        <a:pt x="2588" y="3984"/>
                      </a:lnTo>
                      <a:lnTo>
                        <a:pt x="2581" y="3970"/>
                      </a:lnTo>
                      <a:lnTo>
                        <a:pt x="2577" y="3969"/>
                      </a:lnTo>
                      <a:lnTo>
                        <a:pt x="2573" y="3969"/>
                      </a:lnTo>
                      <a:lnTo>
                        <a:pt x="2571" y="3969"/>
                      </a:lnTo>
                      <a:lnTo>
                        <a:pt x="2567" y="3970"/>
                      </a:lnTo>
                      <a:lnTo>
                        <a:pt x="2567" y="3982"/>
                      </a:lnTo>
                      <a:lnTo>
                        <a:pt x="2567" y="3997"/>
                      </a:lnTo>
                      <a:lnTo>
                        <a:pt x="2560" y="3993"/>
                      </a:lnTo>
                      <a:lnTo>
                        <a:pt x="2557" y="3988"/>
                      </a:lnTo>
                      <a:lnTo>
                        <a:pt x="2555" y="3984"/>
                      </a:lnTo>
                      <a:lnTo>
                        <a:pt x="2555" y="3980"/>
                      </a:lnTo>
                      <a:lnTo>
                        <a:pt x="2557" y="3976"/>
                      </a:lnTo>
                      <a:lnTo>
                        <a:pt x="2557" y="3975"/>
                      </a:lnTo>
                      <a:lnTo>
                        <a:pt x="2554" y="3967"/>
                      </a:lnTo>
                      <a:lnTo>
                        <a:pt x="2550" y="3959"/>
                      </a:lnTo>
                      <a:lnTo>
                        <a:pt x="2548" y="3957"/>
                      </a:lnTo>
                      <a:lnTo>
                        <a:pt x="2545" y="3954"/>
                      </a:lnTo>
                      <a:lnTo>
                        <a:pt x="2542" y="3952"/>
                      </a:lnTo>
                      <a:lnTo>
                        <a:pt x="2538" y="3952"/>
                      </a:lnTo>
                      <a:lnTo>
                        <a:pt x="2533" y="3965"/>
                      </a:lnTo>
                      <a:lnTo>
                        <a:pt x="2529" y="3975"/>
                      </a:lnTo>
                      <a:lnTo>
                        <a:pt x="2525" y="3975"/>
                      </a:lnTo>
                      <a:lnTo>
                        <a:pt x="2523" y="3975"/>
                      </a:lnTo>
                      <a:lnTo>
                        <a:pt x="2520" y="3974"/>
                      </a:lnTo>
                      <a:lnTo>
                        <a:pt x="2518" y="3971"/>
                      </a:lnTo>
                      <a:lnTo>
                        <a:pt x="2514" y="3963"/>
                      </a:lnTo>
                      <a:lnTo>
                        <a:pt x="2510" y="3956"/>
                      </a:lnTo>
                      <a:lnTo>
                        <a:pt x="2513" y="3944"/>
                      </a:lnTo>
                      <a:lnTo>
                        <a:pt x="2515" y="3932"/>
                      </a:lnTo>
                      <a:lnTo>
                        <a:pt x="2514" y="3928"/>
                      </a:lnTo>
                      <a:lnTo>
                        <a:pt x="2513" y="3923"/>
                      </a:lnTo>
                      <a:lnTo>
                        <a:pt x="2509" y="3918"/>
                      </a:lnTo>
                      <a:lnTo>
                        <a:pt x="2506" y="3914"/>
                      </a:lnTo>
                      <a:lnTo>
                        <a:pt x="2498" y="3908"/>
                      </a:lnTo>
                      <a:lnTo>
                        <a:pt x="2490" y="3900"/>
                      </a:lnTo>
                      <a:lnTo>
                        <a:pt x="2487" y="3897"/>
                      </a:lnTo>
                      <a:lnTo>
                        <a:pt x="2484" y="3893"/>
                      </a:lnTo>
                      <a:lnTo>
                        <a:pt x="2483" y="3890"/>
                      </a:lnTo>
                      <a:lnTo>
                        <a:pt x="2483" y="3887"/>
                      </a:lnTo>
                      <a:lnTo>
                        <a:pt x="2484" y="3880"/>
                      </a:lnTo>
                      <a:lnTo>
                        <a:pt x="2488" y="3875"/>
                      </a:lnTo>
                      <a:lnTo>
                        <a:pt x="2492" y="3871"/>
                      </a:lnTo>
                      <a:lnTo>
                        <a:pt x="2496" y="3869"/>
                      </a:lnTo>
                      <a:lnTo>
                        <a:pt x="2501" y="3866"/>
                      </a:lnTo>
                      <a:lnTo>
                        <a:pt x="2506" y="3866"/>
                      </a:lnTo>
                      <a:lnTo>
                        <a:pt x="2511" y="3867"/>
                      </a:lnTo>
                      <a:lnTo>
                        <a:pt x="2515" y="3869"/>
                      </a:lnTo>
                      <a:lnTo>
                        <a:pt x="2522" y="3864"/>
                      </a:lnTo>
                      <a:lnTo>
                        <a:pt x="2529" y="3858"/>
                      </a:lnTo>
                      <a:lnTo>
                        <a:pt x="2542" y="3862"/>
                      </a:lnTo>
                      <a:lnTo>
                        <a:pt x="2553" y="3867"/>
                      </a:lnTo>
                      <a:lnTo>
                        <a:pt x="2563" y="3873"/>
                      </a:lnTo>
                      <a:lnTo>
                        <a:pt x="2576" y="3878"/>
                      </a:lnTo>
                      <a:lnTo>
                        <a:pt x="2579" y="3878"/>
                      </a:lnTo>
                      <a:lnTo>
                        <a:pt x="2585" y="3878"/>
                      </a:lnTo>
                      <a:lnTo>
                        <a:pt x="2592" y="3877"/>
                      </a:lnTo>
                      <a:lnTo>
                        <a:pt x="2598" y="3877"/>
                      </a:lnTo>
                      <a:lnTo>
                        <a:pt x="2602" y="3875"/>
                      </a:lnTo>
                      <a:lnTo>
                        <a:pt x="2605" y="3874"/>
                      </a:lnTo>
                      <a:lnTo>
                        <a:pt x="2605" y="3871"/>
                      </a:lnTo>
                      <a:lnTo>
                        <a:pt x="2605" y="3869"/>
                      </a:lnTo>
                      <a:lnTo>
                        <a:pt x="2597" y="3862"/>
                      </a:lnTo>
                      <a:lnTo>
                        <a:pt x="2588" y="3860"/>
                      </a:lnTo>
                      <a:lnTo>
                        <a:pt x="2579" y="3857"/>
                      </a:lnTo>
                      <a:lnTo>
                        <a:pt x="2572" y="3855"/>
                      </a:lnTo>
                      <a:lnTo>
                        <a:pt x="2560" y="3852"/>
                      </a:lnTo>
                      <a:lnTo>
                        <a:pt x="2553" y="3849"/>
                      </a:lnTo>
                      <a:lnTo>
                        <a:pt x="2541" y="3849"/>
                      </a:lnTo>
                      <a:lnTo>
                        <a:pt x="2529" y="3849"/>
                      </a:lnTo>
                      <a:lnTo>
                        <a:pt x="2518" y="3852"/>
                      </a:lnTo>
                      <a:lnTo>
                        <a:pt x="2506" y="3855"/>
                      </a:lnTo>
                      <a:lnTo>
                        <a:pt x="2501" y="3852"/>
                      </a:lnTo>
                      <a:lnTo>
                        <a:pt x="2496" y="3849"/>
                      </a:lnTo>
                      <a:lnTo>
                        <a:pt x="2489" y="3852"/>
                      </a:lnTo>
                      <a:lnTo>
                        <a:pt x="2483" y="3855"/>
                      </a:lnTo>
                      <a:lnTo>
                        <a:pt x="2480" y="3849"/>
                      </a:lnTo>
                      <a:lnTo>
                        <a:pt x="2478" y="3840"/>
                      </a:lnTo>
                      <a:lnTo>
                        <a:pt x="2474" y="3836"/>
                      </a:lnTo>
                      <a:lnTo>
                        <a:pt x="2471" y="3834"/>
                      </a:lnTo>
                      <a:lnTo>
                        <a:pt x="2468" y="3830"/>
                      </a:lnTo>
                      <a:lnTo>
                        <a:pt x="2468" y="3826"/>
                      </a:lnTo>
                      <a:lnTo>
                        <a:pt x="2465" y="3823"/>
                      </a:lnTo>
                      <a:lnTo>
                        <a:pt x="2462" y="3818"/>
                      </a:lnTo>
                      <a:lnTo>
                        <a:pt x="2462" y="3814"/>
                      </a:lnTo>
                      <a:lnTo>
                        <a:pt x="2463" y="3808"/>
                      </a:lnTo>
                      <a:lnTo>
                        <a:pt x="2472" y="3805"/>
                      </a:lnTo>
                      <a:lnTo>
                        <a:pt x="2478" y="3803"/>
                      </a:lnTo>
                      <a:lnTo>
                        <a:pt x="2475" y="3800"/>
                      </a:lnTo>
                      <a:lnTo>
                        <a:pt x="2472" y="3799"/>
                      </a:lnTo>
                      <a:lnTo>
                        <a:pt x="2470" y="3798"/>
                      </a:lnTo>
                      <a:lnTo>
                        <a:pt x="2466" y="3796"/>
                      </a:lnTo>
                      <a:lnTo>
                        <a:pt x="2459" y="3796"/>
                      </a:lnTo>
                      <a:lnTo>
                        <a:pt x="2454" y="3794"/>
                      </a:lnTo>
                      <a:lnTo>
                        <a:pt x="2442" y="3787"/>
                      </a:lnTo>
                      <a:lnTo>
                        <a:pt x="2435" y="3781"/>
                      </a:lnTo>
                      <a:lnTo>
                        <a:pt x="2428" y="3766"/>
                      </a:lnTo>
                      <a:lnTo>
                        <a:pt x="2420" y="3756"/>
                      </a:lnTo>
                      <a:lnTo>
                        <a:pt x="2423" y="3756"/>
                      </a:lnTo>
                      <a:lnTo>
                        <a:pt x="2414" y="3738"/>
                      </a:lnTo>
                      <a:lnTo>
                        <a:pt x="2404" y="3724"/>
                      </a:lnTo>
                      <a:lnTo>
                        <a:pt x="2388" y="3712"/>
                      </a:lnTo>
                      <a:lnTo>
                        <a:pt x="2375" y="3700"/>
                      </a:lnTo>
                      <a:lnTo>
                        <a:pt x="2378" y="3696"/>
                      </a:lnTo>
                      <a:lnTo>
                        <a:pt x="2380" y="3693"/>
                      </a:lnTo>
                      <a:lnTo>
                        <a:pt x="2375" y="3686"/>
                      </a:lnTo>
                      <a:lnTo>
                        <a:pt x="2371" y="3678"/>
                      </a:lnTo>
                      <a:lnTo>
                        <a:pt x="2374" y="3677"/>
                      </a:lnTo>
                      <a:lnTo>
                        <a:pt x="2375" y="3673"/>
                      </a:lnTo>
                      <a:lnTo>
                        <a:pt x="2378" y="3667"/>
                      </a:lnTo>
                      <a:lnTo>
                        <a:pt x="2378" y="3660"/>
                      </a:lnTo>
                      <a:lnTo>
                        <a:pt x="2376" y="3655"/>
                      </a:lnTo>
                      <a:lnTo>
                        <a:pt x="2375" y="3651"/>
                      </a:lnTo>
                      <a:lnTo>
                        <a:pt x="2378" y="3633"/>
                      </a:lnTo>
                      <a:lnTo>
                        <a:pt x="2380" y="3619"/>
                      </a:lnTo>
                      <a:lnTo>
                        <a:pt x="2378" y="3604"/>
                      </a:lnTo>
                      <a:lnTo>
                        <a:pt x="2375" y="3590"/>
                      </a:lnTo>
                      <a:lnTo>
                        <a:pt x="2375" y="3585"/>
                      </a:lnTo>
                      <a:lnTo>
                        <a:pt x="2363" y="3571"/>
                      </a:lnTo>
                      <a:lnTo>
                        <a:pt x="2350" y="3559"/>
                      </a:lnTo>
                      <a:lnTo>
                        <a:pt x="2340" y="3555"/>
                      </a:lnTo>
                      <a:lnTo>
                        <a:pt x="2331" y="3550"/>
                      </a:lnTo>
                      <a:lnTo>
                        <a:pt x="2336" y="3546"/>
                      </a:lnTo>
                      <a:lnTo>
                        <a:pt x="2340" y="3541"/>
                      </a:lnTo>
                      <a:lnTo>
                        <a:pt x="2340" y="3538"/>
                      </a:lnTo>
                      <a:lnTo>
                        <a:pt x="2336" y="3536"/>
                      </a:lnTo>
                      <a:lnTo>
                        <a:pt x="2328" y="3536"/>
                      </a:lnTo>
                      <a:lnTo>
                        <a:pt x="2322" y="3536"/>
                      </a:lnTo>
                      <a:lnTo>
                        <a:pt x="2319" y="3523"/>
                      </a:lnTo>
                      <a:lnTo>
                        <a:pt x="2317" y="3510"/>
                      </a:lnTo>
                      <a:lnTo>
                        <a:pt x="2317" y="3510"/>
                      </a:lnTo>
                      <a:lnTo>
                        <a:pt x="2319" y="3524"/>
                      </a:lnTo>
                      <a:lnTo>
                        <a:pt x="2322" y="3537"/>
                      </a:lnTo>
                      <a:lnTo>
                        <a:pt x="2305" y="3524"/>
                      </a:lnTo>
                      <a:lnTo>
                        <a:pt x="2290" y="3510"/>
                      </a:lnTo>
                      <a:lnTo>
                        <a:pt x="2286" y="3509"/>
                      </a:lnTo>
                      <a:lnTo>
                        <a:pt x="2283" y="3506"/>
                      </a:lnTo>
                      <a:lnTo>
                        <a:pt x="2279" y="3503"/>
                      </a:lnTo>
                      <a:lnTo>
                        <a:pt x="2275" y="3500"/>
                      </a:lnTo>
                      <a:lnTo>
                        <a:pt x="2274" y="3498"/>
                      </a:lnTo>
                      <a:lnTo>
                        <a:pt x="2273" y="3497"/>
                      </a:lnTo>
                      <a:lnTo>
                        <a:pt x="2265" y="3490"/>
                      </a:lnTo>
                      <a:lnTo>
                        <a:pt x="2257" y="3485"/>
                      </a:lnTo>
                      <a:lnTo>
                        <a:pt x="2248" y="3480"/>
                      </a:lnTo>
                      <a:lnTo>
                        <a:pt x="2239" y="3476"/>
                      </a:lnTo>
                      <a:lnTo>
                        <a:pt x="2235" y="3472"/>
                      </a:lnTo>
                      <a:lnTo>
                        <a:pt x="2229" y="3467"/>
                      </a:lnTo>
                      <a:lnTo>
                        <a:pt x="2221" y="3465"/>
                      </a:lnTo>
                      <a:lnTo>
                        <a:pt x="2212" y="3462"/>
                      </a:lnTo>
                      <a:lnTo>
                        <a:pt x="2200" y="3462"/>
                      </a:lnTo>
                      <a:lnTo>
                        <a:pt x="2188" y="3462"/>
                      </a:lnTo>
                      <a:lnTo>
                        <a:pt x="2183" y="3458"/>
                      </a:lnTo>
                      <a:lnTo>
                        <a:pt x="2179" y="3453"/>
                      </a:lnTo>
                      <a:lnTo>
                        <a:pt x="2178" y="3448"/>
                      </a:lnTo>
                      <a:lnTo>
                        <a:pt x="2175" y="3444"/>
                      </a:lnTo>
                      <a:lnTo>
                        <a:pt x="2168" y="3439"/>
                      </a:lnTo>
                      <a:lnTo>
                        <a:pt x="2161" y="3435"/>
                      </a:lnTo>
                      <a:lnTo>
                        <a:pt x="2152" y="3423"/>
                      </a:lnTo>
                      <a:lnTo>
                        <a:pt x="2143" y="3417"/>
                      </a:lnTo>
                      <a:lnTo>
                        <a:pt x="2147" y="3406"/>
                      </a:lnTo>
                      <a:lnTo>
                        <a:pt x="2152" y="3397"/>
                      </a:lnTo>
                      <a:lnTo>
                        <a:pt x="2142" y="3389"/>
                      </a:lnTo>
                      <a:lnTo>
                        <a:pt x="2129" y="3379"/>
                      </a:lnTo>
                      <a:lnTo>
                        <a:pt x="2122" y="3371"/>
                      </a:lnTo>
                      <a:lnTo>
                        <a:pt x="2114" y="3360"/>
                      </a:lnTo>
                      <a:lnTo>
                        <a:pt x="2114" y="3348"/>
                      </a:lnTo>
                      <a:lnTo>
                        <a:pt x="2114" y="3338"/>
                      </a:lnTo>
                      <a:lnTo>
                        <a:pt x="2112" y="3331"/>
                      </a:lnTo>
                      <a:lnTo>
                        <a:pt x="2108" y="3326"/>
                      </a:lnTo>
                      <a:lnTo>
                        <a:pt x="2103" y="3322"/>
                      </a:lnTo>
                      <a:lnTo>
                        <a:pt x="2096" y="3318"/>
                      </a:lnTo>
                      <a:lnTo>
                        <a:pt x="2095" y="3316"/>
                      </a:lnTo>
                      <a:lnTo>
                        <a:pt x="2091" y="3314"/>
                      </a:lnTo>
                      <a:lnTo>
                        <a:pt x="2087" y="3313"/>
                      </a:lnTo>
                      <a:lnTo>
                        <a:pt x="2082" y="3313"/>
                      </a:lnTo>
                      <a:lnTo>
                        <a:pt x="2078" y="3323"/>
                      </a:lnTo>
                      <a:lnTo>
                        <a:pt x="2073" y="3338"/>
                      </a:lnTo>
                      <a:lnTo>
                        <a:pt x="2070" y="3344"/>
                      </a:lnTo>
                      <a:lnTo>
                        <a:pt x="2069" y="3352"/>
                      </a:lnTo>
                      <a:lnTo>
                        <a:pt x="2068" y="3357"/>
                      </a:lnTo>
                      <a:lnTo>
                        <a:pt x="2064" y="3360"/>
                      </a:lnTo>
                      <a:lnTo>
                        <a:pt x="2060" y="3360"/>
                      </a:lnTo>
                      <a:lnTo>
                        <a:pt x="2056" y="3357"/>
                      </a:lnTo>
                      <a:lnTo>
                        <a:pt x="2054" y="3356"/>
                      </a:lnTo>
                      <a:lnTo>
                        <a:pt x="2052" y="3352"/>
                      </a:lnTo>
                      <a:lnTo>
                        <a:pt x="2048" y="3344"/>
                      </a:lnTo>
                      <a:lnTo>
                        <a:pt x="2046" y="3338"/>
                      </a:lnTo>
                      <a:lnTo>
                        <a:pt x="2039" y="3319"/>
                      </a:lnTo>
                      <a:lnTo>
                        <a:pt x="2037" y="3304"/>
                      </a:lnTo>
                      <a:lnTo>
                        <a:pt x="2037" y="3303"/>
                      </a:lnTo>
                      <a:lnTo>
                        <a:pt x="2039" y="3303"/>
                      </a:lnTo>
                      <a:lnTo>
                        <a:pt x="2041" y="3304"/>
                      </a:lnTo>
                      <a:lnTo>
                        <a:pt x="2043" y="3306"/>
                      </a:lnTo>
                      <a:lnTo>
                        <a:pt x="2052" y="3300"/>
                      </a:lnTo>
                      <a:lnTo>
                        <a:pt x="2057" y="3293"/>
                      </a:lnTo>
                      <a:lnTo>
                        <a:pt x="2056" y="3291"/>
                      </a:lnTo>
                      <a:lnTo>
                        <a:pt x="2052" y="3287"/>
                      </a:lnTo>
                      <a:lnTo>
                        <a:pt x="2050" y="3286"/>
                      </a:lnTo>
                      <a:lnTo>
                        <a:pt x="2047" y="3284"/>
                      </a:lnTo>
                      <a:lnTo>
                        <a:pt x="2041" y="3284"/>
                      </a:lnTo>
                      <a:lnTo>
                        <a:pt x="2034" y="3284"/>
                      </a:lnTo>
                      <a:lnTo>
                        <a:pt x="2030" y="3284"/>
                      </a:lnTo>
                      <a:lnTo>
                        <a:pt x="2026" y="3283"/>
                      </a:lnTo>
                      <a:lnTo>
                        <a:pt x="2024" y="3283"/>
                      </a:lnTo>
                      <a:lnTo>
                        <a:pt x="2020" y="3284"/>
                      </a:lnTo>
                      <a:lnTo>
                        <a:pt x="2009" y="3290"/>
                      </a:lnTo>
                      <a:lnTo>
                        <a:pt x="2002" y="3295"/>
                      </a:lnTo>
                      <a:lnTo>
                        <a:pt x="1989" y="3296"/>
                      </a:lnTo>
                      <a:lnTo>
                        <a:pt x="1978" y="3299"/>
                      </a:lnTo>
                      <a:lnTo>
                        <a:pt x="1974" y="3303"/>
                      </a:lnTo>
                      <a:lnTo>
                        <a:pt x="1972" y="3309"/>
                      </a:lnTo>
                      <a:lnTo>
                        <a:pt x="1971" y="3316"/>
                      </a:lnTo>
                      <a:lnTo>
                        <a:pt x="1969" y="3322"/>
                      </a:lnTo>
                      <a:lnTo>
                        <a:pt x="1976" y="3334"/>
                      </a:lnTo>
                      <a:lnTo>
                        <a:pt x="1982" y="3345"/>
                      </a:lnTo>
                      <a:lnTo>
                        <a:pt x="1976" y="3352"/>
                      </a:lnTo>
                      <a:lnTo>
                        <a:pt x="1969" y="3360"/>
                      </a:lnTo>
                      <a:lnTo>
                        <a:pt x="1969" y="3370"/>
                      </a:lnTo>
                      <a:lnTo>
                        <a:pt x="1969" y="3379"/>
                      </a:lnTo>
                      <a:lnTo>
                        <a:pt x="1971" y="3388"/>
                      </a:lnTo>
                      <a:lnTo>
                        <a:pt x="1973" y="3396"/>
                      </a:lnTo>
                      <a:lnTo>
                        <a:pt x="1981" y="3410"/>
                      </a:lnTo>
                      <a:lnTo>
                        <a:pt x="1987" y="3423"/>
                      </a:lnTo>
                      <a:lnTo>
                        <a:pt x="1997" y="3424"/>
                      </a:lnTo>
                      <a:lnTo>
                        <a:pt x="2006" y="3423"/>
                      </a:lnTo>
                      <a:lnTo>
                        <a:pt x="2020" y="3436"/>
                      </a:lnTo>
                      <a:lnTo>
                        <a:pt x="2034" y="3448"/>
                      </a:lnTo>
                      <a:lnTo>
                        <a:pt x="2041" y="3449"/>
                      </a:lnTo>
                      <a:lnTo>
                        <a:pt x="2047" y="3452"/>
                      </a:lnTo>
                      <a:lnTo>
                        <a:pt x="2054" y="3471"/>
                      </a:lnTo>
                      <a:lnTo>
                        <a:pt x="2060" y="3490"/>
                      </a:lnTo>
                      <a:lnTo>
                        <a:pt x="2067" y="3511"/>
                      </a:lnTo>
                      <a:lnTo>
                        <a:pt x="2076" y="3531"/>
                      </a:lnTo>
                      <a:lnTo>
                        <a:pt x="2079" y="3536"/>
                      </a:lnTo>
                      <a:lnTo>
                        <a:pt x="2083" y="3542"/>
                      </a:lnTo>
                      <a:lnTo>
                        <a:pt x="2089" y="3546"/>
                      </a:lnTo>
                      <a:lnTo>
                        <a:pt x="2094" y="3550"/>
                      </a:lnTo>
                      <a:lnTo>
                        <a:pt x="2105" y="3558"/>
                      </a:lnTo>
                      <a:lnTo>
                        <a:pt x="2117" y="3567"/>
                      </a:lnTo>
                      <a:lnTo>
                        <a:pt x="2120" y="3571"/>
                      </a:lnTo>
                      <a:lnTo>
                        <a:pt x="2124" y="3573"/>
                      </a:lnTo>
                      <a:lnTo>
                        <a:pt x="2127" y="3576"/>
                      </a:lnTo>
                      <a:lnTo>
                        <a:pt x="2131" y="3576"/>
                      </a:lnTo>
                      <a:lnTo>
                        <a:pt x="2140" y="3579"/>
                      </a:lnTo>
                      <a:lnTo>
                        <a:pt x="2152" y="3579"/>
                      </a:lnTo>
                      <a:lnTo>
                        <a:pt x="2164" y="3577"/>
                      </a:lnTo>
                      <a:lnTo>
                        <a:pt x="2177" y="3576"/>
                      </a:lnTo>
                      <a:lnTo>
                        <a:pt x="2183" y="3576"/>
                      </a:lnTo>
                      <a:lnTo>
                        <a:pt x="2190" y="3576"/>
                      </a:lnTo>
                      <a:lnTo>
                        <a:pt x="2192" y="3579"/>
                      </a:lnTo>
                      <a:lnTo>
                        <a:pt x="2192" y="3581"/>
                      </a:lnTo>
                      <a:lnTo>
                        <a:pt x="2192" y="3584"/>
                      </a:lnTo>
                      <a:lnTo>
                        <a:pt x="2191" y="3586"/>
                      </a:lnTo>
                      <a:lnTo>
                        <a:pt x="2190" y="3592"/>
                      </a:lnTo>
                      <a:lnTo>
                        <a:pt x="2186" y="3595"/>
                      </a:lnTo>
                      <a:lnTo>
                        <a:pt x="2182" y="3602"/>
                      </a:lnTo>
                      <a:lnTo>
                        <a:pt x="2177" y="3610"/>
                      </a:lnTo>
                      <a:lnTo>
                        <a:pt x="2181" y="3615"/>
                      </a:lnTo>
                      <a:lnTo>
                        <a:pt x="2186" y="3620"/>
                      </a:lnTo>
                      <a:lnTo>
                        <a:pt x="2192" y="3624"/>
                      </a:lnTo>
                      <a:lnTo>
                        <a:pt x="2200" y="3628"/>
                      </a:lnTo>
                      <a:lnTo>
                        <a:pt x="2210" y="3633"/>
                      </a:lnTo>
                      <a:lnTo>
                        <a:pt x="2222" y="3636"/>
                      </a:lnTo>
                      <a:lnTo>
                        <a:pt x="2232" y="3638"/>
                      </a:lnTo>
                      <a:lnTo>
                        <a:pt x="2242" y="3641"/>
                      </a:lnTo>
                      <a:lnTo>
                        <a:pt x="2253" y="3649"/>
                      </a:lnTo>
                      <a:lnTo>
                        <a:pt x="2264" y="3658"/>
                      </a:lnTo>
                      <a:lnTo>
                        <a:pt x="2273" y="3667"/>
                      </a:lnTo>
                      <a:lnTo>
                        <a:pt x="2283" y="3673"/>
                      </a:lnTo>
                      <a:lnTo>
                        <a:pt x="2290" y="3677"/>
                      </a:lnTo>
                      <a:lnTo>
                        <a:pt x="2296" y="3680"/>
                      </a:lnTo>
                      <a:lnTo>
                        <a:pt x="2304" y="3682"/>
                      </a:lnTo>
                      <a:lnTo>
                        <a:pt x="2310" y="3687"/>
                      </a:lnTo>
                      <a:lnTo>
                        <a:pt x="2314" y="3691"/>
                      </a:lnTo>
                      <a:lnTo>
                        <a:pt x="2317" y="3695"/>
                      </a:lnTo>
                      <a:lnTo>
                        <a:pt x="2319" y="3700"/>
                      </a:lnTo>
                      <a:lnTo>
                        <a:pt x="2319" y="3707"/>
                      </a:lnTo>
                      <a:lnTo>
                        <a:pt x="2321" y="3717"/>
                      </a:lnTo>
                      <a:lnTo>
                        <a:pt x="2323" y="3726"/>
                      </a:lnTo>
                      <a:lnTo>
                        <a:pt x="2323" y="3731"/>
                      </a:lnTo>
                      <a:lnTo>
                        <a:pt x="2323" y="3735"/>
                      </a:lnTo>
                      <a:lnTo>
                        <a:pt x="2322" y="3739"/>
                      </a:lnTo>
                      <a:lnTo>
                        <a:pt x="2319" y="3743"/>
                      </a:lnTo>
                      <a:lnTo>
                        <a:pt x="2318" y="3744"/>
                      </a:lnTo>
                      <a:lnTo>
                        <a:pt x="2315" y="3743"/>
                      </a:lnTo>
                      <a:lnTo>
                        <a:pt x="2313" y="3742"/>
                      </a:lnTo>
                      <a:lnTo>
                        <a:pt x="2310" y="3739"/>
                      </a:lnTo>
                      <a:lnTo>
                        <a:pt x="2305" y="3733"/>
                      </a:lnTo>
                      <a:lnTo>
                        <a:pt x="2301" y="3725"/>
                      </a:lnTo>
                      <a:lnTo>
                        <a:pt x="2299" y="3716"/>
                      </a:lnTo>
                      <a:lnTo>
                        <a:pt x="2296" y="3707"/>
                      </a:lnTo>
                      <a:lnTo>
                        <a:pt x="2296" y="3704"/>
                      </a:lnTo>
                      <a:lnTo>
                        <a:pt x="2293" y="3704"/>
                      </a:lnTo>
                      <a:lnTo>
                        <a:pt x="2291" y="3706"/>
                      </a:lnTo>
                      <a:lnTo>
                        <a:pt x="2287" y="3707"/>
                      </a:lnTo>
                      <a:lnTo>
                        <a:pt x="2274" y="3702"/>
                      </a:lnTo>
                      <a:lnTo>
                        <a:pt x="2260" y="3696"/>
                      </a:lnTo>
                      <a:lnTo>
                        <a:pt x="2253" y="3693"/>
                      </a:lnTo>
                      <a:lnTo>
                        <a:pt x="2245" y="3687"/>
                      </a:lnTo>
                      <a:lnTo>
                        <a:pt x="2232" y="3696"/>
                      </a:lnTo>
                      <a:lnTo>
                        <a:pt x="2223" y="3707"/>
                      </a:lnTo>
                      <a:lnTo>
                        <a:pt x="2219" y="3713"/>
                      </a:lnTo>
                      <a:lnTo>
                        <a:pt x="2218" y="3722"/>
                      </a:lnTo>
                      <a:lnTo>
                        <a:pt x="2218" y="3731"/>
                      </a:lnTo>
                      <a:lnTo>
                        <a:pt x="2218" y="3738"/>
                      </a:lnTo>
                      <a:lnTo>
                        <a:pt x="2218" y="3746"/>
                      </a:lnTo>
                      <a:lnTo>
                        <a:pt x="2218" y="3752"/>
                      </a:lnTo>
                      <a:lnTo>
                        <a:pt x="2234" y="3761"/>
                      </a:lnTo>
                      <a:lnTo>
                        <a:pt x="2251" y="3770"/>
                      </a:lnTo>
                      <a:lnTo>
                        <a:pt x="2252" y="3772"/>
                      </a:lnTo>
                      <a:lnTo>
                        <a:pt x="2252" y="3773"/>
                      </a:lnTo>
                      <a:lnTo>
                        <a:pt x="2252" y="3774"/>
                      </a:lnTo>
                      <a:lnTo>
                        <a:pt x="2252" y="3775"/>
                      </a:lnTo>
                      <a:lnTo>
                        <a:pt x="2251" y="3781"/>
                      </a:lnTo>
                      <a:lnTo>
                        <a:pt x="2251" y="3785"/>
                      </a:lnTo>
                      <a:lnTo>
                        <a:pt x="2252" y="3790"/>
                      </a:lnTo>
                      <a:lnTo>
                        <a:pt x="2255" y="3795"/>
                      </a:lnTo>
                      <a:lnTo>
                        <a:pt x="2256" y="3798"/>
                      </a:lnTo>
                      <a:lnTo>
                        <a:pt x="2256" y="3801"/>
                      </a:lnTo>
                      <a:lnTo>
                        <a:pt x="2256" y="3804"/>
                      </a:lnTo>
                      <a:lnTo>
                        <a:pt x="2255" y="3808"/>
                      </a:lnTo>
                      <a:lnTo>
                        <a:pt x="2248" y="3808"/>
                      </a:lnTo>
                      <a:lnTo>
                        <a:pt x="2236" y="3808"/>
                      </a:lnTo>
                      <a:lnTo>
                        <a:pt x="2232" y="3809"/>
                      </a:lnTo>
                      <a:lnTo>
                        <a:pt x="2227" y="3810"/>
                      </a:lnTo>
                      <a:lnTo>
                        <a:pt x="2222" y="3814"/>
                      </a:lnTo>
                      <a:lnTo>
                        <a:pt x="2218" y="3817"/>
                      </a:lnTo>
                      <a:lnTo>
                        <a:pt x="2218" y="3825"/>
                      </a:lnTo>
                      <a:lnTo>
                        <a:pt x="2219" y="3834"/>
                      </a:lnTo>
                      <a:lnTo>
                        <a:pt x="2219" y="3842"/>
                      </a:lnTo>
                      <a:lnTo>
                        <a:pt x="2218" y="3849"/>
                      </a:lnTo>
                      <a:lnTo>
                        <a:pt x="2212" y="3855"/>
                      </a:lnTo>
                      <a:lnTo>
                        <a:pt x="2204" y="3858"/>
                      </a:lnTo>
                      <a:lnTo>
                        <a:pt x="2203" y="3866"/>
                      </a:lnTo>
                      <a:lnTo>
                        <a:pt x="2201" y="3873"/>
                      </a:lnTo>
                      <a:lnTo>
                        <a:pt x="2201" y="3875"/>
                      </a:lnTo>
                      <a:lnTo>
                        <a:pt x="2200" y="3878"/>
                      </a:lnTo>
                      <a:lnTo>
                        <a:pt x="2197" y="3880"/>
                      </a:lnTo>
                      <a:lnTo>
                        <a:pt x="2195" y="3882"/>
                      </a:lnTo>
                      <a:lnTo>
                        <a:pt x="2191" y="3884"/>
                      </a:lnTo>
                      <a:lnTo>
                        <a:pt x="2186" y="3883"/>
                      </a:lnTo>
                      <a:lnTo>
                        <a:pt x="2181" y="3880"/>
                      </a:lnTo>
                      <a:lnTo>
                        <a:pt x="2177" y="3878"/>
                      </a:lnTo>
                      <a:lnTo>
                        <a:pt x="2174" y="3877"/>
                      </a:lnTo>
                      <a:lnTo>
                        <a:pt x="2173" y="3874"/>
                      </a:lnTo>
                      <a:lnTo>
                        <a:pt x="2172" y="3871"/>
                      </a:lnTo>
                      <a:lnTo>
                        <a:pt x="2172" y="3869"/>
                      </a:lnTo>
                      <a:lnTo>
                        <a:pt x="2175" y="3861"/>
                      </a:lnTo>
                      <a:lnTo>
                        <a:pt x="2178" y="3855"/>
                      </a:lnTo>
                      <a:lnTo>
                        <a:pt x="2181" y="3847"/>
                      </a:lnTo>
                      <a:lnTo>
                        <a:pt x="2181" y="3840"/>
                      </a:lnTo>
                      <a:lnTo>
                        <a:pt x="2181" y="3836"/>
                      </a:lnTo>
                      <a:lnTo>
                        <a:pt x="2179" y="3834"/>
                      </a:lnTo>
                      <a:lnTo>
                        <a:pt x="2179" y="3833"/>
                      </a:lnTo>
                      <a:lnTo>
                        <a:pt x="2181" y="3831"/>
                      </a:lnTo>
                      <a:lnTo>
                        <a:pt x="2183" y="3829"/>
                      </a:lnTo>
                      <a:lnTo>
                        <a:pt x="2186" y="3826"/>
                      </a:lnTo>
                      <a:lnTo>
                        <a:pt x="2190" y="3825"/>
                      </a:lnTo>
                      <a:lnTo>
                        <a:pt x="2192" y="3825"/>
                      </a:lnTo>
                      <a:lnTo>
                        <a:pt x="2200" y="3823"/>
                      </a:lnTo>
                      <a:lnTo>
                        <a:pt x="2204" y="3822"/>
                      </a:lnTo>
                      <a:lnTo>
                        <a:pt x="2200" y="3810"/>
                      </a:lnTo>
                      <a:lnTo>
                        <a:pt x="2195" y="3804"/>
                      </a:lnTo>
                      <a:lnTo>
                        <a:pt x="2192" y="3796"/>
                      </a:lnTo>
                      <a:lnTo>
                        <a:pt x="2190" y="3790"/>
                      </a:lnTo>
                      <a:lnTo>
                        <a:pt x="2190" y="3782"/>
                      </a:lnTo>
                      <a:lnTo>
                        <a:pt x="2187" y="3775"/>
                      </a:lnTo>
                      <a:lnTo>
                        <a:pt x="2184" y="3769"/>
                      </a:lnTo>
                      <a:lnTo>
                        <a:pt x="2181" y="3761"/>
                      </a:lnTo>
                      <a:lnTo>
                        <a:pt x="2174" y="3743"/>
                      </a:lnTo>
                      <a:lnTo>
                        <a:pt x="2168" y="3725"/>
                      </a:lnTo>
                      <a:lnTo>
                        <a:pt x="2164" y="3722"/>
                      </a:lnTo>
                      <a:lnTo>
                        <a:pt x="2161" y="3722"/>
                      </a:lnTo>
                      <a:lnTo>
                        <a:pt x="2159" y="3724"/>
                      </a:lnTo>
                      <a:lnTo>
                        <a:pt x="2159" y="3725"/>
                      </a:lnTo>
                      <a:lnTo>
                        <a:pt x="2155" y="3725"/>
                      </a:lnTo>
                      <a:lnTo>
                        <a:pt x="2149" y="3724"/>
                      </a:lnTo>
                      <a:lnTo>
                        <a:pt x="2146" y="3722"/>
                      </a:lnTo>
                      <a:lnTo>
                        <a:pt x="2144" y="3720"/>
                      </a:lnTo>
                      <a:lnTo>
                        <a:pt x="2134" y="3713"/>
                      </a:lnTo>
                      <a:lnTo>
                        <a:pt x="2126" y="3707"/>
                      </a:lnTo>
                      <a:lnTo>
                        <a:pt x="2130" y="3702"/>
                      </a:lnTo>
                      <a:lnTo>
                        <a:pt x="2131" y="3702"/>
                      </a:lnTo>
                      <a:lnTo>
                        <a:pt x="2130" y="3695"/>
                      </a:lnTo>
                      <a:lnTo>
                        <a:pt x="2127" y="3690"/>
                      </a:lnTo>
                      <a:lnTo>
                        <a:pt x="2125" y="3686"/>
                      </a:lnTo>
                      <a:lnTo>
                        <a:pt x="2121" y="3682"/>
                      </a:lnTo>
                      <a:lnTo>
                        <a:pt x="2117" y="3681"/>
                      </a:lnTo>
                      <a:lnTo>
                        <a:pt x="2112" y="3681"/>
                      </a:lnTo>
                      <a:lnTo>
                        <a:pt x="2107" y="3682"/>
                      </a:lnTo>
                      <a:lnTo>
                        <a:pt x="2103" y="3682"/>
                      </a:lnTo>
                      <a:lnTo>
                        <a:pt x="2091" y="3678"/>
                      </a:lnTo>
                      <a:lnTo>
                        <a:pt x="2079" y="3673"/>
                      </a:lnTo>
                      <a:lnTo>
                        <a:pt x="2073" y="3664"/>
                      </a:lnTo>
                      <a:lnTo>
                        <a:pt x="2067" y="3651"/>
                      </a:lnTo>
                      <a:lnTo>
                        <a:pt x="2063" y="3645"/>
                      </a:lnTo>
                      <a:lnTo>
                        <a:pt x="2061" y="3639"/>
                      </a:lnTo>
                      <a:lnTo>
                        <a:pt x="2057" y="3636"/>
                      </a:lnTo>
                      <a:lnTo>
                        <a:pt x="2052" y="3632"/>
                      </a:lnTo>
                      <a:lnTo>
                        <a:pt x="2048" y="3630"/>
                      </a:lnTo>
                      <a:lnTo>
                        <a:pt x="2042" y="3630"/>
                      </a:lnTo>
                      <a:lnTo>
                        <a:pt x="2035" y="3632"/>
                      </a:lnTo>
                      <a:lnTo>
                        <a:pt x="2029" y="3632"/>
                      </a:lnTo>
                      <a:lnTo>
                        <a:pt x="2022" y="3632"/>
                      </a:lnTo>
                      <a:lnTo>
                        <a:pt x="2016" y="3629"/>
                      </a:lnTo>
                      <a:lnTo>
                        <a:pt x="2011" y="3624"/>
                      </a:lnTo>
                      <a:lnTo>
                        <a:pt x="2006" y="3619"/>
                      </a:lnTo>
                      <a:lnTo>
                        <a:pt x="1994" y="3608"/>
                      </a:lnTo>
                      <a:lnTo>
                        <a:pt x="1982" y="3599"/>
                      </a:lnTo>
                      <a:lnTo>
                        <a:pt x="1974" y="3592"/>
                      </a:lnTo>
                      <a:lnTo>
                        <a:pt x="1964" y="3581"/>
                      </a:lnTo>
                      <a:lnTo>
                        <a:pt x="1955" y="3571"/>
                      </a:lnTo>
                      <a:lnTo>
                        <a:pt x="1942" y="3558"/>
                      </a:lnTo>
                      <a:lnTo>
                        <a:pt x="1934" y="3554"/>
                      </a:lnTo>
                      <a:lnTo>
                        <a:pt x="1928" y="3550"/>
                      </a:lnTo>
                      <a:lnTo>
                        <a:pt x="1921" y="3546"/>
                      </a:lnTo>
                      <a:lnTo>
                        <a:pt x="1914" y="3540"/>
                      </a:lnTo>
                      <a:lnTo>
                        <a:pt x="1908" y="3536"/>
                      </a:lnTo>
                      <a:lnTo>
                        <a:pt x="1906" y="3529"/>
                      </a:lnTo>
                      <a:lnTo>
                        <a:pt x="1903" y="3523"/>
                      </a:lnTo>
                      <a:lnTo>
                        <a:pt x="1901" y="3516"/>
                      </a:lnTo>
                      <a:lnTo>
                        <a:pt x="1886" y="3510"/>
                      </a:lnTo>
                      <a:lnTo>
                        <a:pt x="1877" y="3502"/>
                      </a:lnTo>
                      <a:lnTo>
                        <a:pt x="1875" y="3500"/>
                      </a:lnTo>
                      <a:lnTo>
                        <a:pt x="1876" y="3496"/>
                      </a:lnTo>
                      <a:lnTo>
                        <a:pt x="1876" y="3492"/>
                      </a:lnTo>
                      <a:lnTo>
                        <a:pt x="1877" y="3489"/>
                      </a:lnTo>
                      <a:lnTo>
                        <a:pt x="1869" y="3475"/>
                      </a:lnTo>
                      <a:lnTo>
                        <a:pt x="1863" y="3461"/>
                      </a:lnTo>
                      <a:lnTo>
                        <a:pt x="1859" y="3441"/>
                      </a:lnTo>
                      <a:lnTo>
                        <a:pt x="1854" y="3423"/>
                      </a:lnTo>
                      <a:lnTo>
                        <a:pt x="1853" y="3420"/>
                      </a:lnTo>
                      <a:lnTo>
                        <a:pt x="1849" y="3418"/>
                      </a:lnTo>
                      <a:lnTo>
                        <a:pt x="1845" y="3415"/>
                      </a:lnTo>
                      <a:lnTo>
                        <a:pt x="1840" y="3414"/>
                      </a:lnTo>
                      <a:lnTo>
                        <a:pt x="1829" y="3410"/>
                      </a:lnTo>
                      <a:lnTo>
                        <a:pt x="1818" y="3405"/>
                      </a:lnTo>
                      <a:lnTo>
                        <a:pt x="1811" y="3401"/>
                      </a:lnTo>
                      <a:lnTo>
                        <a:pt x="1806" y="3397"/>
                      </a:lnTo>
                      <a:lnTo>
                        <a:pt x="1801" y="3393"/>
                      </a:lnTo>
                      <a:lnTo>
                        <a:pt x="1794" y="3392"/>
                      </a:lnTo>
                      <a:lnTo>
                        <a:pt x="1788" y="3389"/>
                      </a:lnTo>
                      <a:lnTo>
                        <a:pt x="1783" y="3387"/>
                      </a:lnTo>
                      <a:lnTo>
                        <a:pt x="1777" y="3387"/>
                      </a:lnTo>
                      <a:lnTo>
                        <a:pt x="1771" y="3387"/>
                      </a:lnTo>
                      <a:lnTo>
                        <a:pt x="1759" y="3393"/>
                      </a:lnTo>
                      <a:lnTo>
                        <a:pt x="1748" y="3401"/>
                      </a:lnTo>
                      <a:lnTo>
                        <a:pt x="1744" y="3410"/>
                      </a:lnTo>
                      <a:lnTo>
                        <a:pt x="1738" y="3419"/>
                      </a:lnTo>
                      <a:lnTo>
                        <a:pt x="1735" y="3423"/>
                      </a:lnTo>
                      <a:lnTo>
                        <a:pt x="1731" y="3426"/>
                      </a:lnTo>
                      <a:lnTo>
                        <a:pt x="1727" y="3428"/>
                      </a:lnTo>
                      <a:lnTo>
                        <a:pt x="1720" y="3428"/>
                      </a:lnTo>
                      <a:lnTo>
                        <a:pt x="1716" y="3431"/>
                      </a:lnTo>
                      <a:lnTo>
                        <a:pt x="1713" y="3432"/>
                      </a:lnTo>
                      <a:lnTo>
                        <a:pt x="1707" y="3433"/>
                      </a:lnTo>
                      <a:lnTo>
                        <a:pt x="1702" y="3433"/>
                      </a:lnTo>
                      <a:lnTo>
                        <a:pt x="1701" y="3437"/>
                      </a:lnTo>
                      <a:lnTo>
                        <a:pt x="1698" y="3441"/>
                      </a:lnTo>
                      <a:lnTo>
                        <a:pt x="1698" y="3442"/>
                      </a:lnTo>
                      <a:lnTo>
                        <a:pt x="1700" y="3445"/>
                      </a:lnTo>
                      <a:lnTo>
                        <a:pt x="1685" y="3454"/>
                      </a:lnTo>
                      <a:lnTo>
                        <a:pt x="1676" y="3463"/>
                      </a:lnTo>
                      <a:lnTo>
                        <a:pt x="1665" y="3467"/>
                      </a:lnTo>
                      <a:lnTo>
                        <a:pt x="1657" y="3472"/>
                      </a:lnTo>
                      <a:lnTo>
                        <a:pt x="1657" y="3481"/>
                      </a:lnTo>
                      <a:lnTo>
                        <a:pt x="1657" y="3487"/>
                      </a:lnTo>
                      <a:lnTo>
                        <a:pt x="1650" y="3489"/>
                      </a:lnTo>
                      <a:lnTo>
                        <a:pt x="1644" y="3490"/>
                      </a:lnTo>
                      <a:lnTo>
                        <a:pt x="1636" y="3490"/>
                      </a:lnTo>
                      <a:lnTo>
                        <a:pt x="1630" y="3490"/>
                      </a:lnTo>
                      <a:lnTo>
                        <a:pt x="1623" y="3492"/>
                      </a:lnTo>
                      <a:lnTo>
                        <a:pt x="1618" y="3493"/>
                      </a:lnTo>
                      <a:lnTo>
                        <a:pt x="1613" y="3493"/>
                      </a:lnTo>
                      <a:lnTo>
                        <a:pt x="1606" y="3490"/>
                      </a:lnTo>
                      <a:lnTo>
                        <a:pt x="1597" y="3481"/>
                      </a:lnTo>
                      <a:lnTo>
                        <a:pt x="1588" y="3472"/>
                      </a:lnTo>
                      <a:lnTo>
                        <a:pt x="1584" y="3466"/>
                      </a:lnTo>
                      <a:lnTo>
                        <a:pt x="1580" y="3459"/>
                      </a:lnTo>
                      <a:lnTo>
                        <a:pt x="1578" y="3457"/>
                      </a:lnTo>
                      <a:lnTo>
                        <a:pt x="1575" y="3455"/>
                      </a:lnTo>
                      <a:lnTo>
                        <a:pt x="1573" y="3454"/>
                      </a:lnTo>
                      <a:lnTo>
                        <a:pt x="1569" y="3454"/>
                      </a:lnTo>
                      <a:lnTo>
                        <a:pt x="1566" y="3454"/>
                      </a:lnTo>
                      <a:lnTo>
                        <a:pt x="1563" y="3457"/>
                      </a:lnTo>
                      <a:lnTo>
                        <a:pt x="1561" y="3459"/>
                      </a:lnTo>
                      <a:lnTo>
                        <a:pt x="1560" y="3463"/>
                      </a:lnTo>
                      <a:lnTo>
                        <a:pt x="1557" y="3470"/>
                      </a:lnTo>
                      <a:lnTo>
                        <a:pt x="1554" y="3472"/>
                      </a:lnTo>
                      <a:lnTo>
                        <a:pt x="1548" y="3466"/>
                      </a:lnTo>
                      <a:lnTo>
                        <a:pt x="1541" y="3458"/>
                      </a:lnTo>
                      <a:lnTo>
                        <a:pt x="1531" y="3461"/>
                      </a:lnTo>
                      <a:lnTo>
                        <a:pt x="1522" y="3463"/>
                      </a:lnTo>
                      <a:lnTo>
                        <a:pt x="1515" y="3461"/>
                      </a:lnTo>
                      <a:lnTo>
                        <a:pt x="1508" y="3458"/>
                      </a:lnTo>
                      <a:lnTo>
                        <a:pt x="1497" y="3463"/>
                      </a:lnTo>
                      <a:lnTo>
                        <a:pt x="1488" y="3468"/>
                      </a:lnTo>
                      <a:lnTo>
                        <a:pt x="1479" y="3475"/>
                      </a:lnTo>
                      <a:lnTo>
                        <a:pt x="1471" y="3481"/>
                      </a:lnTo>
                      <a:lnTo>
                        <a:pt x="1465" y="3488"/>
                      </a:lnTo>
                      <a:lnTo>
                        <a:pt x="1460" y="3493"/>
                      </a:lnTo>
                      <a:lnTo>
                        <a:pt x="1456" y="3498"/>
                      </a:lnTo>
                      <a:lnTo>
                        <a:pt x="1452" y="3505"/>
                      </a:lnTo>
                      <a:lnTo>
                        <a:pt x="1455" y="3519"/>
                      </a:lnTo>
                      <a:lnTo>
                        <a:pt x="1457" y="3536"/>
                      </a:lnTo>
                      <a:lnTo>
                        <a:pt x="1458" y="3536"/>
                      </a:lnTo>
                      <a:lnTo>
                        <a:pt x="1461" y="3540"/>
                      </a:lnTo>
                      <a:lnTo>
                        <a:pt x="1465" y="3545"/>
                      </a:lnTo>
                      <a:lnTo>
                        <a:pt x="1466" y="3551"/>
                      </a:lnTo>
                      <a:lnTo>
                        <a:pt x="1468" y="3558"/>
                      </a:lnTo>
                      <a:lnTo>
                        <a:pt x="1470" y="3566"/>
                      </a:lnTo>
                      <a:lnTo>
                        <a:pt x="1470" y="3572"/>
                      </a:lnTo>
                      <a:lnTo>
                        <a:pt x="1470" y="3580"/>
                      </a:lnTo>
                      <a:lnTo>
                        <a:pt x="1468" y="3586"/>
                      </a:lnTo>
                      <a:lnTo>
                        <a:pt x="1456" y="3593"/>
                      </a:lnTo>
                      <a:lnTo>
                        <a:pt x="1444" y="3598"/>
                      </a:lnTo>
                      <a:lnTo>
                        <a:pt x="1433" y="3603"/>
                      </a:lnTo>
                      <a:lnTo>
                        <a:pt x="1421" y="3610"/>
                      </a:lnTo>
                      <a:lnTo>
                        <a:pt x="1417" y="3620"/>
                      </a:lnTo>
                      <a:lnTo>
                        <a:pt x="1412" y="3628"/>
                      </a:lnTo>
                      <a:lnTo>
                        <a:pt x="1394" y="3633"/>
                      </a:lnTo>
                      <a:lnTo>
                        <a:pt x="1375" y="3634"/>
                      </a:lnTo>
                      <a:lnTo>
                        <a:pt x="1366" y="3636"/>
                      </a:lnTo>
                      <a:lnTo>
                        <a:pt x="1357" y="3637"/>
                      </a:lnTo>
                      <a:lnTo>
                        <a:pt x="1350" y="3638"/>
                      </a:lnTo>
                      <a:lnTo>
                        <a:pt x="1342" y="3642"/>
                      </a:lnTo>
                      <a:lnTo>
                        <a:pt x="1334" y="3654"/>
                      </a:lnTo>
                      <a:lnTo>
                        <a:pt x="1329" y="3664"/>
                      </a:lnTo>
                      <a:lnTo>
                        <a:pt x="1330" y="3672"/>
                      </a:lnTo>
                      <a:lnTo>
                        <a:pt x="1333" y="3678"/>
                      </a:lnTo>
                      <a:lnTo>
                        <a:pt x="1324" y="3687"/>
                      </a:lnTo>
                      <a:lnTo>
                        <a:pt x="1309" y="3698"/>
                      </a:lnTo>
                      <a:lnTo>
                        <a:pt x="1299" y="3712"/>
                      </a:lnTo>
                      <a:lnTo>
                        <a:pt x="1289" y="3728"/>
                      </a:lnTo>
                      <a:lnTo>
                        <a:pt x="1281" y="3743"/>
                      </a:lnTo>
                      <a:lnTo>
                        <a:pt x="1273" y="3757"/>
                      </a:lnTo>
                      <a:lnTo>
                        <a:pt x="1270" y="3764"/>
                      </a:lnTo>
                      <a:lnTo>
                        <a:pt x="1269" y="3770"/>
                      </a:lnTo>
                      <a:lnTo>
                        <a:pt x="1270" y="3777"/>
                      </a:lnTo>
                      <a:lnTo>
                        <a:pt x="1273" y="3781"/>
                      </a:lnTo>
                      <a:lnTo>
                        <a:pt x="1274" y="3787"/>
                      </a:lnTo>
                      <a:lnTo>
                        <a:pt x="1278" y="3794"/>
                      </a:lnTo>
                      <a:lnTo>
                        <a:pt x="1282" y="3801"/>
                      </a:lnTo>
                      <a:lnTo>
                        <a:pt x="1286" y="3808"/>
                      </a:lnTo>
                      <a:lnTo>
                        <a:pt x="1295" y="3816"/>
                      </a:lnTo>
                      <a:lnTo>
                        <a:pt x="1300" y="3822"/>
                      </a:lnTo>
                      <a:lnTo>
                        <a:pt x="1298" y="3825"/>
                      </a:lnTo>
                      <a:lnTo>
                        <a:pt x="1295" y="3829"/>
                      </a:lnTo>
                      <a:lnTo>
                        <a:pt x="1291" y="3831"/>
                      </a:lnTo>
                      <a:lnTo>
                        <a:pt x="1286" y="3833"/>
                      </a:lnTo>
                      <a:lnTo>
                        <a:pt x="1278" y="3836"/>
                      </a:lnTo>
                      <a:lnTo>
                        <a:pt x="1273" y="3840"/>
                      </a:lnTo>
                      <a:lnTo>
                        <a:pt x="1265" y="3847"/>
                      </a:lnTo>
                      <a:lnTo>
                        <a:pt x="1259" y="3855"/>
                      </a:lnTo>
                      <a:lnTo>
                        <a:pt x="1254" y="3861"/>
                      </a:lnTo>
                      <a:lnTo>
                        <a:pt x="1250" y="3869"/>
                      </a:lnTo>
                      <a:lnTo>
                        <a:pt x="1246" y="3875"/>
                      </a:lnTo>
                      <a:lnTo>
                        <a:pt x="1243" y="3883"/>
                      </a:lnTo>
                      <a:lnTo>
                        <a:pt x="1241" y="3891"/>
                      </a:lnTo>
                      <a:lnTo>
                        <a:pt x="1239" y="3901"/>
                      </a:lnTo>
                      <a:lnTo>
                        <a:pt x="1246" y="3905"/>
                      </a:lnTo>
                      <a:lnTo>
                        <a:pt x="1250" y="3910"/>
                      </a:lnTo>
                      <a:lnTo>
                        <a:pt x="1239" y="3912"/>
                      </a:lnTo>
                      <a:lnTo>
                        <a:pt x="1229" y="3913"/>
                      </a:lnTo>
                      <a:lnTo>
                        <a:pt x="1219" y="3913"/>
                      </a:lnTo>
                      <a:lnTo>
                        <a:pt x="1208" y="3914"/>
                      </a:lnTo>
                      <a:lnTo>
                        <a:pt x="1198" y="3922"/>
                      </a:lnTo>
                      <a:lnTo>
                        <a:pt x="1189" y="3932"/>
                      </a:lnTo>
                      <a:lnTo>
                        <a:pt x="1182" y="3949"/>
                      </a:lnTo>
                      <a:lnTo>
                        <a:pt x="1175" y="3966"/>
                      </a:lnTo>
                      <a:lnTo>
                        <a:pt x="1173" y="3969"/>
                      </a:lnTo>
                      <a:lnTo>
                        <a:pt x="1169" y="3971"/>
                      </a:lnTo>
                      <a:lnTo>
                        <a:pt x="1165" y="3974"/>
                      </a:lnTo>
                      <a:lnTo>
                        <a:pt x="1162" y="3975"/>
                      </a:lnTo>
                      <a:lnTo>
                        <a:pt x="1154" y="3970"/>
                      </a:lnTo>
                      <a:lnTo>
                        <a:pt x="1147" y="3966"/>
                      </a:lnTo>
                      <a:lnTo>
                        <a:pt x="1141" y="3970"/>
                      </a:lnTo>
                      <a:lnTo>
                        <a:pt x="1133" y="3975"/>
                      </a:lnTo>
                      <a:lnTo>
                        <a:pt x="1123" y="3976"/>
                      </a:lnTo>
                      <a:lnTo>
                        <a:pt x="1112" y="3976"/>
                      </a:lnTo>
                      <a:lnTo>
                        <a:pt x="1102" y="3975"/>
                      </a:lnTo>
                      <a:lnTo>
                        <a:pt x="1092" y="3975"/>
                      </a:lnTo>
                      <a:lnTo>
                        <a:pt x="1081" y="3974"/>
                      </a:lnTo>
                      <a:lnTo>
                        <a:pt x="1073" y="3972"/>
                      </a:lnTo>
                      <a:lnTo>
                        <a:pt x="1064" y="3972"/>
                      </a:lnTo>
                      <a:lnTo>
                        <a:pt x="1054" y="3975"/>
                      </a:lnTo>
                      <a:lnTo>
                        <a:pt x="1047" y="3975"/>
                      </a:lnTo>
                      <a:lnTo>
                        <a:pt x="1041" y="3978"/>
                      </a:lnTo>
                      <a:lnTo>
                        <a:pt x="1033" y="3980"/>
                      </a:lnTo>
                      <a:lnTo>
                        <a:pt x="1027" y="3984"/>
                      </a:lnTo>
                      <a:lnTo>
                        <a:pt x="1019" y="3987"/>
                      </a:lnTo>
                      <a:lnTo>
                        <a:pt x="1010" y="3992"/>
                      </a:lnTo>
                      <a:lnTo>
                        <a:pt x="1002" y="3996"/>
                      </a:lnTo>
                      <a:lnTo>
                        <a:pt x="994" y="4002"/>
                      </a:lnTo>
                      <a:lnTo>
                        <a:pt x="988" y="4009"/>
                      </a:lnTo>
                      <a:lnTo>
                        <a:pt x="980" y="4017"/>
                      </a:lnTo>
                      <a:lnTo>
                        <a:pt x="972" y="4019"/>
                      </a:lnTo>
                      <a:lnTo>
                        <a:pt x="964" y="4019"/>
                      </a:lnTo>
                      <a:lnTo>
                        <a:pt x="955" y="4019"/>
                      </a:lnTo>
                      <a:lnTo>
                        <a:pt x="948" y="4017"/>
                      </a:lnTo>
                      <a:lnTo>
                        <a:pt x="945" y="4014"/>
                      </a:lnTo>
                      <a:lnTo>
                        <a:pt x="941" y="4011"/>
                      </a:lnTo>
                      <a:lnTo>
                        <a:pt x="939" y="4007"/>
                      </a:lnTo>
                      <a:lnTo>
                        <a:pt x="937" y="4004"/>
                      </a:lnTo>
                      <a:lnTo>
                        <a:pt x="933" y="3994"/>
                      </a:lnTo>
                      <a:lnTo>
                        <a:pt x="929" y="3984"/>
                      </a:lnTo>
                      <a:lnTo>
                        <a:pt x="927" y="3974"/>
                      </a:lnTo>
                      <a:lnTo>
                        <a:pt x="924" y="3961"/>
                      </a:lnTo>
                      <a:lnTo>
                        <a:pt x="918" y="3954"/>
                      </a:lnTo>
                      <a:lnTo>
                        <a:pt x="910" y="3948"/>
                      </a:lnTo>
                      <a:lnTo>
                        <a:pt x="904" y="3941"/>
                      </a:lnTo>
                      <a:lnTo>
                        <a:pt x="897" y="3937"/>
                      </a:lnTo>
                      <a:lnTo>
                        <a:pt x="883" y="3937"/>
                      </a:lnTo>
                      <a:lnTo>
                        <a:pt x="869" y="3937"/>
                      </a:lnTo>
                      <a:lnTo>
                        <a:pt x="869" y="3937"/>
                      </a:lnTo>
                      <a:close/>
                      <a:moveTo>
                        <a:pt x="2637" y="216"/>
                      </a:moveTo>
                      <a:lnTo>
                        <a:pt x="2636" y="219"/>
                      </a:lnTo>
                      <a:lnTo>
                        <a:pt x="2636" y="223"/>
                      </a:lnTo>
                      <a:lnTo>
                        <a:pt x="2637" y="224"/>
                      </a:lnTo>
                      <a:lnTo>
                        <a:pt x="2638" y="226"/>
                      </a:lnTo>
                      <a:lnTo>
                        <a:pt x="2642" y="229"/>
                      </a:lnTo>
                      <a:lnTo>
                        <a:pt x="2646" y="230"/>
                      </a:lnTo>
                      <a:lnTo>
                        <a:pt x="2651" y="230"/>
                      </a:lnTo>
                      <a:lnTo>
                        <a:pt x="2656" y="230"/>
                      </a:lnTo>
                      <a:lnTo>
                        <a:pt x="2660" y="229"/>
                      </a:lnTo>
                      <a:lnTo>
                        <a:pt x="2665" y="226"/>
                      </a:lnTo>
                      <a:lnTo>
                        <a:pt x="2673" y="223"/>
                      </a:lnTo>
                      <a:lnTo>
                        <a:pt x="2680" y="221"/>
                      </a:lnTo>
                      <a:lnTo>
                        <a:pt x="2690" y="225"/>
                      </a:lnTo>
                      <a:lnTo>
                        <a:pt x="2699" y="229"/>
                      </a:lnTo>
                      <a:lnTo>
                        <a:pt x="2708" y="233"/>
                      </a:lnTo>
                      <a:lnTo>
                        <a:pt x="2719" y="234"/>
                      </a:lnTo>
                      <a:lnTo>
                        <a:pt x="2723" y="233"/>
                      </a:lnTo>
                      <a:lnTo>
                        <a:pt x="2726" y="232"/>
                      </a:lnTo>
                      <a:lnTo>
                        <a:pt x="2730" y="229"/>
                      </a:lnTo>
                      <a:lnTo>
                        <a:pt x="2732" y="225"/>
                      </a:lnTo>
                      <a:lnTo>
                        <a:pt x="2730" y="223"/>
                      </a:lnTo>
                      <a:lnTo>
                        <a:pt x="2728" y="221"/>
                      </a:lnTo>
                      <a:lnTo>
                        <a:pt x="2724" y="221"/>
                      </a:lnTo>
                      <a:lnTo>
                        <a:pt x="2723" y="221"/>
                      </a:lnTo>
                      <a:lnTo>
                        <a:pt x="2710" y="213"/>
                      </a:lnTo>
                      <a:lnTo>
                        <a:pt x="2699" y="211"/>
                      </a:lnTo>
                      <a:lnTo>
                        <a:pt x="2685" y="212"/>
                      </a:lnTo>
                      <a:lnTo>
                        <a:pt x="2673" y="213"/>
                      </a:lnTo>
                      <a:lnTo>
                        <a:pt x="2662" y="215"/>
                      </a:lnTo>
                      <a:lnTo>
                        <a:pt x="2651" y="216"/>
                      </a:lnTo>
                      <a:lnTo>
                        <a:pt x="2647" y="215"/>
                      </a:lnTo>
                      <a:lnTo>
                        <a:pt x="2642" y="213"/>
                      </a:lnTo>
                      <a:lnTo>
                        <a:pt x="2640" y="213"/>
                      </a:lnTo>
                      <a:lnTo>
                        <a:pt x="2638" y="213"/>
                      </a:lnTo>
                      <a:lnTo>
                        <a:pt x="2637" y="215"/>
                      </a:lnTo>
                      <a:lnTo>
                        <a:pt x="2637" y="216"/>
                      </a:lnTo>
                      <a:close/>
                      <a:moveTo>
                        <a:pt x="2813" y="79"/>
                      </a:moveTo>
                      <a:lnTo>
                        <a:pt x="2811" y="80"/>
                      </a:lnTo>
                      <a:lnTo>
                        <a:pt x="2809" y="84"/>
                      </a:lnTo>
                      <a:lnTo>
                        <a:pt x="2811" y="86"/>
                      </a:lnTo>
                      <a:lnTo>
                        <a:pt x="2813" y="88"/>
                      </a:lnTo>
                      <a:lnTo>
                        <a:pt x="2821" y="89"/>
                      </a:lnTo>
                      <a:lnTo>
                        <a:pt x="2828" y="89"/>
                      </a:lnTo>
                      <a:lnTo>
                        <a:pt x="2835" y="88"/>
                      </a:lnTo>
                      <a:lnTo>
                        <a:pt x="2842" y="88"/>
                      </a:lnTo>
                      <a:lnTo>
                        <a:pt x="2856" y="85"/>
                      </a:lnTo>
                      <a:lnTo>
                        <a:pt x="2870" y="83"/>
                      </a:lnTo>
                      <a:lnTo>
                        <a:pt x="2874" y="83"/>
                      </a:lnTo>
                      <a:lnTo>
                        <a:pt x="2879" y="83"/>
                      </a:lnTo>
                      <a:lnTo>
                        <a:pt x="2885" y="81"/>
                      </a:lnTo>
                      <a:lnTo>
                        <a:pt x="2888" y="79"/>
                      </a:lnTo>
                      <a:lnTo>
                        <a:pt x="2891" y="77"/>
                      </a:lnTo>
                      <a:lnTo>
                        <a:pt x="2891" y="74"/>
                      </a:lnTo>
                      <a:lnTo>
                        <a:pt x="2890" y="71"/>
                      </a:lnTo>
                      <a:lnTo>
                        <a:pt x="2888" y="70"/>
                      </a:lnTo>
                      <a:lnTo>
                        <a:pt x="2876" y="70"/>
                      </a:lnTo>
                      <a:lnTo>
                        <a:pt x="2861" y="72"/>
                      </a:lnTo>
                      <a:lnTo>
                        <a:pt x="2847" y="75"/>
                      </a:lnTo>
                      <a:lnTo>
                        <a:pt x="2833" y="79"/>
                      </a:lnTo>
                      <a:lnTo>
                        <a:pt x="2826" y="79"/>
                      </a:lnTo>
                      <a:lnTo>
                        <a:pt x="2821" y="77"/>
                      </a:lnTo>
                      <a:lnTo>
                        <a:pt x="2817" y="77"/>
                      </a:lnTo>
                      <a:lnTo>
                        <a:pt x="2813" y="79"/>
                      </a:lnTo>
                      <a:close/>
                      <a:moveTo>
                        <a:pt x="2597" y="102"/>
                      </a:moveTo>
                      <a:lnTo>
                        <a:pt x="2599" y="99"/>
                      </a:lnTo>
                      <a:lnTo>
                        <a:pt x="2601" y="94"/>
                      </a:lnTo>
                      <a:lnTo>
                        <a:pt x="2599" y="89"/>
                      </a:lnTo>
                      <a:lnTo>
                        <a:pt x="2597" y="88"/>
                      </a:lnTo>
                      <a:lnTo>
                        <a:pt x="2583" y="83"/>
                      </a:lnTo>
                      <a:lnTo>
                        <a:pt x="2570" y="79"/>
                      </a:lnTo>
                      <a:lnTo>
                        <a:pt x="2555" y="76"/>
                      </a:lnTo>
                      <a:lnTo>
                        <a:pt x="2541" y="74"/>
                      </a:lnTo>
                      <a:lnTo>
                        <a:pt x="2531" y="70"/>
                      </a:lnTo>
                      <a:lnTo>
                        <a:pt x="2518" y="64"/>
                      </a:lnTo>
                      <a:lnTo>
                        <a:pt x="2506" y="59"/>
                      </a:lnTo>
                      <a:lnTo>
                        <a:pt x="2496" y="55"/>
                      </a:lnTo>
                      <a:lnTo>
                        <a:pt x="2485" y="54"/>
                      </a:lnTo>
                      <a:lnTo>
                        <a:pt x="2478" y="52"/>
                      </a:lnTo>
                      <a:lnTo>
                        <a:pt x="2474" y="50"/>
                      </a:lnTo>
                      <a:lnTo>
                        <a:pt x="2470" y="49"/>
                      </a:lnTo>
                      <a:lnTo>
                        <a:pt x="2466" y="49"/>
                      </a:lnTo>
                      <a:lnTo>
                        <a:pt x="2462" y="50"/>
                      </a:lnTo>
                      <a:lnTo>
                        <a:pt x="2446" y="61"/>
                      </a:lnTo>
                      <a:lnTo>
                        <a:pt x="2435" y="70"/>
                      </a:lnTo>
                      <a:lnTo>
                        <a:pt x="2430" y="72"/>
                      </a:lnTo>
                      <a:lnTo>
                        <a:pt x="2423" y="75"/>
                      </a:lnTo>
                      <a:lnTo>
                        <a:pt x="2419" y="76"/>
                      </a:lnTo>
                      <a:lnTo>
                        <a:pt x="2415" y="76"/>
                      </a:lnTo>
                      <a:lnTo>
                        <a:pt x="2410" y="75"/>
                      </a:lnTo>
                      <a:lnTo>
                        <a:pt x="2407" y="74"/>
                      </a:lnTo>
                      <a:lnTo>
                        <a:pt x="2406" y="74"/>
                      </a:lnTo>
                      <a:lnTo>
                        <a:pt x="2405" y="72"/>
                      </a:lnTo>
                      <a:lnTo>
                        <a:pt x="2405" y="70"/>
                      </a:lnTo>
                      <a:lnTo>
                        <a:pt x="2405" y="68"/>
                      </a:lnTo>
                      <a:lnTo>
                        <a:pt x="2406" y="62"/>
                      </a:lnTo>
                      <a:lnTo>
                        <a:pt x="2407" y="55"/>
                      </a:lnTo>
                      <a:lnTo>
                        <a:pt x="2396" y="40"/>
                      </a:lnTo>
                      <a:lnTo>
                        <a:pt x="2384" y="27"/>
                      </a:lnTo>
                      <a:lnTo>
                        <a:pt x="2382" y="35"/>
                      </a:lnTo>
                      <a:lnTo>
                        <a:pt x="2379" y="46"/>
                      </a:lnTo>
                      <a:lnTo>
                        <a:pt x="2379" y="48"/>
                      </a:lnTo>
                      <a:lnTo>
                        <a:pt x="2378" y="48"/>
                      </a:lnTo>
                      <a:lnTo>
                        <a:pt x="2376" y="48"/>
                      </a:lnTo>
                      <a:lnTo>
                        <a:pt x="2374" y="48"/>
                      </a:lnTo>
                      <a:lnTo>
                        <a:pt x="2371" y="46"/>
                      </a:lnTo>
                      <a:lnTo>
                        <a:pt x="2370" y="46"/>
                      </a:lnTo>
                      <a:lnTo>
                        <a:pt x="2371" y="59"/>
                      </a:lnTo>
                      <a:lnTo>
                        <a:pt x="2374" y="71"/>
                      </a:lnTo>
                      <a:lnTo>
                        <a:pt x="2378" y="81"/>
                      </a:lnTo>
                      <a:lnTo>
                        <a:pt x="2379" y="92"/>
                      </a:lnTo>
                      <a:lnTo>
                        <a:pt x="2375" y="96"/>
                      </a:lnTo>
                      <a:lnTo>
                        <a:pt x="2370" y="96"/>
                      </a:lnTo>
                      <a:lnTo>
                        <a:pt x="2365" y="96"/>
                      </a:lnTo>
                      <a:lnTo>
                        <a:pt x="2361" y="92"/>
                      </a:lnTo>
                      <a:lnTo>
                        <a:pt x="2349" y="79"/>
                      </a:lnTo>
                      <a:lnTo>
                        <a:pt x="2337" y="64"/>
                      </a:lnTo>
                      <a:lnTo>
                        <a:pt x="2332" y="63"/>
                      </a:lnTo>
                      <a:lnTo>
                        <a:pt x="2326" y="63"/>
                      </a:lnTo>
                      <a:lnTo>
                        <a:pt x="2321" y="63"/>
                      </a:lnTo>
                      <a:lnTo>
                        <a:pt x="2314" y="64"/>
                      </a:lnTo>
                      <a:lnTo>
                        <a:pt x="2308" y="66"/>
                      </a:lnTo>
                      <a:lnTo>
                        <a:pt x="2300" y="66"/>
                      </a:lnTo>
                      <a:lnTo>
                        <a:pt x="2293" y="66"/>
                      </a:lnTo>
                      <a:lnTo>
                        <a:pt x="2287" y="64"/>
                      </a:lnTo>
                      <a:lnTo>
                        <a:pt x="2274" y="53"/>
                      </a:lnTo>
                      <a:lnTo>
                        <a:pt x="2258" y="37"/>
                      </a:lnTo>
                      <a:lnTo>
                        <a:pt x="2251" y="36"/>
                      </a:lnTo>
                      <a:lnTo>
                        <a:pt x="2243" y="35"/>
                      </a:lnTo>
                      <a:lnTo>
                        <a:pt x="2236" y="35"/>
                      </a:lnTo>
                      <a:lnTo>
                        <a:pt x="2231" y="37"/>
                      </a:lnTo>
                      <a:lnTo>
                        <a:pt x="2232" y="44"/>
                      </a:lnTo>
                      <a:lnTo>
                        <a:pt x="2235" y="50"/>
                      </a:lnTo>
                      <a:lnTo>
                        <a:pt x="2239" y="55"/>
                      </a:lnTo>
                      <a:lnTo>
                        <a:pt x="2244" y="62"/>
                      </a:lnTo>
                      <a:lnTo>
                        <a:pt x="2248" y="67"/>
                      </a:lnTo>
                      <a:lnTo>
                        <a:pt x="2251" y="72"/>
                      </a:lnTo>
                      <a:lnTo>
                        <a:pt x="2251" y="75"/>
                      </a:lnTo>
                      <a:lnTo>
                        <a:pt x="2252" y="77"/>
                      </a:lnTo>
                      <a:lnTo>
                        <a:pt x="2251" y="80"/>
                      </a:lnTo>
                      <a:lnTo>
                        <a:pt x="2249" y="83"/>
                      </a:lnTo>
                      <a:lnTo>
                        <a:pt x="2248" y="84"/>
                      </a:lnTo>
                      <a:lnTo>
                        <a:pt x="2245" y="85"/>
                      </a:lnTo>
                      <a:lnTo>
                        <a:pt x="2244" y="85"/>
                      </a:lnTo>
                      <a:lnTo>
                        <a:pt x="2242" y="84"/>
                      </a:lnTo>
                      <a:lnTo>
                        <a:pt x="2238" y="81"/>
                      </a:lnTo>
                      <a:lnTo>
                        <a:pt x="2232" y="76"/>
                      </a:lnTo>
                      <a:lnTo>
                        <a:pt x="2227" y="72"/>
                      </a:lnTo>
                      <a:lnTo>
                        <a:pt x="2222" y="67"/>
                      </a:lnTo>
                      <a:lnTo>
                        <a:pt x="2218" y="62"/>
                      </a:lnTo>
                      <a:lnTo>
                        <a:pt x="2212" y="59"/>
                      </a:lnTo>
                      <a:lnTo>
                        <a:pt x="2209" y="55"/>
                      </a:lnTo>
                      <a:lnTo>
                        <a:pt x="2205" y="49"/>
                      </a:lnTo>
                      <a:lnTo>
                        <a:pt x="2204" y="48"/>
                      </a:lnTo>
                      <a:lnTo>
                        <a:pt x="2201" y="45"/>
                      </a:lnTo>
                      <a:lnTo>
                        <a:pt x="2200" y="45"/>
                      </a:lnTo>
                      <a:lnTo>
                        <a:pt x="2199" y="46"/>
                      </a:lnTo>
                      <a:lnTo>
                        <a:pt x="2201" y="57"/>
                      </a:lnTo>
                      <a:lnTo>
                        <a:pt x="2207" y="66"/>
                      </a:lnTo>
                      <a:lnTo>
                        <a:pt x="2209" y="71"/>
                      </a:lnTo>
                      <a:lnTo>
                        <a:pt x="2210" y="75"/>
                      </a:lnTo>
                      <a:lnTo>
                        <a:pt x="2210" y="80"/>
                      </a:lnTo>
                      <a:lnTo>
                        <a:pt x="2208" y="83"/>
                      </a:lnTo>
                      <a:lnTo>
                        <a:pt x="2205" y="84"/>
                      </a:lnTo>
                      <a:lnTo>
                        <a:pt x="2204" y="85"/>
                      </a:lnTo>
                      <a:lnTo>
                        <a:pt x="2203" y="85"/>
                      </a:lnTo>
                      <a:lnTo>
                        <a:pt x="2201" y="84"/>
                      </a:lnTo>
                      <a:lnTo>
                        <a:pt x="2199" y="81"/>
                      </a:lnTo>
                      <a:lnTo>
                        <a:pt x="2196" y="76"/>
                      </a:lnTo>
                      <a:lnTo>
                        <a:pt x="2191" y="67"/>
                      </a:lnTo>
                      <a:lnTo>
                        <a:pt x="2184" y="59"/>
                      </a:lnTo>
                      <a:lnTo>
                        <a:pt x="2168" y="58"/>
                      </a:lnTo>
                      <a:lnTo>
                        <a:pt x="2147" y="55"/>
                      </a:lnTo>
                      <a:lnTo>
                        <a:pt x="2143" y="55"/>
                      </a:lnTo>
                      <a:lnTo>
                        <a:pt x="2137" y="55"/>
                      </a:lnTo>
                      <a:lnTo>
                        <a:pt x="2131" y="57"/>
                      </a:lnTo>
                      <a:lnTo>
                        <a:pt x="2129" y="59"/>
                      </a:lnTo>
                      <a:lnTo>
                        <a:pt x="2140" y="66"/>
                      </a:lnTo>
                      <a:lnTo>
                        <a:pt x="2152" y="70"/>
                      </a:lnTo>
                      <a:lnTo>
                        <a:pt x="2164" y="74"/>
                      </a:lnTo>
                      <a:lnTo>
                        <a:pt x="2175" y="79"/>
                      </a:lnTo>
                      <a:lnTo>
                        <a:pt x="2173" y="85"/>
                      </a:lnTo>
                      <a:lnTo>
                        <a:pt x="2170" y="92"/>
                      </a:lnTo>
                      <a:lnTo>
                        <a:pt x="2183" y="94"/>
                      </a:lnTo>
                      <a:lnTo>
                        <a:pt x="2199" y="97"/>
                      </a:lnTo>
                      <a:lnTo>
                        <a:pt x="2199" y="102"/>
                      </a:lnTo>
                      <a:lnTo>
                        <a:pt x="2190" y="103"/>
                      </a:lnTo>
                      <a:lnTo>
                        <a:pt x="2181" y="105"/>
                      </a:lnTo>
                      <a:lnTo>
                        <a:pt x="2177" y="105"/>
                      </a:lnTo>
                      <a:lnTo>
                        <a:pt x="2174" y="106"/>
                      </a:lnTo>
                      <a:lnTo>
                        <a:pt x="2172" y="109"/>
                      </a:lnTo>
                      <a:lnTo>
                        <a:pt x="2170" y="111"/>
                      </a:lnTo>
                      <a:lnTo>
                        <a:pt x="2170" y="114"/>
                      </a:lnTo>
                      <a:lnTo>
                        <a:pt x="2172" y="118"/>
                      </a:lnTo>
                      <a:lnTo>
                        <a:pt x="2174" y="119"/>
                      </a:lnTo>
                      <a:lnTo>
                        <a:pt x="2177" y="121"/>
                      </a:lnTo>
                      <a:lnTo>
                        <a:pt x="2186" y="124"/>
                      </a:lnTo>
                      <a:lnTo>
                        <a:pt x="2194" y="125"/>
                      </a:lnTo>
                      <a:lnTo>
                        <a:pt x="2204" y="128"/>
                      </a:lnTo>
                      <a:lnTo>
                        <a:pt x="2213" y="128"/>
                      </a:lnTo>
                      <a:lnTo>
                        <a:pt x="2221" y="128"/>
                      </a:lnTo>
                      <a:lnTo>
                        <a:pt x="2231" y="125"/>
                      </a:lnTo>
                      <a:lnTo>
                        <a:pt x="2244" y="124"/>
                      </a:lnTo>
                      <a:lnTo>
                        <a:pt x="2256" y="121"/>
                      </a:lnTo>
                      <a:lnTo>
                        <a:pt x="2269" y="119"/>
                      </a:lnTo>
                      <a:lnTo>
                        <a:pt x="2282" y="115"/>
                      </a:lnTo>
                      <a:lnTo>
                        <a:pt x="2300" y="115"/>
                      </a:lnTo>
                      <a:lnTo>
                        <a:pt x="2317" y="114"/>
                      </a:lnTo>
                      <a:lnTo>
                        <a:pt x="2334" y="114"/>
                      </a:lnTo>
                      <a:lnTo>
                        <a:pt x="2352" y="115"/>
                      </a:lnTo>
                      <a:lnTo>
                        <a:pt x="2353" y="116"/>
                      </a:lnTo>
                      <a:lnTo>
                        <a:pt x="2354" y="118"/>
                      </a:lnTo>
                      <a:lnTo>
                        <a:pt x="2354" y="120"/>
                      </a:lnTo>
                      <a:lnTo>
                        <a:pt x="2354" y="123"/>
                      </a:lnTo>
                      <a:lnTo>
                        <a:pt x="2354" y="125"/>
                      </a:lnTo>
                      <a:lnTo>
                        <a:pt x="2354" y="128"/>
                      </a:lnTo>
                      <a:lnTo>
                        <a:pt x="2353" y="129"/>
                      </a:lnTo>
                      <a:lnTo>
                        <a:pt x="2352" y="129"/>
                      </a:lnTo>
                      <a:lnTo>
                        <a:pt x="2344" y="132"/>
                      </a:lnTo>
                      <a:lnTo>
                        <a:pt x="2337" y="133"/>
                      </a:lnTo>
                      <a:lnTo>
                        <a:pt x="2331" y="134"/>
                      </a:lnTo>
                      <a:lnTo>
                        <a:pt x="2323" y="133"/>
                      </a:lnTo>
                      <a:lnTo>
                        <a:pt x="2310" y="133"/>
                      </a:lnTo>
                      <a:lnTo>
                        <a:pt x="2296" y="134"/>
                      </a:lnTo>
                      <a:lnTo>
                        <a:pt x="2291" y="138"/>
                      </a:lnTo>
                      <a:lnTo>
                        <a:pt x="2287" y="143"/>
                      </a:lnTo>
                      <a:lnTo>
                        <a:pt x="2273" y="138"/>
                      </a:lnTo>
                      <a:lnTo>
                        <a:pt x="2255" y="134"/>
                      </a:lnTo>
                      <a:lnTo>
                        <a:pt x="2253" y="136"/>
                      </a:lnTo>
                      <a:lnTo>
                        <a:pt x="2252" y="138"/>
                      </a:lnTo>
                      <a:lnTo>
                        <a:pt x="2252" y="141"/>
                      </a:lnTo>
                      <a:lnTo>
                        <a:pt x="2252" y="142"/>
                      </a:lnTo>
                      <a:lnTo>
                        <a:pt x="2253" y="143"/>
                      </a:lnTo>
                      <a:lnTo>
                        <a:pt x="2255" y="143"/>
                      </a:lnTo>
                      <a:lnTo>
                        <a:pt x="2274" y="149"/>
                      </a:lnTo>
                      <a:lnTo>
                        <a:pt x="2291" y="153"/>
                      </a:lnTo>
                      <a:lnTo>
                        <a:pt x="2299" y="166"/>
                      </a:lnTo>
                      <a:lnTo>
                        <a:pt x="2305" y="176"/>
                      </a:lnTo>
                      <a:lnTo>
                        <a:pt x="2315" y="176"/>
                      </a:lnTo>
                      <a:lnTo>
                        <a:pt x="2326" y="176"/>
                      </a:lnTo>
                      <a:lnTo>
                        <a:pt x="2335" y="173"/>
                      </a:lnTo>
                      <a:lnTo>
                        <a:pt x="2344" y="171"/>
                      </a:lnTo>
                      <a:lnTo>
                        <a:pt x="2354" y="168"/>
                      </a:lnTo>
                      <a:lnTo>
                        <a:pt x="2363" y="167"/>
                      </a:lnTo>
                      <a:lnTo>
                        <a:pt x="2374" y="166"/>
                      </a:lnTo>
                      <a:lnTo>
                        <a:pt x="2384" y="167"/>
                      </a:lnTo>
                      <a:lnTo>
                        <a:pt x="2387" y="176"/>
                      </a:lnTo>
                      <a:lnTo>
                        <a:pt x="2388" y="185"/>
                      </a:lnTo>
                      <a:lnTo>
                        <a:pt x="2404" y="191"/>
                      </a:lnTo>
                      <a:lnTo>
                        <a:pt x="2419" y="197"/>
                      </a:lnTo>
                      <a:lnTo>
                        <a:pt x="2427" y="199"/>
                      </a:lnTo>
                      <a:lnTo>
                        <a:pt x="2435" y="201"/>
                      </a:lnTo>
                      <a:lnTo>
                        <a:pt x="2441" y="201"/>
                      </a:lnTo>
                      <a:lnTo>
                        <a:pt x="2449" y="199"/>
                      </a:lnTo>
                      <a:lnTo>
                        <a:pt x="2455" y="197"/>
                      </a:lnTo>
                      <a:lnTo>
                        <a:pt x="2461" y="193"/>
                      </a:lnTo>
                      <a:lnTo>
                        <a:pt x="2465" y="188"/>
                      </a:lnTo>
                      <a:lnTo>
                        <a:pt x="2470" y="182"/>
                      </a:lnTo>
                      <a:lnTo>
                        <a:pt x="2474" y="176"/>
                      </a:lnTo>
                      <a:lnTo>
                        <a:pt x="2479" y="171"/>
                      </a:lnTo>
                      <a:lnTo>
                        <a:pt x="2484" y="166"/>
                      </a:lnTo>
                      <a:lnTo>
                        <a:pt x="2490" y="162"/>
                      </a:lnTo>
                      <a:lnTo>
                        <a:pt x="2494" y="160"/>
                      </a:lnTo>
                      <a:lnTo>
                        <a:pt x="2498" y="162"/>
                      </a:lnTo>
                      <a:lnTo>
                        <a:pt x="2503" y="163"/>
                      </a:lnTo>
                      <a:lnTo>
                        <a:pt x="2509" y="164"/>
                      </a:lnTo>
                      <a:lnTo>
                        <a:pt x="2514" y="164"/>
                      </a:lnTo>
                      <a:lnTo>
                        <a:pt x="2519" y="166"/>
                      </a:lnTo>
                      <a:lnTo>
                        <a:pt x="2524" y="164"/>
                      </a:lnTo>
                      <a:lnTo>
                        <a:pt x="2527" y="162"/>
                      </a:lnTo>
                      <a:lnTo>
                        <a:pt x="2535" y="147"/>
                      </a:lnTo>
                      <a:lnTo>
                        <a:pt x="2546" y="129"/>
                      </a:lnTo>
                      <a:lnTo>
                        <a:pt x="2551" y="125"/>
                      </a:lnTo>
                      <a:lnTo>
                        <a:pt x="2558" y="121"/>
                      </a:lnTo>
                      <a:lnTo>
                        <a:pt x="2564" y="118"/>
                      </a:lnTo>
                      <a:lnTo>
                        <a:pt x="2572" y="115"/>
                      </a:lnTo>
                      <a:lnTo>
                        <a:pt x="2579" y="112"/>
                      </a:lnTo>
                      <a:lnTo>
                        <a:pt x="2585" y="110"/>
                      </a:lnTo>
                      <a:lnTo>
                        <a:pt x="2592" y="106"/>
                      </a:lnTo>
                      <a:lnTo>
                        <a:pt x="2597" y="102"/>
                      </a:lnTo>
                      <a:close/>
                      <a:moveTo>
                        <a:pt x="1806" y="232"/>
                      </a:moveTo>
                      <a:lnTo>
                        <a:pt x="1807" y="229"/>
                      </a:lnTo>
                      <a:lnTo>
                        <a:pt x="1811" y="225"/>
                      </a:lnTo>
                      <a:lnTo>
                        <a:pt x="1816" y="224"/>
                      </a:lnTo>
                      <a:lnTo>
                        <a:pt x="1820" y="223"/>
                      </a:lnTo>
                      <a:lnTo>
                        <a:pt x="1831" y="237"/>
                      </a:lnTo>
                      <a:lnTo>
                        <a:pt x="1840" y="251"/>
                      </a:lnTo>
                      <a:lnTo>
                        <a:pt x="1850" y="264"/>
                      </a:lnTo>
                      <a:lnTo>
                        <a:pt x="1860" y="278"/>
                      </a:lnTo>
                      <a:lnTo>
                        <a:pt x="1867" y="285"/>
                      </a:lnTo>
                      <a:lnTo>
                        <a:pt x="1873" y="290"/>
                      </a:lnTo>
                      <a:lnTo>
                        <a:pt x="1875" y="293"/>
                      </a:lnTo>
                      <a:lnTo>
                        <a:pt x="1877" y="295"/>
                      </a:lnTo>
                      <a:lnTo>
                        <a:pt x="1879" y="299"/>
                      </a:lnTo>
                      <a:lnTo>
                        <a:pt x="1879" y="302"/>
                      </a:lnTo>
                      <a:lnTo>
                        <a:pt x="1880" y="303"/>
                      </a:lnTo>
                      <a:lnTo>
                        <a:pt x="1879" y="305"/>
                      </a:lnTo>
                      <a:lnTo>
                        <a:pt x="1877" y="307"/>
                      </a:lnTo>
                      <a:lnTo>
                        <a:pt x="1875" y="308"/>
                      </a:lnTo>
                      <a:lnTo>
                        <a:pt x="1869" y="308"/>
                      </a:lnTo>
                      <a:lnTo>
                        <a:pt x="1866" y="307"/>
                      </a:lnTo>
                      <a:lnTo>
                        <a:pt x="1856" y="296"/>
                      </a:lnTo>
                      <a:lnTo>
                        <a:pt x="1846" y="287"/>
                      </a:lnTo>
                      <a:lnTo>
                        <a:pt x="1836" y="278"/>
                      </a:lnTo>
                      <a:lnTo>
                        <a:pt x="1824" y="269"/>
                      </a:lnTo>
                      <a:lnTo>
                        <a:pt x="1819" y="261"/>
                      </a:lnTo>
                      <a:lnTo>
                        <a:pt x="1814" y="252"/>
                      </a:lnTo>
                      <a:lnTo>
                        <a:pt x="1810" y="242"/>
                      </a:lnTo>
                      <a:lnTo>
                        <a:pt x="1806" y="232"/>
                      </a:lnTo>
                      <a:close/>
                      <a:moveTo>
                        <a:pt x="2409" y="293"/>
                      </a:moveTo>
                      <a:lnTo>
                        <a:pt x="2413" y="294"/>
                      </a:lnTo>
                      <a:lnTo>
                        <a:pt x="2415" y="295"/>
                      </a:lnTo>
                      <a:lnTo>
                        <a:pt x="2418" y="299"/>
                      </a:lnTo>
                      <a:lnTo>
                        <a:pt x="2418" y="302"/>
                      </a:lnTo>
                      <a:lnTo>
                        <a:pt x="2417" y="308"/>
                      </a:lnTo>
                      <a:lnTo>
                        <a:pt x="2413" y="316"/>
                      </a:lnTo>
                      <a:lnTo>
                        <a:pt x="2410" y="318"/>
                      </a:lnTo>
                      <a:lnTo>
                        <a:pt x="2409" y="322"/>
                      </a:lnTo>
                      <a:lnTo>
                        <a:pt x="2409" y="326"/>
                      </a:lnTo>
                      <a:lnTo>
                        <a:pt x="2409" y="329"/>
                      </a:lnTo>
                      <a:lnTo>
                        <a:pt x="2415" y="334"/>
                      </a:lnTo>
                      <a:lnTo>
                        <a:pt x="2420" y="338"/>
                      </a:lnTo>
                      <a:lnTo>
                        <a:pt x="2427" y="342"/>
                      </a:lnTo>
                      <a:lnTo>
                        <a:pt x="2433" y="344"/>
                      </a:lnTo>
                      <a:lnTo>
                        <a:pt x="2446" y="348"/>
                      </a:lnTo>
                      <a:lnTo>
                        <a:pt x="2461" y="352"/>
                      </a:lnTo>
                      <a:lnTo>
                        <a:pt x="2476" y="343"/>
                      </a:lnTo>
                      <a:lnTo>
                        <a:pt x="2488" y="339"/>
                      </a:lnTo>
                      <a:lnTo>
                        <a:pt x="2492" y="340"/>
                      </a:lnTo>
                      <a:lnTo>
                        <a:pt x="2493" y="344"/>
                      </a:lnTo>
                      <a:lnTo>
                        <a:pt x="2496" y="348"/>
                      </a:lnTo>
                      <a:lnTo>
                        <a:pt x="2496" y="352"/>
                      </a:lnTo>
                      <a:lnTo>
                        <a:pt x="2496" y="361"/>
                      </a:lnTo>
                      <a:lnTo>
                        <a:pt x="2493" y="366"/>
                      </a:lnTo>
                      <a:lnTo>
                        <a:pt x="2487" y="369"/>
                      </a:lnTo>
                      <a:lnTo>
                        <a:pt x="2480" y="372"/>
                      </a:lnTo>
                      <a:lnTo>
                        <a:pt x="2475" y="375"/>
                      </a:lnTo>
                      <a:lnTo>
                        <a:pt x="2468" y="381"/>
                      </a:lnTo>
                      <a:lnTo>
                        <a:pt x="2462" y="386"/>
                      </a:lnTo>
                      <a:lnTo>
                        <a:pt x="2455" y="390"/>
                      </a:lnTo>
                      <a:lnTo>
                        <a:pt x="2446" y="395"/>
                      </a:lnTo>
                      <a:lnTo>
                        <a:pt x="2437" y="399"/>
                      </a:lnTo>
                      <a:lnTo>
                        <a:pt x="2432" y="399"/>
                      </a:lnTo>
                      <a:lnTo>
                        <a:pt x="2428" y="400"/>
                      </a:lnTo>
                      <a:lnTo>
                        <a:pt x="2424" y="403"/>
                      </a:lnTo>
                      <a:lnTo>
                        <a:pt x="2422" y="407"/>
                      </a:lnTo>
                      <a:lnTo>
                        <a:pt x="2418" y="414"/>
                      </a:lnTo>
                      <a:lnTo>
                        <a:pt x="2414" y="421"/>
                      </a:lnTo>
                      <a:lnTo>
                        <a:pt x="2413" y="422"/>
                      </a:lnTo>
                      <a:lnTo>
                        <a:pt x="2410" y="422"/>
                      </a:lnTo>
                      <a:lnTo>
                        <a:pt x="2407" y="422"/>
                      </a:lnTo>
                      <a:lnTo>
                        <a:pt x="2406" y="419"/>
                      </a:lnTo>
                      <a:lnTo>
                        <a:pt x="2404" y="418"/>
                      </a:lnTo>
                      <a:lnTo>
                        <a:pt x="2404" y="416"/>
                      </a:lnTo>
                      <a:lnTo>
                        <a:pt x="2404" y="414"/>
                      </a:lnTo>
                      <a:lnTo>
                        <a:pt x="2405" y="412"/>
                      </a:lnTo>
                      <a:lnTo>
                        <a:pt x="2407" y="405"/>
                      </a:lnTo>
                      <a:lnTo>
                        <a:pt x="2413" y="397"/>
                      </a:lnTo>
                      <a:lnTo>
                        <a:pt x="2417" y="394"/>
                      </a:lnTo>
                      <a:lnTo>
                        <a:pt x="2418" y="390"/>
                      </a:lnTo>
                      <a:lnTo>
                        <a:pt x="2419" y="385"/>
                      </a:lnTo>
                      <a:lnTo>
                        <a:pt x="2418" y="379"/>
                      </a:lnTo>
                      <a:lnTo>
                        <a:pt x="2414" y="378"/>
                      </a:lnTo>
                      <a:lnTo>
                        <a:pt x="2406" y="378"/>
                      </a:lnTo>
                      <a:lnTo>
                        <a:pt x="2398" y="379"/>
                      </a:lnTo>
                      <a:lnTo>
                        <a:pt x="2391" y="379"/>
                      </a:lnTo>
                      <a:lnTo>
                        <a:pt x="2384" y="388"/>
                      </a:lnTo>
                      <a:lnTo>
                        <a:pt x="2376" y="394"/>
                      </a:lnTo>
                      <a:lnTo>
                        <a:pt x="2360" y="391"/>
                      </a:lnTo>
                      <a:lnTo>
                        <a:pt x="2343" y="391"/>
                      </a:lnTo>
                      <a:lnTo>
                        <a:pt x="2326" y="391"/>
                      </a:lnTo>
                      <a:lnTo>
                        <a:pt x="2312" y="394"/>
                      </a:lnTo>
                      <a:lnTo>
                        <a:pt x="2308" y="394"/>
                      </a:lnTo>
                      <a:lnTo>
                        <a:pt x="2306" y="391"/>
                      </a:lnTo>
                      <a:lnTo>
                        <a:pt x="2304" y="388"/>
                      </a:lnTo>
                      <a:lnTo>
                        <a:pt x="2302" y="386"/>
                      </a:lnTo>
                      <a:lnTo>
                        <a:pt x="2302" y="378"/>
                      </a:lnTo>
                      <a:lnTo>
                        <a:pt x="2301" y="370"/>
                      </a:lnTo>
                      <a:lnTo>
                        <a:pt x="2306" y="361"/>
                      </a:lnTo>
                      <a:lnTo>
                        <a:pt x="2313" y="355"/>
                      </a:lnTo>
                      <a:lnTo>
                        <a:pt x="2315" y="351"/>
                      </a:lnTo>
                      <a:lnTo>
                        <a:pt x="2318" y="347"/>
                      </a:lnTo>
                      <a:lnTo>
                        <a:pt x="2319" y="343"/>
                      </a:lnTo>
                      <a:lnTo>
                        <a:pt x="2321" y="339"/>
                      </a:lnTo>
                      <a:lnTo>
                        <a:pt x="2313" y="329"/>
                      </a:lnTo>
                      <a:lnTo>
                        <a:pt x="2306" y="320"/>
                      </a:lnTo>
                      <a:lnTo>
                        <a:pt x="2309" y="318"/>
                      </a:lnTo>
                      <a:lnTo>
                        <a:pt x="2315" y="316"/>
                      </a:lnTo>
                      <a:lnTo>
                        <a:pt x="2327" y="316"/>
                      </a:lnTo>
                      <a:lnTo>
                        <a:pt x="2337" y="317"/>
                      </a:lnTo>
                      <a:lnTo>
                        <a:pt x="2348" y="317"/>
                      </a:lnTo>
                      <a:lnTo>
                        <a:pt x="2358" y="316"/>
                      </a:lnTo>
                      <a:lnTo>
                        <a:pt x="2367" y="311"/>
                      </a:lnTo>
                      <a:lnTo>
                        <a:pt x="2376" y="303"/>
                      </a:lnTo>
                      <a:lnTo>
                        <a:pt x="2384" y="295"/>
                      </a:lnTo>
                      <a:lnTo>
                        <a:pt x="2391" y="287"/>
                      </a:lnTo>
                      <a:lnTo>
                        <a:pt x="2395" y="287"/>
                      </a:lnTo>
                      <a:lnTo>
                        <a:pt x="2400" y="289"/>
                      </a:lnTo>
                      <a:lnTo>
                        <a:pt x="2405" y="290"/>
                      </a:lnTo>
                      <a:lnTo>
                        <a:pt x="2409" y="293"/>
                      </a:lnTo>
                      <a:close/>
                      <a:moveTo>
                        <a:pt x="2357" y="254"/>
                      </a:moveTo>
                      <a:lnTo>
                        <a:pt x="2361" y="254"/>
                      </a:lnTo>
                      <a:lnTo>
                        <a:pt x="2365" y="254"/>
                      </a:lnTo>
                      <a:lnTo>
                        <a:pt x="2369" y="255"/>
                      </a:lnTo>
                      <a:lnTo>
                        <a:pt x="2370" y="258"/>
                      </a:lnTo>
                      <a:lnTo>
                        <a:pt x="2371" y="264"/>
                      </a:lnTo>
                      <a:lnTo>
                        <a:pt x="2372" y="269"/>
                      </a:lnTo>
                      <a:lnTo>
                        <a:pt x="2371" y="276"/>
                      </a:lnTo>
                      <a:lnTo>
                        <a:pt x="2371" y="281"/>
                      </a:lnTo>
                      <a:lnTo>
                        <a:pt x="2370" y="286"/>
                      </a:lnTo>
                      <a:lnTo>
                        <a:pt x="2367" y="290"/>
                      </a:lnTo>
                      <a:lnTo>
                        <a:pt x="2365" y="294"/>
                      </a:lnTo>
                      <a:lnTo>
                        <a:pt x="2361" y="296"/>
                      </a:lnTo>
                      <a:lnTo>
                        <a:pt x="2356" y="300"/>
                      </a:lnTo>
                      <a:lnTo>
                        <a:pt x="2350" y="304"/>
                      </a:lnTo>
                      <a:lnTo>
                        <a:pt x="2344" y="305"/>
                      </a:lnTo>
                      <a:lnTo>
                        <a:pt x="2339" y="307"/>
                      </a:lnTo>
                      <a:lnTo>
                        <a:pt x="2326" y="307"/>
                      </a:lnTo>
                      <a:lnTo>
                        <a:pt x="2313" y="305"/>
                      </a:lnTo>
                      <a:lnTo>
                        <a:pt x="2305" y="307"/>
                      </a:lnTo>
                      <a:lnTo>
                        <a:pt x="2300" y="307"/>
                      </a:lnTo>
                      <a:lnTo>
                        <a:pt x="2297" y="307"/>
                      </a:lnTo>
                      <a:lnTo>
                        <a:pt x="2296" y="305"/>
                      </a:lnTo>
                      <a:lnTo>
                        <a:pt x="2295" y="304"/>
                      </a:lnTo>
                      <a:lnTo>
                        <a:pt x="2293" y="302"/>
                      </a:lnTo>
                      <a:lnTo>
                        <a:pt x="2293" y="296"/>
                      </a:lnTo>
                      <a:lnTo>
                        <a:pt x="2291" y="291"/>
                      </a:lnTo>
                      <a:lnTo>
                        <a:pt x="2288" y="287"/>
                      </a:lnTo>
                      <a:lnTo>
                        <a:pt x="2284" y="282"/>
                      </a:lnTo>
                      <a:lnTo>
                        <a:pt x="2277" y="274"/>
                      </a:lnTo>
                      <a:lnTo>
                        <a:pt x="2271" y="268"/>
                      </a:lnTo>
                      <a:lnTo>
                        <a:pt x="2271" y="267"/>
                      </a:lnTo>
                      <a:lnTo>
                        <a:pt x="2271" y="265"/>
                      </a:lnTo>
                      <a:lnTo>
                        <a:pt x="2273" y="264"/>
                      </a:lnTo>
                      <a:lnTo>
                        <a:pt x="2275" y="264"/>
                      </a:lnTo>
                      <a:lnTo>
                        <a:pt x="2282" y="263"/>
                      </a:lnTo>
                      <a:lnTo>
                        <a:pt x="2290" y="263"/>
                      </a:lnTo>
                      <a:lnTo>
                        <a:pt x="2306" y="259"/>
                      </a:lnTo>
                      <a:lnTo>
                        <a:pt x="2323" y="256"/>
                      </a:lnTo>
                      <a:lnTo>
                        <a:pt x="2340" y="254"/>
                      </a:lnTo>
                      <a:lnTo>
                        <a:pt x="2357" y="254"/>
                      </a:lnTo>
                      <a:close/>
                      <a:moveTo>
                        <a:pt x="2327" y="224"/>
                      </a:moveTo>
                      <a:lnTo>
                        <a:pt x="2331" y="225"/>
                      </a:lnTo>
                      <a:lnTo>
                        <a:pt x="2334" y="230"/>
                      </a:lnTo>
                      <a:lnTo>
                        <a:pt x="2335" y="234"/>
                      </a:lnTo>
                      <a:lnTo>
                        <a:pt x="2335" y="237"/>
                      </a:lnTo>
                      <a:lnTo>
                        <a:pt x="2334" y="239"/>
                      </a:lnTo>
                      <a:lnTo>
                        <a:pt x="2331" y="242"/>
                      </a:lnTo>
                      <a:lnTo>
                        <a:pt x="2327" y="245"/>
                      </a:lnTo>
                      <a:lnTo>
                        <a:pt x="2323" y="246"/>
                      </a:lnTo>
                      <a:lnTo>
                        <a:pt x="2319" y="246"/>
                      </a:lnTo>
                      <a:lnTo>
                        <a:pt x="2315" y="245"/>
                      </a:lnTo>
                      <a:lnTo>
                        <a:pt x="2306" y="243"/>
                      </a:lnTo>
                      <a:lnTo>
                        <a:pt x="2299" y="242"/>
                      </a:lnTo>
                      <a:lnTo>
                        <a:pt x="2284" y="245"/>
                      </a:lnTo>
                      <a:lnTo>
                        <a:pt x="2271" y="247"/>
                      </a:lnTo>
                      <a:lnTo>
                        <a:pt x="2260" y="250"/>
                      </a:lnTo>
                      <a:lnTo>
                        <a:pt x="2248" y="256"/>
                      </a:lnTo>
                      <a:lnTo>
                        <a:pt x="2238" y="259"/>
                      </a:lnTo>
                      <a:lnTo>
                        <a:pt x="2229" y="264"/>
                      </a:lnTo>
                      <a:lnTo>
                        <a:pt x="2223" y="267"/>
                      </a:lnTo>
                      <a:lnTo>
                        <a:pt x="2221" y="269"/>
                      </a:lnTo>
                      <a:lnTo>
                        <a:pt x="2217" y="274"/>
                      </a:lnTo>
                      <a:lnTo>
                        <a:pt x="2216" y="278"/>
                      </a:lnTo>
                      <a:lnTo>
                        <a:pt x="2214" y="282"/>
                      </a:lnTo>
                      <a:lnTo>
                        <a:pt x="2214" y="286"/>
                      </a:lnTo>
                      <a:lnTo>
                        <a:pt x="2216" y="290"/>
                      </a:lnTo>
                      <a:lnTo>
                        <a:pt x="2217" y="295"/>
                      </a:lnTo>
                      <a:lnTo>
                        <a:pt x="2218" y="299"/>
                      </a:lnTo>
                      <a:lnTo>
                        <a:pt x="2218" y="303"/>
                      </a:lnTo>
                      <a:lnTo>
                        <a:pt x="2218" y="307"/>
                      </a:lnTo>
                      <a:lnTo>
                        <a:pt x="2216" y="311"/>
                      </a:lnTo>
                      <a:lnTo>
                        <a:pt x="2209" y="312"/>
                      </a:lnTo>
                      <a:lnTo>
                        <a:pt x="2201" y="311"/>
                      </a:lnTo>
                      <a:lnTo>
                        <a:pt x="2197" y="311"/>
                      </a:lnTo>
                      <a:lnTo>
                        <a:pt x="2194" y="311"/>
                      </a:lnTo>
                      <a:lnTo>
                        <a:pt x="2190" y="312"/>
                      </a:lnTo>
                      <a:lnTo>
                        <a:pt x="2187" y="315"/>
                      </a:lnTo>
                      <a:lnTo>
                        <a:pt x="2184" y="322"/>
                      </a:lnTo>
                      <a:lnTo>
                        <a:pt x="2184" y="330"/>
                      </a:lnTo>
                      <a:lnTo>
                        <a:pt x="2184" y="337"/>
                      </a:lnTo>
                      <a:lnTo>
                        <a:pt x="2184" y="344"/>
                      </a:lnTo>
                      <a:lnTo>
                        <a:pt x="2184" y="352"/>
                      </a:lnTo>
                      <a:lnTo>
                        <a:pt x="2184" y="359"/>
                      </a:lnTo>
                      <a:lnTo>
                        <a:pt x="2182" y="365"/>
                      </a:lnTo>
                      <a:lnTo>
                        <a:pt x="2178" y="370"/>
                      </a:lnTo>
                      <a:lnTo>
                        <a:pt x="2162" y="377"/>
                      </a:lnTo>
                      <a:lnTo>
                        <a:pt x="2146" y="385"/>
                      </a:lnTo>
                      <a:lnTo>
                        <a:pt x="2142" y="396"/>
                      </a:lnTo>
                      <a:lnTo>
                        <a:pt x="2139" y="409"/>
                      </a:lnTo>
                      <a:lnTo>
                        <a:pt x="2138" y="423"/>
                      </a:lnTo>
                      <a:lnTo>
                        <a:pt x="2137" y="436"/>
                      </a:lnTo>
                      <a:lnTo>
                        <a:pt x="2134" y="449"/>
                      </a:lnTo>
                      <a:lnTo>
                        <a:pt x="2133" y="462"/>
                      </a:lnTo>
                      <a:lnTo>
                        <a:pt x="2129" y="474"/>
                      </a:lnTo>
                      <a:lnTo>
                        <a:pt x="2122" y="486"/>
                      </a:lnTo>
                      <a:lnTo>
                        <a:pt x="2120" y="488"/>
                      </a:lnTo>
                      <a:lnTo>
                        <a:pt x="2117" y="491"/>
                      </a:lnTo>
                      <a:lnTo>
                        <a:pt x="2113" y="493"/>
                      </a:lnTo>
                      <a:lnTo>
                        <a:pt x="2108" y="495"/>
                      </a:lnTo>
                      <a:lnTo>
                        <a:pt x="2103" y="496"/>
                      </a:lnTo>
                      <a:lnTo>
                        <a:pt x="2099" y="496"/>
                      </a:lnTo>
                      <a:lnTo>
                        <a:pt x="2094" y="496"/>
                      </a:lnTo>
                      <a:lnTo>
                        <a:pt x="2090" y="495"/>
                      </a:lnTo>
                      <a:lnTo>
                        <a:pt x="2081" y="487"/>
                      </a:lnTo>
                      <a:lnTo>
                        <a:pt x="2073" y="478"/>
                      </a:lnTo>
                      <a:lnTo>
                        <a:pt x="2067" y="467"/>
                      </a:lnTo>
                      <a:lnTo>
                        <a:pt x="2063" y="457"/>
                      </a:lnTo>
                      <a:lnTo>
                        <a:pt x="2061" y="456"/>
                      </a:lnTo>
                      <a:lnTo>
                        <a:pt x="2061" y="453"/>
                      </a:lnTo>
                      <a:lnTo>
                        <a:pt x="2063" y="451"/>
                      </a:lnTo>
                      <a:lnTo>
                        <a:pt x="2064" y="449"/>
                      </a:lnTo>
                      <a:lnTo>
                        <a:pt x="2068" y="445"/>
                      </a:lnTo>
                      <a:lnTo>
                        <a:pt x="2072" y="443"/>
                      </a:lnTo>
                      <a:lnTo>
                        <a:pt x="2077" y="442"/>
                      </a:lnTo>
                      <a:lnTo>
                        <a:pt x="2085" y="440"/>
                      </a:lnTo>
                      <a:lnTo>
                        <a:pt x="2089" y="440"/>
                      </a:lnTo>
                      <a:lnTo>
                        <a:pt x="2091" y="439"/>
                      </a:lnTo>
                      <a:lnTo>
                        <a:pt x="2094" y="438"/>
                      </a:lnTo>
                      <a:lnTo>
                        <a:pt x="2095" y="434"/>
                      </a:lnTo>
                      <a:lnTo>
                        <a:pt x="2092" y="431"/>
                      </a:lnTo>
                      <a:lnTo>
                        <a:pt x="2090" y="429"/>
                      </a:lnTo>
                      <a:lnTo>
                        <a:pt x="2086" y="427"/>
                      </a:lnTo>
                      <a:lnTo>
                        <a:pt x="2083" y="426"/>
                      </a:lnTo>
                      <a:lnTo>
                        <a:pt x="2074" y="426"/>
                      </a:lnTo>
                      <a:lnTo>
                        <a:pt x="2068" y="425"/>
                      </a:lnTo>
                      <a:lnTo>
                        <a:pt x="2057" y="426"/>
                      </a:lnTo>
                      <a:lnTo>
                        <a:pt x="2046" y="430"/>
                      </a:lnTo>
                      <a:lnTo>
                        <a:pt x="2041" y="430"/>
                      </a:lnTo>
                      <a:lnTo>
                        <a:pt x="2034" y="431"/>
                      </a:lnTo>
                      <a:lnTo>
                        <a:pt x="2028" y="431"/>
                      </a:lnTo>
                      <a:lnTo>
                        <a:pt x="2021" y="430"/>
                      </a:lnTo>
                      <a:lnTo>
                        <a:pt x="2009" y="426"/>
                      </a:lnTo>
                      <a:lnTo>
                        <a:pt x="1998" y="419"/>
                      </a:lnTo>
                      <a:lnTo>
                        <a:pt x="1993" y="416"/>
                      </a:lnTo>
                      <a:lnTo>
                        <a:pt x="1987" y="412"/>
                      </a:lnTo>
                      <a:lnTo>
                        <a:pt x="1984" y="408"/>
                      </a:lnTo>
                      <a:lnTo>
                        <a:pt x="1978" y="403"/>
                      </a:lnTo>
                      <a:lnTo>
                        <a:pt x="1976" y="400"/>
                      </a:lnTo>
                      <a:lnTo>
                        <a:pt x="1974" y="397"/>
                      </a:lnTo>
                      <a:lnTo>
                        <a:pt x="1974" y="395"/>
                      </a:lnTo>
                      <a:lnTo>
                        <a:pt x="1974" y="391"/>
                      </a:lnTo>
                      <a:lnTo>
                        <a:pt x="1976" y="385"/>
                      </a:lnTo>
                      <a:lnTo>
                        <a:pt x="1978" y="379"/>
                      </a:lnTo>
                      <a:lnTo>
                        <a:pt x="1980" y="378"/>
                      </a:lnTo>
                      <a:lnTo>
                        <a:pt x="1981" y="377"/>
                      </a:lnTo>
                      <a:lnTo>
                        <a:pt x="1984" y="377"/>
                      </a:lnTo>
                      <a:lnTo>
                        <a:pt x="1986" y="375"/>
                      </a:lnTo>
                      <a:lnTo>
                        <a:pt x="1993" y="377"/>
                      </a:lnTo>
                      <a:lnTo>
                        <a:pt x="1998" y="379"/>
                      </a:lnTo>
                      <a:lnTo>
                        <a:pt x="2000" y="383"/>
                      </a:lnTo>
                      <a:lnTo>
                        <a:pt x="2003" y="388"/>
                      </a:lnTo>
                      <a:lnTo>
                        <a:pt x="2015" y="391"/>
                      </a:lnTo>
                      <a:lnTo>
                        <a:pt x="2029" y="392"/>
                      </a:lnTo>
                      <a:lnTo>
                        <a:pt x="2043" y="391"/>
                      </a:lnTo>
                      <a:lnTo>
                        <a:pt x="2057" y="388"/>
                      </a:lnTo>
                      <a:lnTo>
                        <a:pt x="2059" y="387"/>
                      </a:lnTo>
                      <a:lnTo>
                        <a:pt x="2060" y="383"/>
                      </a:lnTo>
                      <a:lnTo>
                        <a:pt x="2060" y="382"/>
                      </a:lnTo>
                      <a:lnTo>
                        <a:pt x="2060" y="381"/>
                      </a:lnTo>
                      <a:lnTo>
                        <a:pt x="2059" y="379"/>
                      </a:lnTo>
                      <a:lnTo>
                        <a:pt x="2057" y="379"/>
                      </a:lnTo>
                      <a:lnTo>
                        <a:pt x="2041" y="377"/>
                      </a:lnTo>
                      <a:lnTo>
                        <a:pt x="2021" y="375"/>
                      </a:lnTo>
                      <a:lnTo>
                        <a:pt x="2021" y="370"/>
                      </a:lnTo>
                      <a:lnTo>
                        <a:pt x="2025" y="361"/>
                      </a:lnTo>
                      <a:lnTo>
                        <a:pt x="2047" y="359"/>
                      </a:lnTo>
                      <a:lnTo>
                        <a:pt x="2069" y="359"/>
                      </a:lnTo>
                      <a:lnTo>
                        <a:pt x="2092" y="359"/>
                      </a:lnTo>
                      <a:lnTo>
                        <a:pt x="2113" y="356"/>
                      </a:lnTo>
                      <a:lnTo>
                        <a:pt x="2117" y="355"/>
                      </a:lnTo>
                      <a:lnTo>
                        <a:pt x="2120" y="351"/>
                      </a:lnTo>
                      <a:lnTo>
                        <a:pt x="2120" y="347"/>
                      </a:lnTo>
                      <a:lnTo>
                        <a:pt x="2118" y="343"/>
                      </a:lnTo>
                      <a:lnTo>
                        <a:pt x="2111" y="340"/>
                      </a:lnTo>
                      <a:lnTo>
                        <a:pt x="2102" y="340"/>
                      </a:lnTo>
                      <a:lnTo>
                        <a:pt x="2094" y="342"/>
                      </a:lnTo>
                      <a:lnTo>
                        <a:pt x="2086" y="343"/>
                      </a:lnTo>
                      <a:lnTo>
                        <a:pt x="2072" y="343"/>
                      </a:lnTo>
                      <a:lnTo>
                        <a:pt x="2057" y="346"/>
                      </a:lnTo>
                      <a:lnTo>
                        <a:pt x="2044" y="348"/>
                      </a:lnTo>
                      <a:lnTo>
                        <a:pt x="2030" y="352"/>
                      </a:lnTo>
                      <a:lnTo>
                        <a:pt x="2024" y="353"/>
                      </a:lnTo>
                      <a:lnTo>
                        <a:pt x="2019" y="357"/>
                      </a:lnTo>
                      <a:lnTo>
                        <a:pt x="2013" y="361"/>
                      </a:lnTo>
                      <a:lnTo>
                        <a:pt x="2007" y="366"/>
                      </a:lnTo>
                      <a:lnTo>
                        <a:pt x="1997" y="366"/>
                      </a:lnTo>
                      <a:lnTo>
                        <a:pt x="1986" y="368"/>
                      </a:lnTo>
                      <a:lnTo>
                        <a:pt x="1976" y="368"/>
                      </a:lnTo>
                      <a:lnTo>
                        <a:pt x="1965" y="366"/>
                      </a:lnTo>
                      <a:lnTo>
                        <a:pt x="1959" y="360"/>
                      </a:lnTo>
                      <a:lnTo>
                        <a:pt x="1951" y="352"/>
                      </a:lnTo>
                      <a:lnTo>
                        <a:pt x="1949" y="344"/>
                      </a:lnTo>
                      <a:lnTo>
                        <a:pt x="1949" y="335"/>
                      </a:lnTo>
                      <a:lnTo>
                        <a:pt x="1949" y="327"/>
                      </a:lnTo>
                      <a:lnTo>
                        <a:pt x="1951" y="320"/>
                      </a:lnTo>
                      <a:lnTo>
                        <a:pt x="1952" y="318"/>
                      </a:lnTo>
                      <a:lnTo>
                        <a:pt x="1954" y="318"/>
                      </a:lnTo>
                      <a:lnTo>
                        <a:pt x="1955" y="317"/>
                      </a:lnTo>
                      <a:lnTo>
                        <a:pt x="1956" y="318"/>
                      </a:lnTo>
                      <a:lnTo>
                        <a:pt x="1961" y="320"/>
                      </a:lnTo>
                      <a:lnTo>
                        <a:pt x="1965" y="320"/>
                      </a:lnTo>
                      <a:lnTo>
                        <a:pt x="1969" y="325"/>
                      </a:lnTo>
                      <a:lnTo>
                        <a:pt x="1974" y="329"/>
                      </a:lnTo>
                      <a:lnTo>
                        <a:pt x="1986" y="320"/>
                      </a:lnTo>
                      <a:lnTo>
                        <a:pt x="1993" y="315"/>
                      </a:lnTo>
                      <a:lnTo>
                        <a:pt x="2000" y="313"/>
                      </a:lnTo>
                      <a:lnTo>
                        <a:pt x="2007" y="313"/>
                      </a:lnTo>
                      <a:lnTo>
                        <a:pt x="2012" y="315"/>
                      </a:lnTo>
                      <a:lnTo>
                        <a:pt x="2016" y="315"/>
                      </a:lnTo>
                      <a:lnTo>
                        <a:pt x="2026" y="311"/>
                      </a:lnTo>
                      <a:lnTo>
                        <a:pt x="2037" y="304"/>
                      </a:lnTo>
                      <a:lnTo>
                        <a:pt x="2047" y="298"/>
                      </a:lnTo>
                      <a:lnTo>
                        <a:pt x="2057" y="293"/>
                      </a:lnTo>
                      <a:lnTo>
                        <a:pt x="2068" y="290"/>
                      </a:lnTo>
                      <a:lnTo>
                        <a:pt x="2078" y="290"/>
                      </a:lnTo>
                      <a:lnTo>
                        <a:pt x="2087" y="291"/>
                      </a:lnTo>
                      <a:lnTo>
                        <a:pt x="2095" y="293"/>
                      </a:lnTo>
                      <a:lnTo>
                        <a:pt x="2102" y="293"/>
                      </a:lnTo>
                      <a:lnTo>
                        <a:pt x="2105" y="291"/>
                      </a:lnTo>
                      <a:lnTo>
                        <a:pt x="2109" y="290"/>
                      </a:lnTo>
                      <a:lnTo>
                        <a:pt x="2113" y="287"/>
                      </a:lnTo>
                      <a:lnTo>
                        <a:pt x="2116" y="286"/>
                      </a:lnTo>
                      <a:lnTo>
                        <a:pt x="2117" y="283"/>
                      </a:lnTo>
                      <a:lnTo>
                        <a:pt x="2116" y="280"/>
                      </a:lnTo>
                      <a:lnTo>
                        <a:pt x="2113" y="278"/>
                      </a:lnTo>
                      <a:lnTo>
                        <a:pt x="2102" y="278"/>
                      </a:lnTo>
                      <a:lnTo>
                        <a:pt x="2090" y="278"/>
                      </a:lnTo>
                      <a:lnTo>
                        <a:pt x="2089" y="277"/>
                      </a:lnTo>
                      <a:lnTo>
                        <a:pt x="2089" y="274"/>
                      </a:lnTo>
                      <a:lnTo>
                        <a:pt x="2090" y="272"/>
                      </a:lnTo>
                      <a:lnTo>
                        <a:pt x="2091" y="269"/>
                      </a:lnTo>
                      <a:lnTo>
                        <a:pt x="2094" y="264"/>
                      </a:lnTo>
                      <a:lnTo>
                        <a:pt x="2095" y="260"/>
                      </a:lnTo>
                      <a:lnTo>
                        <a:pt x="2108" y="248"/>
                      </a:lnTo>
                      <a:lnTo>
                        <a:pt x="2118" y="237"/>
                      </a:lnTo>
                      <a:lnTo>
                        <a:pt x="2120" y="235"/>
                      </a:lnTo>
                      <a:lnTo>
                        <a:pt x="2120" y="233"/>
                      </a:lnTo>
                      <a:lnTo>
                        <a:pt x="2118" y="230"/>
                      </a:lnTo>
                      <a:lnTo>
                        <a:pt x="2117" y="229"/>
                      </a:lnTo>
                      <a:lnTo>
                        <a:pt x="2113" y="225"/>
                      </a:lnTo>
                      <a:lnTo>
                        <a:pt x="2108" y="224"/>
                      </a:lnTo>
                      <a:lnTo>
                        <a:pt x="2096" y="232"/>
                      </a:lnTo>
                      <a:lnTo>
                        <a:pt x="2083" y="239"/>
                      </a:lnTo>
                      <a:lnTo>
                        <a:pt x="2073" y="250"/>
                      </a:lnTo>
                      <a:lnTo>
                        <a:pt x="2063" y="260"/>
                      </a:lnTo>
                      <a:lnTo>
                        <a:pt x="2056" y="269"/>
                      </a:lnTo>
                      <a:lnTo>
                        <a:pt x="2048" y="274"/>
                      </a:lnTo>
                      <a:lnTo>
                        <a:pt x="2042" y="270"/>
                      </a:lnTo>
                      <a:lnTo>
                        <a:pt x="2037" y="267"/>
                      </a:lnTo>
                      <a:lnTo>
                        <a:pt x="2034" y="264"/>
                      </a:lnTo>
                      <a:lnTo>
                        <a:pt x="2032" y="261"/>
                      </a:lnTo>
                      <a:lnTo>
                        <a:pt x="2030" y="259"/>
                      </a:lnTo>
                      <a:lnTo>
                        <a:pt x="2030" y="256"/>
                      </a:lnTo>
                      <a:lnTo>
                        <a:pt x="2037" y="242"/>
                      </a:lnTo>
                      <a:lnTo>
                        <a:pt x="2039" y="233"/>
                      </a:lnTo>
                      <a:lnTo>
                        <a:pt x="2039" y="230"/>
                      </a:lnTo>
                      <a:lnTo>
                        <a:pt x="2038" y="228"/>
                      </a:lnTo>
                      <a:lnTo>
                        <a:pt x="2037" y="226"/>
                      </a:lnTo>
                      <a:lnTo>
                        <a:pt x="2034" y="225"/>
                      </a:lnTo>
                      <a:lnTo>
                        <a:pt x="2030" y="225"/>
                      </a:lnTo>
                      <a:lnTo>
                        <a:pt x="2025" y="228"/>
                      </a:lnTo>
                      <a:lnTo>
                        <a:pt x="2022" y="230"/>
                      </a:lnTo>
                      <a:lnTo>
                        <a:pt x="2020" y="233"/>
                      </a:lnTo>
                      <a:lnTo>
                        <a:pt x="2019" y="235"/>
                      </a:lnTo>
                      <a:lnTo>
                        <a:pt x="2017" y="239"/>
                      </a:lnTo>
                      <a:lnTo>
                        <a:pt x="2015" y="246"/>
                      </a:lnTo>
                      <a:lnTo>
                        <a:pt x="2012" y="251"/>
                      </a:lnTo>
                      <a:lnTo>
                        <a:pt x="2007" y="252"/>
                      </a:lnTo>
                      <a:lnTo>
                        <a:pt x="2003" y="252"/>
                      </a:lnTo>
                      <a:lnTo>
                        <a:pt x="1999" y="251"/>
                      </a:lnTo>
                      <a:lnTo>
                        <a:pt x="1998" y="251"/>
                      </a:lnTo>
                      <a:lnTo>
                        <a:pt x="1999" y="258"/>
                      </a:lnTo>
                      <a:lnTo>
                        <a:pt x="2002" y="264"/>
                      </a:lnTo>
                      <a:lnTo>
                        <a:pt x="2003" y="268"/>
                      </a:lnTo>
                      <a:lnTo>
                        <a:pt x="2003" y="272"/>
                      </a:lnTo>
                      <a:lnTo>
                        <a:pt x="2003" y="276"/>
                      </a:lnTo>
                      <a:lnTo>
                        <a:pt x="2003" y="278"/>
                      </a:lnTo>
                      <a:lnTo>
                        <a:pt x="1995" y="278"/>
                      </a:lnTo>
                      <a:lnTo>
                        <a:pt x="1984" y="278"/>
                      </a:lnTo>
                      <a:lnTo>
                        <a:pt x="1980" y="283"/>
                      </a:lnTo>
                      <a:lnTo>
                        <a:pt x="1974" y="287"/>
                      </a:lnTo>
                      <a:lnTo>
                        <a:pt x="1960" y="290"/>
                      </a:lnTo>
                      <a:lnTo>
                        <a:pt x="1947" y="291"/>
                      </a:lnTo>
                      <a:lnTo>
                        <a:pt x="1936" y="290"/>
                      </a:lnTo>
                      <a:lnTo>
                        <a:pt x="1924" y="287"/>
                      </a:lnTo>
                      <a:lnTo>
                        <a:pt x="1914" y="287"/>
                      </a:lnTo>
                      <a:lnTo>
                        <a:pt x="1904" y="285"/>
                      </a:lnTo>
                      <a:lnTo>
                        <a:pt x="1899" y="282"/>
                      </a:lnTo>
                      <a:lnTo>
                        <a:pt x="1897" y="280"/>
                      </a:lnTo>
                      <a:lnTo>
                        <a:pt x="1893" y="277"/>
                      </a:lnTo>
                      <a:lnTo>
                        <a:pt x="1891" y="274"/>
                      </a:lnTo>
                      <a:lnTo>
                        <a:pt x="1898" y="265"/>
                      </a:lnTo>
                      <a:lnTo>
                        <a:pt x="1904" y="260"/>
                      </a:lnTo>
                      <a:lnTo>
                        <a:pt x="1890" y="258"/>
                      </a:lnTo>
                      <a:lnTo>
                        <a:pt x="1876" y="255"/>
                      </a:lnTo>
                      <a:lnTo>
                        <a:pt x="1869" y="252"/>
                      </a:lnTo>
                      <a:lnTo>
                        <a:pt x="1863" y="250"/>
                      </a:lnTo>
                      <a:lnTo>
                        <a:pt x="1858" y="246"/>
                      </a:lnTo>
                      <a:lnTo>
                        <a:pt x="1854" y="242"/>
                      </a:lnTo>
                      <a:lnTo>
                        <a:pt x="1850" y="220"/>
                      </a:lnTo>
                      <a:lnTo>
                        <a:pt x="1850" y="210"/>
                      </a:lnTo>
                      <a:lnTo>
                        <a:pt x="1855" y="211"/>
                      </a:lnTo>
                      <a:lnTo>
                        <a:pt x="1862" y="213"/>
                      </a:lnTo>
                      <a:lnTo>
                        <a:pt x="1872" y="219"/>
                      </a:lnTo>
                      <a:lnTo>
                        <a:pt x="1882" y="228"/>
                      </a:lnTo>
                      <a:lnTo>
                        <a:pt x="1885" y="225"/>
                      </a:lnTo>
                      <a:lnTo>
                        <a:pt x="1888" y="221"/>
                      </a:lnTo>
                      <a:lnTo>
                        <a:pt x="1889" y="217"/>
                      </a:lnTo>
                      <a:lnTo>
                        <a:pt x="1886" y="213"/>
                      </a:lnTo>
                      <a:lnTo>
                        <a:pt x="1877" y="212"/>
                      </a:lnTo>
                      <a:lnTo>
                        <a:pt x="1868" y="210"/>
                      </a:lnTo>
                      <a:lnTo>
                        <a:pt x="1863" y="203"/>
                      </a:lnTo>
                      <a:lnTo>
                        <a:pt x="1859" y="195"/>
                      </a:lnTo>
                      <a:lnTo>
                        <a:pt x="1862" y="184"/>
                      </a:lnTo>
                      <a:lnTo>
                        <a:pt x="1863" y="173"/>
                      </a:lnTo>
                      <a:lnTo>
                        <a:pt x="1860" y="171"/>
                      </a:lnTo>
                      <a:lnTo>
                        <a:pt x="1856" y="169"/>
                      </a:lnTo>
                      <a:lnTo>
                        <a:pt x="1853" y="171"/>
                      </a:lnTo>
                      <a:lnTo>
                        <a:pt x="1850" y="173"/>
                      </a:lnTo>
                      <a:lnTo>
                        <a:pt x="1847" y="178"/>
                      </a:lnTo>
                      <a:lnTo>
                        <a:pt x="1847" y="186"/>
                      </a:lnTo>
                      <a:lnTo>
                        <a:pt x="1846" y="190"/>
                      </a:lnTo>
                      <a:lnTo>
                        <a:pt x="1845" y="193"/>
                      </a:lnTo>
                      <a:lnTo>
                        <a:pt x="1844" y="195"/>
                      </a:lnTo>
                      <a:lnTo>
                        <a:pt x="1840" y="195"/>
                      </a:lnTo>
                      <a:lnTo>
                        <a:pt x="1834" y="195"/>
                      </a:lnTo>
                      <a:lnTo>
                        <a:pt x="1829" y="193"/>
                      </a:lnTo>
                      <a:lnTo>
                        <a:pt x="1825" y="190"/>
                      </a:lnTo>
                      <a:lnTo>
                        <a:pt x="1820" y="188"/>
                      </a:lnTo>
                      <a:lnTo>
                        <a:pt x="1811" y="178"/>
                      </a:lnTo>
                      <a:lnTo>
                        <a:pt x="1803" y="168"/>
                      </a:lnTo>
                      <a:lnTo>
                        <a:pt x="1802" y="163"/>
                      </a:lnTo>
                      <a:lnTo>
                        <a:pt x="1801" y="158"/>
                      </a:lnTo>
                      <a:lnTo>
                        <a:pt x="1802" y="153"/>
                      </a:lnTo>
                      <a:lnTo>
                        <a:pt x="1802" y="149"/>
                      </a:lnTo>
                      <a:lnTo>
                        <a:pt x="1806" y="140"/>
                      </a:lnTo>
                      <a:lnTo>
                        <a:pt x="1812" y="132"/>
                      </a:lnTo>
                      <a:lnTo>
                        <a:pt x="1816" y="127"/>
                      </a:lnTo>
                      <a:lnTo>
                        <a:pt x="1821" y="124"/>
                      </a:lnTo>
                      <a:lnTo>
                        <a:pt x="1827" y="121"/>
                      </a:lnTo>
                      <a:lnTo>
                        <a:pt x="1832" y="119"/>
                      </a:lnTo>
                      <a:lnTo>
                        <a:pt x="1844" y="118"/>
                      </a:lnTo>
                      <a:lnTo>
                        <a:pt x="1854" y="118"/>
                      </a:lnTo>
                      <a:lnTo>
                        <a:pt x="1858" y="119"/>
                      </a:lnTo>
                      <a:lnTo>
                        <a:pt x="1860" y="120"/>
                      </a:lnTo>
                      <a:lnTo>
                        <a:pt x="1863" y="123"/>
                      </a:lnTo>
                      <a:lnTo>
                        <a:pt x="1866" y="127"/>
                      </a:lnTo>
                      <a:lnTo>
                        <a:pt x="1868" y="129"/>
                      </a:lnTo>
                      <a:lnTo>
                        <a:pt x="1871" y="132"/>
                      </a:lnTo>
                      <a:lnTo>
                        <a:pt x="1873" y="132"/>
                      </a:lnTo>
                      <a:lnTo>
                        <a:pt x="1877" y="132"/>
                      </a:lnTo>
                      <a:lnTo>
                        <a:pt x="1880" y="129"/>
                      </a:lnTo>
                      <a:lnTo>
                        <a:pt x="1881" y="127"/>
                      </a:lnTo>
                      <a:lnTo>
                        <a:pt x="1880" y="124"/>
                      </a:lnTo>
                      <a:lnTo>
                        <a:pt x="1879" y="120"/>
                      </a:lnTo>
                      <a:lnTo>
                        <a:pt x="1877" y="116"/>
                      </a:lnTo>
                      <a:lnTo>
                        <a:pt x="1877" y="114"/>
                      </a:lnTo>
                      <a:lnTo>
                        <a:pt x="1876" y="111"/>
                      </a:lnTo>
                      <a:lnTo>
                        <a:pt x="1877" y="109"/>
                      </a:lnTo>
                      <a:lnTo>
                        <a:pt x="1881" y="107"/>
                      </a:lnTo>
                      <a:lnTo>
                        <a:pt x="1884" y="107"/>
                      </a:lnTo>
                      <a:lnTo>
                        <a:pt x="1888" y="109"/>
                      </a:lnTo>
                      <a:lnTo>
                        <a:pt x="1891" y="110"/>
                      </a:lnTo>
                      <a:lnTo>
                        <a:pt x="1898" y="112"/>
                      </a:lnTo>
                      <a:lnTo>
                        <a:pt x="1904" y="114"/>
                      </a:lnTo>
                      <a:lnTo>
                        <a:pt x="1916" y="112"/>
                      </a:lnTo>
                      <a:lnTo>
                        <a:pt x="1928" y="111"/>
                      </a:lnTo>
                      <a:lnTo>
                        <a:pt x="1941" y="110"/>
                      </a:lnTo>
                      <a:lnTo>
                        <a:pt x="1951" y="109"/>
                      </a:lnTo>
                      <a:lnTo>
                        <a:pt x="1954" y="110"/>
                      </a:lnTo>
                      <a:lnTo>
                        <a:pt x="1955" y="114"/>
                      </a:lnTo>
                      <a:lnTo>
                        <a:pt x="1954" y="119"/>
                      </a:lnTo>
                      <a:lnTo>
                        <a:pt x="1951" y="123"/>
                      </a:lnTo>
                      <a:lnTo>
                        <a:pt x="1938" y="124"/>
                      </a:lnTo>
                      <a:lnTo>
                        <a:pt x="1924" y="124"/>
                      </a:lnTo>
                      <a:lnTo>
                        <a:pt x="1912" y="125"/>
                      </a:lnTo>
                      <a:lnTo>
                        <a:pt x="1901" y="127"/>
                      </a:lnTo>
                      <a:lnTo>
                        <a:pt x="1899" y="127"/>
                      </a:lnTo>
                      <a:lnTo>
                        <a:pt x="1899" y="128"/>
                      </a:lnTo>
                      <a:lnTo>
                        <a:pt x="1898" y="129"/>
                      </a:lnTo>
                      <a:lnTo>
                        <a:pt x="1899" y="132"/>
                      </a:lnTo>
                      <a:lnTo>
                        <a:pt x="1901" y="134"/>
                      </a:lnTo>
                      <a:lnTo>
                        <a:pt x="1901" y="136"/>
                      </a:lnTo>
                      <a:lnTo>
                        <a:pt x="1908" y="136"/>
                      </a:lnTo>
                      <a:lnTo>
                        <a:pt x="1917" y="134"/>
                      </a:lnTo>
                      <a:lnTo>
                        <a:pt x="1925" y="134"/>
                      </a:lnTo>
                      <a:lnTo>
                        <a:pt x="1933" y="136"/>
                      </a:lnTo>
                      <a:lnTo>
                        <a:pt x="1933" y="145"/>
                      </a:lnTo>
                      <a:lnTo>
                        <a:pt x="1933" y="155"/>
                      </a:lnTo>
                      <a:lnTo>
                        <a:pt x="1937" y="164"/>
                      </a:lnTo>
                      <a:lnTo>
                        <a:pt x="1941" y="175"/>
                      </a:lnTo>
                      <a:lnTo>
                        <a:pt x="1943" y="178"/>
                      </a:lnTo>
                      <a:lnTo>
                        <a:pt x="1945" y="181"/>
                      </a:lnTo>
                      <a:lnTo>
                        <a:pt x="1949" y="185"/>
                      </a:lnTo>
                      <a:lnTo>
                        <a:pt x="1951" y="186"/>
                      </a:lnTo>
                      <a:lnTo>
                        <a:pt x="1956" y="190"/>
                      </a:lnTo>
                      <a:lnTo>
                        <a:pt x="1963" y="191"/>
                      </a:lnTo>
                      <a:lnTo>
                        <a:pt x="1965" y="191"/>
                      </a:lnTo>
                      <a:lnTo>
                        <a:pt x="1968" y="191"/>
                      </a:lnTo>
                      <a:lnTo>
                        <a:pt x="1969" y="189"/>
                      </a:lnTo>
                      <a:lnTo>
                        <a:pt x="1969" y="186"/>
                      </a:lnTo>
                      <a:lnTo>
                        <a:pt x="1969" y="182"/>
                      </a:lnTo>
                      <a:lnTo>
                        <a:pt x="1967" y="177"/>
                      </a:lnTo>
                      <a:lnTo>
                        <a:pt x="1963" y="173"/>
                      </a:lnTo>
                      <a:lnTo>
                        <a:pt x="1959" y="169"/>
                      </a:lnTo>
                      <a:lnTo>
                        <a:pt x="1955" y="166"/>
                      </a:lnTo>
                      <a:lnTo>
                        <a:pt x="1952" y="162"/>
                      </a:lnTo>
                      <a:lnTo>
                        <a:pt x="1951" y="156"/>
                      </a:lnTo>
                      <a:lnTo>
                        <a:pt x="1951" y="150"/>
                      </a:lnTo>
                      <a:lnTo>
                        <a:pt x="1952" y="147"/>
                      </a:lnTo>
                      <a:lnTo>
                        <a:pt x="1954" y="145"/>
                      </a:lnTo>
                      <a:lnTo>
                        <a:pt x="1956" y="142"/>
                      </a:lnTo>
                      <a:lnTo>
                        <a:pt x="1960" y="141"/>
                      </a:lnTo>
                      <a:lnTo>
                        <a:pt x="1967" y="137"/>
                      </a:lnTo>
                      <a:lnTo>
                        <a:pt x="1974" y="132"/>
                      </a:lnTo>
                      <a:lnTo>
                        <a:pt x="1986" y="123"/>
                      </a:lnTo>
                      <a:lnTo>
                        <a:pt x="1993" y="118"/>
                      </a:lnTo>
                      <a:lnTo>
                        <a:pt x="1999" y="119"/>
                      </a:lnTo>
                      <a:lnTo>
                        <a:pt x="2004" y="123"/>
                      </a:lnTo>
                      <a:lnTo>
                        <a:pt x="2008" y="128"/>
                      </a:lnTo>
                      <a:lnTo>
                        <a:pt x="2012" y="132"/>
                      </a:lnTo>
                      <a:lnTo>
                        <a:pt x="2017" y="142"/>
                      </a:lnTo>
                      <a:lnTo>
                        <a:pt x="2022" y="153"/>
                      </a:lnTo>
                      <a:lnTo>
                        <a:pt x="2026" y="163"/>
                      </a:lnTo>
                      <a:lnTo>
                        <a:pt x="2030" y="173"/>
                      </a:lnTo>
                      <a:lnTo>
                        <a:pt x="2033" y="182"/>
                      </a:lnTo>
                      <a:lnTo>
                        <a:pt x="2034" y="191"/>
                      </a:lnTo>
                      <a:lnTo>
                        <a:pt x="2043" y="191"/>
                      </a:lnTo>
                      <a:lnTo>
                        <a:pt x="2048" y="191"/>
                      </a:lnTo>
                      <a:lnTo>
                        <a:pt x="2057" y="203"/>
                      </a:lnTo>
                      <a:lnTo>
                        <a:pt x="2068" y="219"/>
                      </a:lnTo>
                      <a:lnTo>
                        <a:pt x="2068" y="220"/>
                      </a:lnTo>
                      <a:lnTo>
                        <a:pt x="2069" y="221"/>
                      </a:lnTo>
                      <a:lnTo>
                        <a:pt x="2072" y="221"/>
                      </a:lnTo>
                      <a:lnTo>
                        <a:pt x="2074" y="220"/>
                      </a:lnTo>
                      <a:lnTo>
                        <a:pt x="2079" y="217"/>
                      </a:lnTo>
                      <a:lnTo>
                        <a:pt x="2081" y="213"/>
                      </a:lnTo>
                      <a:lnTo>
                        <a:pt x="2078" y="204"/>
                      </a:lnTo>
                      <a:lnTo>
                        <a:pt x="2074" y="195"/>
                      </a:lnTo>
                      <a:lnTo>
                        <a:pt x="2070" y="186"/>
                      </a:lnTo>
                      <a:lnTo>
                        <a:pt x="2065" y="177"/>
                      </a:lnTo>
                      <a:lnTo>
                        <a:pt x="2060" y="169"/>
                      </a:lnTo>
                      <a:lnTo>
                        <a:pt x="2055" y="160"/>
                      </a:lnTo>
                      <a:lnTo>
                        <a:pt x="2051" y="151"/>
                      </a:lnTo>
                      <a:lnTo>
                        <a:pt x="2048" y="141"/>
                      </a:lnTo>
                      <a:lnTo>
                        <a:pt x="2050" y="127"/>
                      </a:lnTo>
                      <a:lnTo>
                        <a:pt x="2051" y="111"/>
                      </a:lnTo>
                      <a:lnTo>
                        <a:pt x="2055" y="98"/>
                      </a:lnTo>
                      <a:lnTo>
                        <a:pt x="2057" y="85"/>
                      </a:lnTo>
                      <a:lnTo>
                        <a:pt x="2063" y="83"/>
                      </a:lnTo>
                      <a:lnTo>
                        <a:pt x="2067" y="83"/>
                      </a:lnTo>
                      <a:lnTo>
                        <a:pt x="2072" y="83"/>
                      </a:lnTo>
                      <a:lnTo>
                        <a:pt x="2077" y="85"/>
                      </a:lnTo>
                      <a:lnTo>
                        <a:pt x="2082" y="94"/>
                      </a:lnTo>
                      <a:lnTo>
                        <a:pt x="2086" y="106"/>
                      </a:lnTo>
                      <a:lnTo>
                        <a:pt x="2089" y="112"/>
                      </a:lnTo>
                      <a:lnTo>
                        <a:pt x="2091" y="118"/>
                      </a:lnTo>
                      <a:lnTo>
                        <a:pt x="2095" y="123"/>
                      </a:lnTo>
                      <a:lnTo>
                        <a:pt x="2099" y="127"/>
                      </a:lnTo>
                      <a:lnTo>
                        <a:pt x="2103" y="127"/>
                      </a:lnTo>
                      <a:lnTo>
                        <a:pt x="2104" y="125"/>
                      </a:lnTo>
                      <a:lnTo>
                        <a:pt x="2105" y="121"/>
                      </a:lnTo>
                      <a:lnTo>
                        <a:pt x="2105" y="118"/>
                      </a:lnTo>
                      <a:lnTo>
                        <a:pt x="2107" y="109"/>
                      </a:lnTo>
                      <a:lnTo>
                        <a:pt x="2108" y="103"/>
                      </a:lnTo>
                      <a:lnTo>
                        <a:pt x="2120" y="106"/>
                      </a:lnTo>
                      <a:lnTo>
                        <a:pt x="2131" y="110"/>
                      </a:lnTo>
                      <a:lnTo>
                        <a:pt x="2135" y="112"/>
                      </a:lnTo>
                      <a:lnTo>
                        <a:pt x="2140" y="116"/>
                      </a:lnTo>
                      <a:lnTo>
                        <a:pt x="2144" y="119"/>
                      </a:lnTo>
                      <a:lnTo>
                        <a:pt x="2146" y="123"/>
                      </a:lnTo>
                      <a:lnTo>
                        <a:pt x="2148" y="129"/>
                      </a:lnTo>
                      <a:lnTo>
                        <a:pt x="2149" y="136"/>
                      </a:lnTo>
                      <a:lnTo>
                        <a:pt x="2148" y="142"/>
                      </a:lnTo>
                      <a:lnTo>
                        <a:pt x="2148" y="149"/>
                      </a:lnTo>
                      <a:lnTo>
                        <a:pt x="2147" y="155"/>
                      </a:lnTo>
                      <a:lnTo>
                        <a:pt x="2146" y="162"/>
                      </a:lnTo>
                      <a:lnTo>
                        <a:pt x="2146" y="167"/>
                      </a:lnTo>
                      <a:lnTo>
                        <a:pt x="2146" y="173"/>
                      </a:lnTo>
                      <a:lnTo>
                        <a:pt x="2149" y="176"/>
                      </a:lnTo>
                      <a:lnTo>
                        <a:pt x="2155" y="176"/>
                      </a:lnTo>
                      <a:lnTo>
                        <a:pt x="2156" y="176"/>
                      </a:lnTo>
                      <a:lnTo>
                        <a:pt x="2159" y="176"/>
                      </a:lnTo>
                      <a:lnTo>
                        <a:pt x="2159" y="175"/>
                      </a:lnTo>
                      <a:lnTo>
                        <a:pt x="2160" y="173"/>
                      </a:lnTo>
                      <a:lnTo>
                        <a:pt x="2161" y="169"/>
                      </a:lnTo>
                      <a:lnTo>
                        <a:pt x="2160" y="164"/>
                      </a:lnTo>
                      <a:lnTo>
                        <a:pt x="2160" y="158"/>
                      </a:lnTo>
                      <a:lnTo>
                        <a:pt x="2157" y="153"/>
                      </a:lnTo>
                      <a:lnTo>
                        <a:pt x="2157" y="147"/>
                      </a:lnTo>
                      <a:lnTo>
                        <a:pt x="2156" y="142"/>
                      </a:lnTo>
                      <a:lnTo>
                        <a:pt x="2157" y="138"/>
                      </a:lnTo>
                      <a:lnTo>
                        <a:pt x="2160" y="136"/>
                      </a:lnTo>
                      <a:lnTo>
                        <a:pt x="2165" y="136"/>
                      </a:lnTo>
                      <a:lnTo>
                        <a:pt x="2170" y="136"/>
                      </a:lnTo>
                      <a:lnTo>
                        <a:pt x="2175" y="138"/>
                      </a:lnTo>
                      <a:lnTo>
                        <a:pt x="2179" y="141"/>
                      </a:lnTo>
                      <a:lnTo>
                        <a:pt x="2190" y="149"/>
                      </a:lnTo>
                      <a:lnTo>
                        <a:pt x="2197" y="159"/>
                      </a:lnTo>
                      <a:lnTo>
                        <a:pt x="2195" y="166"/>
                      </a:lnTo>
                      <a:lnTo>
                        <a:pt x="2192" y="173"/>
                      </a:lnTo>
                      <a:lnTo>
                        <a:pt x="2197" y="176"/>
                      </a:lnTo>
                      <a:lnTo>
                        <a:pt x="2204" y="177"/>
                      </a:lnTo>
                      <a:lnTo>
                        <a:pt x="2210" y="177"/>
                      </a:lnTo>
                      <a:lnTo>
                        <a:pt x="2218" y="177"/>
                      </a:lnTo>
                      <a:lnTo>
                        <a:pt x="2225" y="177"/>
                      </a:lnTo>
                      <a:lnTo>
                        <a:pt x="2231" y="178"/>
                      </a:lnTo>
                      <a:lnTo>
                        <a:pt x="2238" y="180"/>
                      </a:lnTo>
                      <a:lnTo>
                        <a:pt x="2243" y="182"/>
                      </a:lnTo>
                      <a:lnTo>
                        <a:pt x="2251" y="198"/>
                      </a:lnTo>
                      <a:lnTo>
                        <a:pt x="2257" y="210"/>
                      </a:lnTo>
                      <a:lnTo>
                        <a:pt x="2267" y="212"/>
                      </a:lnTo>
                      <a:lnTo>
                        <a:pt x="2278" y="213"/>
                      </a:lnTo>
                      <a:lnTo>
                        <a:pt x="2283" y="215"/>
                      </a:lnTo>
                      <a:lnTo>
                        <a:pt x="2288" y="216"/>
                      </a:lnTo>
                      <a:lnTo>
                        <a:pt x="2293" y="219"/>
                      </a:lnTo>
                      <a:lnTo>
                        <a:pt x="2299" y="224"/>
                      </a:lnTo>
                      <a:lnTo>
                        <a:pt x="2301" y="226"/>
                      </a:lnTo>
                      <a:lnTo>
                        <a:pt x="2304" y="226"/>
                      </a:lnTo>
                      <a:lnTo>
                        <a:pt x="2306" y="226"/>
                      </a:lnTo>
                      <a:lnTo>
                        <a:pt x="2310" y="225"/>
                      </a:lnTo>
                      <a:lnTo>
                        <a:pt x="2314" y="224"/>
                      </a:lnTo>
                      <a:lnTo>
                        <a:pt x="2319" y="223"/>
                      </a:lnTo>
                      <a:lnTo>
                        <a:pt x="2323" y="223"/>
                      </a:lnTo>
                      <a:lnTo>
                        <a:pt x="2327" y="224"/>
                      </a:lnTo>
                      <a:close/>
                      <a:moveTo>
                        <a:pt x="533" y="1688"/>
                      </a:moveTo>
                      <a:lnTo>
                        <a:pt x="525" y="1692"/>
                      </a:lnTo>
                      <a:lnTo>
                        <a:pt x="517" y="1693"/>
                      </a:lnTo>
                      <a:lnTo>
                        <a:pt x="509" y="1695"/>
                      </a:lnTo>
                      <a:lnTo>
                        <a:pt x="502" y="1696"/>
                      </a:lnTo>
                      <a:lnTo>
                        <a:pt x="494" y="1697"/>
                      </a:lnTo>
                      <a:lnTo>
                        <a:pt x="486" y="1697"/>
                      </a:lnTo>
                      <a:lnTo>
                        <a:pt x="480" y="1700"/>
                      </a:lnTo>
                      <a:lnTo>
                        <a:pt x="472" y="1702"/>
                      </a:lnTo>
                      <a:lnTo>
                        <a:pt x="464" y="1706"/>
                      </a:lnTo>
                      <a:lnTo>
                        <a:pt x="456" y="1711"/>
                      </a:lnTo>
                      <a:lnTo>
                        <a:pt x="448" y="1717"/>
                      </a:lnTo>
                      <a:lnTo>
                        <a:pt x="442" y="1723"/>
                      </a:lnTo>
                      <a:lnTo>
                        <a:pt x="434" y="1730"/>
                      </a:lnTo>
                      <a:lnTo>
                        <a:pt x="428" y="1735"/>
                      </a:lnTo>
                      <a:lnTo>
                        <a:pt x="420" y="1740"/>
                      </a:lnTo>
                      <a:lnTo>
                        <a:pt x="411" y="1744"/>
                      </a:lnTo>
                      <a:lnTo>
                        <a:pt x="404" y="1746"/>
                      </a:lnTo>
                      <a:lnTo>
                        <a:pt x="397" y="1748"/>
                      </a:lnTo>
                      <a:lnTo>
                        <a:pt x="389" y="1749"/>
                      </a:lnTo>
                      <a:lnTo>
                        <a:pt x="381" y="1749"/>
                      </a:lnTo>
                      <a:lnTo>
                        <a:pt x="373" y="1749"/>
                      </a:lnTo>
                      <a:lnTo>
                        <a:pt x="366" y="1749"/>
                      </a:lnTo>
                      <a:lnTo>
                        <a:pt x="358" y="1750"/>
                      </a:lnTo>
                      <a:lnTo>
                        <a:pt x="351" y="1753"/>
                      </a:lnTo>
                      <a:lnTo>
                        <a:pt x="337" y="1767"/>
                      </a:lnTo>
                      <a:lnTo>
                        <a:pt x="323" y="1781"/>
                      </a:lnTo>
                      <a:lnTo>
                        <a:pt x="316" y="1784"/>
                      </a:lnTo>
                      <a:lnTo>
                        <a:pt x="308" y="1785"/>
                      </a:lnTo>
                      <a:lnTo>
                        <a:pt x="301" y="1787"/>
                      </a:lnTo>
                      <a:lnTo>
                        <a:pt x="293" y="1787"/>
                      </a:lnTo>
                      <a:lnTo>
                        <a:pt x="277" y="1784"/>
                      </a:lnTo>
                      <a:lnTo>
                        <a:pt x="262" y="1781"/>
                      </a:lnTo>
                      <a:lnTo>
                        <a:pt x="248" y="1779"/>
                      </a:lnTo>
                      <a:lnTo>
                        <a:pt x="232" y="1776"/>
                      </a:lnTo>
                      <a:lnTo>
                        <a:pt x="225" y="1775"/>
                      </a:lnTo>
                      <a:lnTo>
                        <a:pt x="219" y="1772"/>
                      </a:lnTo>
                      <a:lnTo>
                        <a:pt x="213" y="1770"/>
                      </a:lnTo>
                      <a:lnTo>
                        <a:pt x="206" y="1767"/>
                      </a:lnTo>
                      <a:lnTo>
                        <a:pt x="206" y="1758"/>
                      </a:lnTo>
                      <a:lnTo>
                        <a:pt x="206" y="1744"/>
                      </a:lnTo>
                      <a:lnTo>
                        <a:pt x="200" y="1746"/>
                      </a:lnTo>
                      <a:lnTo>
                        <a:pt x="193" y="1749"/>
                      </a:lnTo>
                      <a:lnTo>
                        <a:pt x="187" y="1749"/>
                      </a:lnTo>
                      <a:lnTo>
                        <a:pt x="181" y="1748"/>
                      </a:lnTo>
                      <a:lnTo>
                        <a:pt x="178" y="1746"/>
                      </a:lnTo>
                      <a:lnTo>
                        <a:pt x="174" y="1744"/>
                      </a:lnTo>
                      <a:lnTo>
                        <a:pt x="168" y="1737"/>
                      </a:lnTo>
                      <a:lnTo>
                        <a:pt x="165" y="1731"/>
                      </a:lnTo>
                      <a:lnTo>
                        <a:pt x="146" y="1732"/>
                      </a:lnTo>
                      <a:lnTo>
                        <a:pt x="130" y="1735"/>
                      </a:lnTo>
                      <a:lnTo>
                        <a:pt x="113" y="1737"/>
                      </a:lnTo>
                      <a:lnTo>
                        <a:pt x="95" y="1740"/>
                      </a:lnTo>
                      <a:lnTo>
                        <a:pt x="92" y="1739"/>
                      </a:lnTo>
                      <a:lnTo>
                        <a:pt x="91" y="1736"/>
                      </a:lnTo>
                      <a:lnTo>
                        <a:pt x="92" y="1733"/>
                      </a:lnTo>
                      <a:lnTo>
                        <a:pt x="95" y="1731"/>
                      </a:lnTo>
                      <a:lnTo>
                        <a:pt x="106" y="1728"/>
                      </a:lnTo>
                      <a:lnTo>
                        <a:pt x="120" y="1727"/>
                      </a:lnTo>
                      <a:lnTo>
                        <a:pt x="127" y="1726"/>
                      </a:lnTo>
                      <a:lnTo>
                        <a:pt x="133" y="1723"/>
                      </a:lnTo>
                      <a:lnTo>
                        <a:pt x="140" y="1720"/>
                      </a:lnTo>
                      <a:lnTo>
                        <a:pt x="146" y="1717"/>
                      </a:lnTo>
                      <a:lnTo>
                        <a:pt x="146" y="1713"/>
                      </a:lnTo>
                      <a:lnTo>
                        <a:pt x="145" y="1710"/>
                      </a:lnTo>
                      <a:lnTo>
                        <a:pt x="141" y="1707"/>
                      </a:lnTo>
                      <a:lnTo>
                        <a:pt x="137" y="1705"/>
                      </a:lnTo>
                      <a:lnTo>
                        <a:pt x="128" y="1700"/>
                      </a:lnTo>
                      <a:lnTo>
                        <a:pt x="122" y="1693"/>
                      </a:lnTo>
                      <a:lnTo>
                        <a:pt x="127" y="1688"/>
                      </a:lnTo>
                      <a:lnTo>
                        <a:pt x="132" y="1684"/>
                      </a:lnTo>
                      <a:lnTo>
                        <a:pt x="123" y="1682"/>
                      </a:lnTo>
                      <a:lnTo>
                        <a:pt x="113" y="1679"/>
                      </a:lnTo>
                      <a:lnTo>
                        <a:pt x="113" y="1663"/>
                      </a:lnTo>
                      <a:lnTo>
                        <a:pt x="113" y="1652"/>
                      </a:lnTo>
                      <a:lnTo>
                        <a:pt x="106" y="1649"/>
                      </a:lnTo>
                      <a:lnTo>
                        <a:pt x="100" y="1650"/>
                      </a:lnTo>
                      <a:lnTo>
                        <a:pt x="92" y="1650"/>
                      </a:lnTo>
                      <a:lnTo>
                        <a:pt x="85" y="1652"/>
                      </a:lnTo>
                      <a:lnTo>
                        <a:pt x="71" y="1656"/>
                      </a:lnTo>
                      <a:lnTo>
                        <a:pt x="58" y="1660"/>
                      </a:lnTo>
                      <a:lnTo>
                        <a:pt x="52" y="1661"/>
                      </a:lnTo>
                      <a:lnTo>
                        <a:pt x="45" y="1662"/>
                      </a:lnTo>
                      <a:lnTo>
                        <a:pt x="39" y="1662"/>
                      </a:lnTo>
                      <a:lnTo>
                        <a:pt x="34" y="1661"/>
                      </a:lnTo>
                      <a:lnTo>
                        <a:pt x="31" y="1658"/>
                      </a:lnTo>
                      <a:lnTo>
                        <a:pt x="28" y="1656"/>
                      </a:lnTo>
                      <a:lnTo>
                        <a:pt x="27" y="1653"/>
                      </a:lnTo>
                      <a:lnTo>
                        <a:pt x="27" y="1649"/>
                      </a:lnTo>
                      <a:lnTo>
                        <a:pt x="27" y="1643"/>
                      </a:lnTo>
                      <a:lnTo>
                        <a:pt x="30" y="1638"/>
                      </a:lnTo>
                      <a:lnTo>
                        <a:pt x="40" y="1636"/>
                      </a:lnTo>
                      <a:lnTo>
                        <a:pt x="50" y="1636"/>
                      </a:lnTo>
                      <a:lnTo>
                        <a:pt x="61" y="1638"/>
                      </a:lnTo>
                      <a:lnTo>
                        <a:pt x="71" y="1638"/>
                      </a:lnTo>
                      <a:lnTo>
                        <a:pt x="79" y="1635"/>
                      </a:lnTo>
                      <a:lnTo>
                        <a:pt x="88" y="1634"/>
                      </a:lnTo>
                      <a:lnTo>
                        <a:pt x="96" y="1634"/>
                      </a:lnTo>
                      <a:lnTo>
                        <a:pt x="104" y="1632"/>
                      </a:lnTo>
                      <a:lnTo>
                        <a:pt x="114" y="1632"/>
                      </a:lnTo>
                      <a:lnTo>
                        <a:pt x="124" y="1632"/>
                      </a:lnTo>
                      <a:lnTo>
                        <a:pt x="136" y="1631"/>
                      </a:lnTo>
                      <a:lnTo>
                        <a:pt x="146" y="1628"/>
                      </a:lnTo>
                      <a:lnTo>
                        <a:pt x="149" y="1627"/>
                      </a:lnTo>
                      <a:lnTo>
                        <a:pt x="149" y="1625"/>
                      </a:lnTo>
                      <a:lnTo>
                        <a:pt x="149" y="1621"/>
                      </a:lnTo>
                      <a:lnTo>
                        <a:pt x="146" y="1619"/>
                      </a:lnTo>
                      <a:lnTo>
                        <a:pt x="132" y="1619"/>
                      </a:lnTo>
                      <a:lnTo>
                        <a:pt x="118" y="1619"/>
                      </a:lnTo>
                      <a:lnTo>
                        <a:pt x="114" y="1618"/>
                      </a:lnTo>
                      <a:lnTo>
                        <a:pt x="110" y="1617"/>
                      </a:lnTo>
                      <a:lnTo>
                        <a:pt x="109" y="1615"/>
                      </a:lnTo>
                      <a:lnTo>
                        <a:pt x="108" y="1613"/>
                      </a:lnTo>
                      <a:lnTo>
                        <a:pt x="108" y="1612"/>
                      </a:lnTo>
                      <a:lnTo>
                        <a:pt x="109" y="1610"/>
                      </a:lnTo>
                      <a:lnTo>
                        <a:pt x="127" y="1605"/>
                      </a:lnTo>
                      <a:lnTo>
                        <a:pt x="141" y="1601"/>
                      </a:lnTo>
                      <a:lnTo>
                        <a:pt x="143" y="1597"/>
                      </a:lnTo>
                      <a:lnTo>
                        <a:pt x="141" y="1593"/>
                      </a:lnTo>
                      <a:lnTo>
                        <a:pt x="140" y="1591"/>
                      </a:lnTo>
                      <a:lnTo>
                        <a:pt x="137" y="1588"/>
                      </a:lnTo>
                      <a:lnTo>
                        <a:pt x="133" y="1586"/>
                      </a:lnTo>
                      <a:lnTo>
                        <a:pt x="130" y="1584"/>
                      </a:lnTo>
                      <a:lnTo>
                        <a:pt x="126" y="1583"/>
                      </a:lnTo>
                      <a:lnTo>
                        <a:pt x="122" y="1582"/>
                      </a:lnTo>
                      <a:lnTo>
                        <a:pt x="111" y="1579"/>
                      </a:lnTo>
                      <a:lnTo>
                        <a:pt x="101" y="1579"/>
                      </a:lnTo>
                      <a:lnTo>
                        <a:pt x="91" y="1579"/>
                      </a:lnTo>
                      <a:lnTo>
                        <a:pt x="80" y="1582"/>
                      </a:lnTo>
                      <a:lnTo>
                        <a:pt x="65" y="1591"/>
                      </a:lnTo>
                      <a:lnTo>
                        <a:pt x="53" y="1601"/>
                      </a:lnTo>
                      <a:lnTo>
                        <a:pt x="48" y="1604"/>
                      </a:lnTo>
                      <a:lnTo>
                        <a:pt x="44" y="1604"/>
                      </a:lnTo>
                      <a:lnTo>
                        <a:pt x="39" y="1604"/>
                      </a:lnTo>
                      <a:lnTo>
                        <a:pt x="34" y="1601"/>
                      </a:lnTo>
                      <a:lnTo>
                        <a:pt x="26" y="1601"/>
                      </a:lnTo>
                      <a:lnTo>
                        <a:pt x="18" y="1600"/>
                      </a:lnTo>
                      <a:lnTo>
                        <a:pt x="13" y="1599"/>
                      </a:lnTo>
                      <a:lnTo>
                        <a:pt x="9" y="1597"/>
                      </a:lnTo>
                      <a:lnTo>
                        <a:pt x="5" y="1595"/>
                      </a:lnTo>
                      <a:lnTo>
                        <a:pt x="1" y="1592"/>
                      </a:lnTo>
                      <a:lnTo>
                        <a:pt x="0" y="1590"/>
                      </a:lnTo>
                      <a:lnTo>
                        <a:pt x="0" y="1587"/>
                      </a:lnTo>
                      <a:lnTo>
                        <a:pt x="1" y="1586"/>
                      </a:lnTo>
                      <a:lnTo>
                        <a:pt x="2" y="1583"/>
                      </a:lnTo>
                      <a:lnTo>
                        <a:pt x="9" y="1579"/>
                      </a:lnTo>
                      <a:lnTo>
                        <a:pt x="15" y="1578"/>
                      </a:lnTo>
                      <a:lnTo>
                        <a:pt x="19" y="1579"/>
                      </a:lnTo>
                      <a:lnTo>
                        <a:pt x="25" y="1582"/>
                      </a:lnTo>
                      <a:lnTo>
                        <a:pt x="27" y="1583"/>
                      </a:lnTo>
                      <a:lnTo>
                        <a:pt x="30" y="1583"/>
                      </a:lnTo>
                      <a:lnTo>
                        <a:pt x="32" y="1583"/>
                      </a:lnTo>
                      <a:lnTo>
                        <a:pt x="34" y="1582"/>
                      </a:lnTo>
                      <a:lnTo>
                        <a:pt x="35" y="1580"/>
                      </a:lnTo>
                      <a:lnTo>
                        <a:pt x="34" y="1578"/>
                      </a:lnTo>
                      <a:lnTo>
                        <a:pt x="32" y="1574"/>
                      </a:lnTo>
                      <a:lnTo>
                        <a:pt x="30" y="1571"/>
                      </a:lnTo>
                      <a:lnTo>
                        <a:pt x="28" y="1568"/>
                      </a:lnTo>
                      <a:lnTo>
                        <a:pt x="27" y="1564"/>
                      </a:lnTo>
                      <a:lnTo>
                        <a:pt x="27" y="1561"/>
                      </a:lnTo>
                      <a:lnTo>
                        <a:pt x="30" y="1560"/>
                      </a:lnTo>
                      <a:lnTo>
                        <a:pt x="31" y="1558"/>
                      </a:lnTo>
                      <a:lnTo>
                        <a:pt x="34" y="1560"/>
                      </a:lnTo>
                      <a:lnTo>
                        <a:pt x="36" y="1561"/>
                      </a:lnTo>
                      <a:lnTo>
                        <a:pt x="39" y="1565"/>
                      </a:lnTo>
                      <a:lnTo>
                        <a:pt x="44" y="1570"/>
                      </a:lnTo>
                      <a:lnTo>
                        <a:pt x="48" y="1573"/>
                      </a:lnTo>
                      <a:lnTo>
                        <a:pt x="52" y="1573"/>
                      </a:lnTo>
                      <a:lnTo>
                        <a:pt x="54" y="1571"/>
                      </a:lnTo>
                      <a:lnTo>
                        <a:pt x="57" y="1570"/>
                      </a:lnTo>
                      <a:lnTo>
                        <a:pt x="58" y="1568"/>
                      </a:lnTo>
                      <a:lnTo>
                        <a:pt x="60" y="1566"/>
                      </a:lnTo>
                      <a:lnTo>
                        <a:pt x="60" y="1564"/>
                      </a:lnTo>
                      <a:lnTo>
                        <a:pt x="58" y="1561"/>
                      </a:lnTo>
                      <a:lnTo>
                        <a:pt x="57" y="1560"/>
                      </a:lnTo>
                      <a:lnTo>
                        <a:pt x="47" y="1557"/>
                      </a:lnTo>
                      <a:lnTo>
                        <a:pt x="39" y="1555"/>
                      </a:lnTo>
                      <a:lnTo>
                        <a:pt x="40" y="1552"/>
                      </a:lnTo>
                      <a:lnTo>
                        <a:pt x="41" y="1549"/>
                      </a:lnTo>
                      <a:lnTo>
                        <a:pt x="45" y="1549"/>
                      </a:lnTo>
                      <a:lnTo>
                        <a:pt x="48" y="1548"/>
                      </a:lnTo>
                      <a:lnTo>
                        <a:pt x="54" y="1547"/>
                      </a:lnTo>
                      <a:lnTo>
                        <a:pt x="57" y="1546"/>
                      </a:lnTo>
                      <a:lnTo>
                        <a:pt x="50" y="1536"/>
                      </a:lnTo>
                      <a:lnTo>
                        <a:pt x="43" y="1531"/>
                      </a:lnTo>
                      <a:lnTo>
                        <a:pt x="44" y="1523"/>
                      </a:lnTo>
                      <a:lnTo>
                        <a:pt x="47" y="1514"/>
                      </a:lnTo>
                      <a:lnTo>
                        <a:pt x="49" y="1511"/>
                      </a:lnTo>
                      <a:lnTo>
                        <a:pt x="52" y="1507"/>
                      </a:lnTo>
                      <a:lnTo>
                        <a:pt x="54" y="1504"/>
                      </a:lnTo>
                      <a:lnTo>
                        <a:pt x="57" y="1504"/>
                      </a:lnTo>
                      <a:lnTo>
                        <a:pt x="76" y="1518"/>
                      </a:lnTo>
                      <a:lnTo>
                        <a:pt x="95" y="1536"/>
                      </a:lnTo>
                      <a:lnTo>
                        <a:pt x="101" y="1540"/>
                      </a:lnTo>
                      <a:lnTo>
                        <a:pt x="109" y="1546"/>
                      </a:lnTo>
                      <a:lnTo>
                        <a:pt x="115" y="1548"/>
                      </a:lnTo>
                      <a:lnTo>
                        <a:pt x="122" y="1551"/>
                      </a:lnTo>
                      <a:lnTo>
                        <a:pt x="126" y="1548"/>
                      </a:lnTo>
                      <a:lnTo>
                        <a:pt x="128" y="1546"/>
                      </a:lnTo>
                      <a:lnTo>
                        <a:pt x="131" y="1542"/>
                      </a:lnTo>
                      <a:lnTo>
                        <a:pt x="132" y="1538"/>
                      </a:lnTo>
                      <a:lnTo>
                        <a:pt x="133" y="1534"/>
                      </a:lnTo>
                      <a:lnTo>
                        <a:pt x="133" y="1530"/>
                      </a:lnTo>
                      <a:lnTo>
                        <a:pt x="133" y="1526"/>
                      </a:lnTo>
                      <a:lnTo>
                        <a:pt x="132" y="1522"/>
                      </a:lnTo>
                      <a:lnTo>
                        <a:pt x="128" y="1520"/>
                      </a:lnTo>
                      <a:lnTo>
                        <a:pt x="123" y="1517"/>
                      </a:lnTo>
                      <a:lnTo>
                        <a:pt x="117" y="1516"/>
                      </a:lnTo>
                      <a:lnTo>
                        <a:pt x="111" y="1516"/>
                      </a:lnTo>
                      <a:lnTo>
                        <a:pt x="105" y="1514"/>
                      </a:lnTo>
                      <a:lnTo>
                        <a:pt x="98" y="1513"/>
                      </a:lnTo>
                      <a:lnTo>
                        <a:pt x="93" y="1512"/>
                      </a:lnTo>
                      <a:lnTo>
                        <a:pt x="89" y="1508"/>
                      </a:lnTo>
                      <a:lnTo>
                        <a:pt x="100" y="1505"/>
                      </a:lnTo>
                      <a:lnTo>
                        <a:pt x="113" y="1504"/>
                      </a:lnTo>
                      <a:lnTo>
                        <a:pt x="110" y="1500"/>
                      </a:lnTo>
                      <a:lnTo>
                        <a:pt x="105" y="1499"/>
                      </a:lnTo>
                      <a:lnTo>
                        <a:pt x="100" y="1498"/>
                      </a:lnTo>
                      <a:lnTo>
                        <a:pt x="93" y="1496"/>
                      </a:lnTo>
                      <a:lnTo>
                        <a:pt x="88" y="1496"/>
                      </a:lnTo>
                      <a:lnTo>
                        <a:pt x="83" y="1495"/>
                      </a:lnTo>
                      <a:lnTo>
                        <a:pt x="82" y="1494"/>
                      </a:lnTo>
                      <a:lnTo>
                        <a:pt x="80" y="1492"/>
                      </a:lnTo>
                      <a:lnTo>
                        <a:pt x="80" y="1491"/>
                      </a:lnTo>
                      <a:lnTo>
                        <a:pt x="80" y="1490"/>
                      </a:lnTo>
                      <a:lnTo>
                        <a:pt x="84" y="1486"/>
                      </a:lnTo>
                      <a:lnTo>
                        <a:pt x="89" y="1482"/>
                      </a:lnTo>
                      <a:lnTo>
                        <a:pt x="95" y="1481"/>
                      </a:lnTo>
                      <a:lnTo>
                        <a:pt x="100" y="1481"/>
                      </a:lnTo>
                      <a:lnTo>
                        <a:pt x="111" y="1482"/>
                      </a:lnTo>
                      <a:lnTo>
                        <a:pt x="122" y="1486"/>
                      </a:lnTo>
                      <a:lnTo>
                        <a:pt x="139" y="1504"/>
                      </a:lnTo>
                      <a:lnTo>
                        <a:pt x="150" y="1522"/>
                      </a:lnTo>
                      <a:lnTo>
                        <a:pt x="158" y="1525"/>
                      </a:lnTo>
                      <a:lnTo>
                        <a:pt x="166" y="1527"/>
                      </a:lnTo>
                      <a:lnTo>
                        <a:pt x="170" y="1529"/>
                      </a:lnTo>
                      <a:lnTo>
                        <a:pt x="174" y="1531"/>
                      </a:lnTo>
                      <a:lnTo>
                        <a:pt x="176" y="1533"/>
                      </a:lnTo>
                      <a:lnTo>
                        <a:pt x="179" y="1536"/>
                      </a:lnTo>
                      <a:lnTo>
                        <a:pt x="180" y="1538"/>
                      </a:lnTo>
                      <a:lnTo>
                        <a:pt x="179" y="1539"/>
                      </a:lnTo>
                      <a:lnTo>
                        <a:pt x="178" y="1540"/>
                      </a:lnTo>
                      <a:lnTo>
                        <a:pt x="175" y="1540"/>
                      </a:lnTo>
                      <a:lnTo>
                        <a:pt x="171" y="1543"/>
                      </a:lnTo>
                      <a:lnTo>
                        <a:pt x="168" y="1546"/>
                      </a:lnTo>
                      <a:lnTo>
                        <a:pt x="170" y="1548"/>
                      </a:lnTo>
                      <a:lnTo>
                        <a:pt x="172" y="1551"/>
                      </a:lnTo>
                      <a:lnTo>
                        <a:pt x="175" y="1552"/>
                      </a:lnTo>
                      <a:lnTo>
                        <a:pt x="179" y="1553"/>
                      </a:lnTo>
                      <a:lnTo>
                        <a:pt x="185" y="1556"/>
                      </a:lnTo>
                      <a:lnTo>
                        <a:pt x="188" y="1560"/>
                      </a:lnTo>
                      <a:lnTo>
                        <a:pt x="185" y="1561"/>
                      </a:lnTo>
                      <a:lnTo>
                        <a:pt x="183" y="1562"/>
                      </a:lnTo>
                      <a:lnTo>
                        <a:pt x="179" y="1562"/>
                      </a:lnTo>
                      <a:lnTo>
                        <a:pt x="174" y="1561"/>
                      </a:lnTo>
                      <a:lnTo>
                        <a:pt x="170" y="1560"/>
                      </a:lnTo>
                      <a:lnTo>
                        <a:pt x="166" y="1558"/>
                      </a:lnTo>
                      <a:lnTo>
                        <a:pt x="162" y="1558"/>
                      </a:lnTo>
                      <a:lnTo>
                        <a:pt x="159" y="1560"/>
                      </a:lnTo>
                      <a:lnTo>
                        <a:pt x="170" y="1575"/>
                      </a:lnTo>
                      <a:lnTo>
                        <a:pt x="179" y="1587"/>
                      </a:lnTo>
                      <a:lnTo>
                        <a:pt x="180" y="1597"/>
                      </a:lnTo>
                      <a:lnTo>
                        <a:pt x="179" y="1610"/>
                      </a:lnTo>
                      <a:lnTo>
                        <a:pt x="179" y="1617"/>
                      </a:lnTo>
                      <a:lnTo>
                        <a:pt x="179" y="1622"/>
                      </a:lnTo>
                      <a:lnTo>
                        <a:pt x="180" y="1623"/>
                      </a:lnTo>
                      <a:lnTo>
                        <a:pt x="180" y="1625"/>
                      </a:lnTo>
                      <a:lnTo>
                        <a:pt x="181" y="1625"/>
                      </a:lnTo>
                      <a:lnTo>
                        <a:pt x="183" y="1623"/>
                      </a:lnTo>
                      <a:lnTo>
                        <a:pt x="188" y="1619"/>
                      </a:lnTo>
                      <a:lnTo>
                        <a:pt x="190" y="1614"/>
                      </a:lnTo>
                      <a:lnTo>
                        <a:pt x="193" y="1609"/>
                      </a:lnTo>
                      <a:lnTo>
                        <a:pt x="194" y="1603"/>
                      </a:lnTo>
                      <a:lnTo>
                        <a:pt x="197" y="1587"/>
                      </a:lnTo>
                      <a:lnTo>
                        <a:pt x="202" y="1573"/>
                      </a:lnTo>
                      <a:lnTo>
                        <a:pt x="206" y="1573"/>
                      </a:lnTo>
                      <a:lnTo>
                        <a:pt x="209" y="1582"/>
                      </a:lnTo>
                      <a:lnTo>
                        <a:pt x="211" y="1587"/>
                      </a:lnTo>
                      <a:lnTo>
                        <a:pt x="222" y="1580"/>
                      </a:lnTo>
                      <a:lnTo>
                        <a:pt x="229" y="1573"/>
                      </a:lnTo>
                      <a:lnTo>
                        <a:pt x="229" y="1566"/>
                      </a:lnTo>
                      <a:lnTo>
                        <a:pt x="227" y="1560"/>
                      </a:lnTo>
                      <a:lnTo>
                        <a:pt x="224" y="1555"/>
                      </a:lnTo>
                      <a:lnTo>
                        <a:pt x="220" y="1548"/>
                      </a:lnTo>
                      <a:lnTo>
                        <a:pt x="218" y="1543"/>
                      </a:lnTo>
                      <a:lnTo>
                        <a:pt x="214" y="1538"/>
                      </a:lnTo>
                      <a:lnTo>
                        <a:pt x="213" y="1533"/>
                      </a:lnTo>
                      <a:lnTo>
                        <a:pt x="211" y="1527"/>
                      </a:lnTo>
                      <a:lnTo>
                        <a:pt x="213" y="1523"/>
                      </a:lnTo>
                      <a:lnTo>
                        <a:pt x="214" y="1521"/>
                      </a:lnTo>
                      <a:lnTo>
                        <a:pt x="218" y="1518"/>
                      </a:lnTo>
                      <a:lnTo>
                        <a:pt x="222" y="1518"/>
                      </a:lnTo>
                      <a:lnTo>
                        <a:pt x="225" y="1517"/>
                      </a:lnTo>
                      <a:lnTo>
                        <a:pt x="229" y="1518"/>
                      </a:lnTo>
                      <a:lnTo>
                        <a:pt x="232" y="1520"/>
                      </a:lnTo>
                      <a:lnTo>
                        <a:pt x="235" y="1522"/>
                      </a:lnTo>
                      <a:lnTo>
                        <a:pt x="238" y="1526"/>
                      </a:lnTo>
                      <a:lnTo>
                        <a:pt x="242" y="1533"/>
                      </a:lnTo>
                      <a:lnTo>
                        <a:pt x="245" y="1539"/>
                      </a:lnTo>
                      <a:lnTo>
                        <a:pt x="248" y="1546"/>
                      </a:lnTo>
                      <a:lnTo>
                        <a:pt x="251" y="1553"/>
                      </a:lnTo>
                      <a:lnTo>
                        <a:pt x="254" y="1561"/>
                      </a:lnTo>
                      <a:lnTo>
                        <a:pt x="258" y="1568"/>
                      </a:lnTo>
                      <a:lnTo>
                        <a:pt x="262" y="1573"/>
                      </a:lnTo>
                      <a:lnTo>
                        <a:pt x="267" y="1577"/>
                      </a:lnTo>
                      <a:lnTo>
                        <a:pt x="272" y="1579"/>
                      </a:lnTo>
                      <a:lnTo>
                        <a:pt x="277" y="1579"/>
                      </a:lnTo>
                      <a:lnTo>
                        <a:pt x="281" y="1578"/>
                      </a:lnTo>
                      <a:lnTo>
                        <a:pt x="283" y="1566"/>
                      </a:lnTo>
                      <a:lnTo>
                        <a:pt x="281" y="1552"/>
                      </a:lnTo>
                      <a:lnTo>
                        <a:pt x="281" y="1546"/>
                      </a:lnTo>
                      <a:lnTo>
                        <a:pt x="281" y="1539"/>
                      </a:lnTo>
                      <a:lnTo>
                        <a:pt x="283" y="1533"/>
                      </a:lnTo>
                      <a:lnTo>
                        <a:pt x="285" y="1527"/>
                      </a:lnTo>
                      <a:lnTo>
                        <a:pt x="288" y="1523"/>
                      </a:lnTo>
                      <a:lnTo>
                        <a:pt x="292" y="1521"/>
                      </a:lnTo>
                      <a:lnTo>
                        <a:pt x="295" y="1517"/>
                      </a:lnTo>
                      <a:lnTo>
                        <a:pt x="299" y="1516"/>
                      </a:lnTo>
                      <a:lnTo>
                        <a:pt x="303" y="1514"/>
                      </a:lnTo>
                      <a:lnTo>
                        <a:pt x="307" y="1514"/>
                      </a:lnTo>
                      <a:lnTo>
                        <a:pt x="311" y="1514"/>
                      </a:lnTo>
                      <a:lnTo>
                        <a:pt x="314" y="1517"/>
                      </a:lnTo>
                      <a:lnTo>
                        <a:pt x="318" y="1522"/>
                      </a:lnTo>
                      <a:lnTo>
                        <a:pt x="321" y="1527"/>
                      </a:lnTo>
                      <a:lnTo>
                        <a:pt x="323" y="1533"/>
                      </a:lnTo>
                      <a:lnTo>
                        <a:pt x="324" y="1539"/>
                      </a:lnTo>
                      <a:lnTo>
                        <a:pt x="328" y="1552"/>
                      </a:lnTo>
                      <a:lnTo>
                        <a:pt x="332" y="1564"/>
                      </a:lnTo>
                      <a:lnTo>
                        <a:pt x="337" y="1566"/>
                      </a:lnTo>
                      <a:lnTo>
                        <a:pt x="343" y="1568"/>
                      </a:lnTo>
                      <a:lnTo>
                        <a:pt x="346" y="1568"/>
                      </a:lnTo>
                      <a:lnTo>
                        <a:pt x="349" y="1566"/>
                      </a:lnTo>
                      <a:lnTo>
                        <a:pt x="350" y="1565"/>
                      </a:lnTo>
                      <a:lnTo>
                        <a:pt x="351" y="1564"/>
                      </a:lnTo>
                      <a:lnTo>
                        <a:pt x="350" y="1557"/>
                      </a:lnTo>
                      <a:lnTo>
                        <a:pt x="349" y="1551"/>
                      </a:lnTo>
                      <a:lnTo>
                        <a:pt x="345" y="1544"/>
                      </a:lnTo>
                      <a:lnTo>
                        <a:pt x="342" y="1539"/>
                      </a:lnTo>
                      <a:lnTo>
                        <a:pt x="340" y="1534"/>
                      </a:lnTo>
                      <a:lnTo>
                        <a:pt x="337" y="1527"/>
                      </a:lnTo>
                      <a:lnTo>
                        <a:pt x="336" y="1522"/>
                      </a:lnTo>
                      <a:lnTo>
                        <a:pt x="337" y="1517"/>
                      </a:lnTo>
                      <a:lnTo>
                        <a:pt x="340" y="1514"/>
                      </a:lnTo>
                      <a:lnTo>
                        <a:pt x="342" y="1514"/>
                      </a:lnTo>
                      <a:lnTo>
                        <a:pt x="346" y="1514"/>
                      </a:lnTo>
                      <a:lnTo>
                        <a:pt x="351" y="1516"/>
                      </a:lnTo>
                      <a:lnTo>
                        <a:pt x="355" y="1517"/>
                      </a:lnTo>
                      <a:lnTo>
                        <a:pt x="359" y="1521"/>
                      </a:lnTo>
                      <a:lnTo>
                        <a:pt x="363" y="1523"/>
                      </a:lnTo>
                      <a:lnTo>
                        <a:pt x="364" y="1527"/>
                      </a:lnTo>
                      <a:lnTo>
                        <a:pt x="366" y="1535"/>
                      </a:lnTo>
                      <a:lnTo>
                        <a:pt x="364" y="1540"/>
                      </a:lnTo>
                      <a:lnTo>
                        <a:pt x="369" y="1543"/>
                      </a:lnTo>
                      <a:lnTo>
                        <a:pt x="373" y="1544"/>
                      </a:lnTo>
                      <a:lnTo>
                        <a:pt x="377" y="1543"/>
                      </a:lnTo>
                      <a:lnTo>
                        <a:pt x="378" y="1540"/>
                      </a:lnTo>
                      <a:lnTo>
                        <a:pt x="382" y="1539"/>
                      </a:lnTo>
                      <a:lnTo>
                        <a:pt x="384" y="1536"/>
                      </a:lnTo>
                      <a:lnTo>
                        <a:pt x="386" y="1533"/>
                      </a:lnTo>
                      <a:lnTo>
                        <a:pt x="388" y="1529"/>
                      </a:lnTo>
                      <a:lnTo>
                        <a:pt x="390" y="1521"/>
                      </a:lnTo>
                      <a:lnTo>
                        <a:pt x="393" y="1513"/>
                      </a:lnTo>
                      <a:lnTo>
                        <a:pt x="397" y="1511"/>
                      </a:lnTo>
                      <a:lnTo>
                        <a:pt x="402" y="1509"/>
                      </a:lnTo>
                      <a:lnTo>
                        <a:pt x="407" y="1511"/>
                      </a:lnTo>
                      <a:lnTo>
                        <a:pt x="411" y="1513"/>
                      </a:lnTo>
                      <a:lnTo>
                        <a:pt x="419" y="1518"/>
                      </a:lnTo>
                      <a:lnTo>
                        <a:pt x="425" y="1522"/>
                      </a:lnTo>
                      <a:lnTo>
                        <a:pt x="429" y="1518"/>
                      </a:lnTo>
                      <a:lnTo>
                        <a:pt x="432" y="1514"/>
                      </a:lnTo>
                      <a:lnTo>
                        <a:pt x="434" y="1509"/>
                      </a:lnTo>
                      <a:lnTo>
                        <a:pt x="434" y="1504"/>
                      </a:lnTo>
                      <a:lnTo>
                        <a:pt x="430" y="1495"/>
                      </a:lnTo>
                      <a:lnTo>
                        <a:pt x="430" y="1490"/>
                      </a:lnTo>
                      <a:lnTo>
                        <a:pt x="438" y="1487"/>
                      </a:lnTo>
                      <a:lnTo>
                        <a:pt x="446" y="1486"/>
                      </a:lnTo>
                      <a:lnTo>
                        <a:pt x="452" y="1487"/>
                      </a:lnTo>
                      <a:lnTo>
                        <a:pt x="458" y="1490"/>
                      </a:lnTo>
                      <a:lnTo>
                        <a:pt x="472" y="1501"/>
                      </a:lnTo>
                      <a:lnTo>
                        <a:pt x="486" y="1513"/>
                      </a:lnTo>
                      <a:lnTo>
                        <a:pt x="489" y="1514"/>
                      </a:lnTo>
                      <a:lnTo>
                        <a:pt x="493" y="1513"/>
                      </a:lnTo>
                      <a:lnTo>
                        <a:pt x="495" y="1512"/>
                      </a:lnTo>
                      <a:lnTo>
                        <a:pt x="498" y="1511"/>
                      </a:lnTo>
                      <a:lnTo>
                        <a:pt x="503" y="1505"/>
                      </a:lnTo>
                      <a:lnTo>
                        <a:pt x="509" y="1504"/>
                      </a:lnTo>
                      <a:lnTo>
                        <a:pt x="511" y="1505"/>
                      </a:lnTo>
                      <a:lnTo>
                        <a:pt x="511" y="1509"/>
                      </a:lnTo>
                      <a:lnTo>
                        <a:pt x="509" y="1513"/>
                      </a:lnTo>
                      <a:lnTo>
                        <a:pt x="509" y="1517"/>
                      </a:lnTo>
                      <a:lnTo>
                        <a:pt x="508" y="1522"/>
                      </a:lnTo>
                      <a:lnTo>
                        <a:pt x="508" y="1527"/>
                      </a:lnTo>
                      <a:lnTo>
                        <a:pt x="507" y="1531"/>
                      </a:lnTo>
                      <a:lnTo>
                        <a:pt x="509" y="1536"/>
                      </a:lnTo>
                      <a:lnTo>
                        <a:pt x="520" y="1536"/>
                      </a:lnTo>
                      <a:lnTo>
                        <a:pt x="528" y="1536"/>
                      </a:lnTo>
                      <a:lnTo>
                        <a:pt x="524" y="1552"/>
                      </a:lnTo>
                      <a:lnTo>
                        <a:pt x="518" y="1569"/>
                      </a:lnTo>
                      <a:lnTo>
                        <a:pt x="530" y="1569"/>
                      </a:lnTo>
                      <a:lnTo>
                        <a:pt x="542" y="1569"/>
                      </a:lnTo>
                      <a:lnTo>
                        <a:pt x="550" y="1571"/>
                      </a:lnTo>
                      <a:lnTo>
                        <a:pt x="557" y="1577"/>
                      </a:lnTo>
                      <a:lnTo>
                        <a:pt x="560" y="1578"/>
                      </a:lnTo>
                      <a:lnTo>
                        <a:pt x="563" y="1580"/>
                      </a:lnTo>
                      <a:lnTo>
                        <a:pt x="564" y="1583"/>
                      </a:lnTo>
                      <a:lnTo>
                        <a:pt x="565" y="1587"/>
                      </a:lnTo>
                      <a:lnTo>
                        <a:pt x="561" y="1600"/>
                      </a:lnTo>
                      <a:lnTo>
                        <a:pt x="560" y="1610"/>
                      </a:lnTo>
                      <a:lnTo>
                        <a:pt x="569" y="1617"/>
                      </a:lnTo>
                      <a:lnTo>
                        <a:pt x="576" y="1621"/>
                      </a:lnTo>
                      <a:lnTo>
                        <a:pt x="579" y="1625"/>
                      </a:lnTo>
                      <a:lnTo>
                        <a:pt x="581" y="1627"/>
                      </a:lnTo>
                      <a:lnTo>
                        <a:pt x="579" y="1628"/>
                      </a:lnTo>
                      <a:lnTo>
                        <a:pt x="574" y="1628"/>
                      </a:lnTo>
                      <a:lnTo>
                        <a:pt x="566" y="1627"/>
                      </a:lnTo>
                      <a:lnTo>
                        <a:pt x="556" y="1623"/>
                      </a:lnTo>
                      <a:lnTo>
                        <a:pt x="556" y="1630"/>
                      </a:lnTo>
                      <a:lnTo>
                        <a:pt x="560" y="1647"/>
                      </a:lnTo>
                      <a:lnTo>
                        <a:pt x="556" y="1660"/>
                      </a:lnTo>
                      <a:lnTo>
                        <a:pt x="550" y="1671"/>
                      </a:lnTo>
                      <a:lnTo>
                        <a:pt x="542" y="1680"/>
                      </a:lnTo>
                      <a:lnTo>
                        <a:pt x="533" y="1688"/>
                      </a:lnTo>
                      <a:close/>
                      <a:moveTo>
                        <a:pt x="2242" y="167"/>
                      </a:moveTo>
                      <a:lnTo>
                        <a:pt x="2240" y="171"/>
                      </a:lnTo>
                      <a:lnTo>
                        <a:pt x="2239" y="171"/>
                      </a:lnTo>
                      <a:lnTo>
                        <a:pt x="2238" y="171"/>
                      </a:lnTo>
                      <a:lnTo>
                        <a:pt x="2236" y="167"/>
                      </a:lnTo>
                      <a:lnTo>
                        <a:pt x="2242" y="162"/>
                      </a:lnTo>
                      <a:lnTo>
                        <a:pt x="2245" y="162"/>
                      </a:lnTo>
                      <a:lnTo>
                        <a:pt x="2252" y="162"/>
                      </a:lnTo>
                      <a:lnTo>
                        <a:pt x="2251" y="164"/>
                      </a:lnTo>
                      <a:lnTo>
                        <a:pt x="2249" y="167"/>
                      </a:lnTo>
                      <a:lnTo>
                        <a:pt x="2245" y="167"/>
                      </a:lnTo>
                      <a:lnTo>
                        <a:pt x="2242" y="167"/>
                      </a:lnTo>
                      <a:close/>
                      <a:moveTo>
                        <a:pt x="2279" y="2"/>
                      </a:moveTo>
                      <a:lnTo>
                        <a:pt x="2279" y="2"/>
                      </a:lnTo>
                      <a:lnTo>
                        <a:pt x="2280" y="5"/>
                      </a:lnTo>
                      <a:lnTo>
                        <a:pt x="2280" y="6"/>
                      </a:lnTo>
                      <a:lnTo>
                        <a:pt x="2279" y="7"/>
                      </a:lnTo>
                      <a:lnTo>
                        <a:pt x="2278" y="9"/>
                      </a:lnTo>
                      <a:lnTo>
                        <a:pt x="2277" y="9"/>
                      </a:lnTo>
                      <a:lnTo>
                        <a:pt x="2275" y="7"/>
                      </a:lnTo>
                      <a:lnTo>
                        <a:pt x="2275" y="7"/>
                      </a:lnTo>
                      <a:lnTo>
                        <a:pt x="2271" y="5"/>
                      </a:lnTo>
                      <a:lnTo>
                        <a:pt x="2271" y="2"/>
                      </a:lnTo>
                      <a:lnTo>
                        <a:pt x="2273" y="0"/>
                      </a:lnTo>
                      <a:lnTo>
                        <a:pt x="2275" y="0"/>
                      </a:lnTo>
                      <a:lnTo>
                        <a:pt x="2277" y="1"/>
                      </a:lnTo>
                      <a:lnTo>
                        <a:pt x="2279" y="2"/>
                      </a:lnTo>
                      <a:close/>
                      <a:moveTo>
                        <a:pt x="2244" y="690"/>
                      </a:moveTo>
                      <a:lnTo>
                        <a:pt x="2243" y="692"/>
                      </a:lnTo>
                      <a:lnTo>
                        <a:pt x="2239" y="694"/>
                      </a:lnTo>
                      <a:lnTo>
                        <a:pt x="2234" y="693"/>
                      </a:lnTo>
                      <a:lnTo>
                        <a:pt x="2231" y="692"/>
                      </a:lnTo>
                      <a:lnTo>
                        <a:pt x="2230" y="690"/>
                      </a:lnTo>
                      <a:lnTo>
                        <a:pt x="2230" y="690"/>
                      </a:lnTo>
                      <a:lnTo>
                        <a:pt x="2229" y="688"/>
                      </a:lnTo>
                      <a:lnTo>
                        <a:pt x="2229" y="685"/>
                      </a:lnTo>
                      <a:lnTo>
                        <a:pt x="2230" y="683"/>
                      </a:lnTo>
                      <a:lnTo>
                        <a:pt x="2235" y="683"/>
                      </a:lnTo>
                      <a:lnTo>
                        <a:pt x="2238" y="683"/>
                      </a:lnTo>
                      <a:lnTo>
                        <a:pt x="2242" y="685"/>
                      </a:lnTo>
                      <a:lnTo>
                        <a:pt x="2243" y="688"/>
                      </a:lnTo>
                      <a:lnTo>
                        <a:pt x="2244" y="690"/>
                      </a:lnTo>
                      <a:close/>
                      <a:moveTo>
                        <a:pt x="2271" y="199"/>
                      </a:moveTo>
                      <a:lnTo>
                        <a:pt x="2269" y="199"/>
                      </a:lnTo>
                      <a:lnTo>
                        <a:pt x="2267" y="194"/>
                      </a:lnTo>
                      <a:lnTo>
                        <a:pt x="2267" y="190"/>
                      </a:lnTo>
                      <a:lnTo>
                        <a:pt x="2270" y="189"/>
                      </a:lnTo>
                      <a:lnTo>
                        <a:pt x="2271" y="188"/>
                      </a:lnTo>
                      <a:lnTo>
                        <a:pt x="2275" y="188"/>
                      </a:lnTo>
                      <a:lnTo>
                        <a:pt x="2277" y="188"/>
                      </a:lnTo>
                      <a:lnTo>
                        <a:pt x="2279" y="189"/>
                      </a:lnTo>
                      <a:lnTo>
                        <a:pt x="2282" y="190"/>
                      </a:lnTo>
                      <a:lnTo>
                        <a:pt x="2283" y="194"/>
                      </a:lnTo>
                      <a:lnTo>
                        <a:pt x="2282" y="197"/>
                      </a:lnTo>
                      <a:lnTo>
                        <a:pt x="2278" y="199"/>
                      </a:lnTo>
                      <a:lnTo>
                        <a:pt x="2274" y="199"/>
                      </a:lnTo>
                      <a:lnTo>
                        <a:pt x="2271" y="199"/>
                      </a:lnTo>
                      <a:close/>
                      <a:moveTo>
                        <a:pt x="2594" y="245"/>
                      </a:moveTo>
                      <a:lnTo>
                        <a:pt x="2594" y="247"/>
                      </a:lnTo>
                      <a:lnTo>
                        <a:pt x="2593" y="251"/>
                      </a:lnTo>
                      <a:lnTo>
                        <a:pt x="2592" y="252"/>
                      </a:lnTo>
                      <a:lnTo>
                        <a:pt x="2588" y="254"/>
                      </a:lnTo>
                      <a:lnTo>
                        <a:pt x="2585" y="252"/>
                      </a:lnTo>
                      <a:lnTo>
                        <a:pt x="2583" y="251"/>
                      </a:lnTo>
                      <a:lnTo>
                        <a:pt x="2583" y="247"/>
                      </a:lnTo>
                      <a:lnTo>
                        <a:pt x="2583" y="245"/>
                      </a:lnTo>
                      <a:lnTo>
                        <a:pt x="2583" y="241"/>
                      </a:lnTo>
                      <a:lnTo>
                        <a:pt x="2583" y="237"/>
                      </a:lnTo>
                      <a:lnTo>
                        <a:pt x="2584" y="234"/>
                      </a:lnTo>
                      <a:lnTo>
                        <a:pt x="2585" y="234"/>
                      </a:lnTo>
                      <a:lnTo>
                        <a:pt x="2586" y="234"/>
                      </a:lnTo>
                      <a:lnTo>
                        <a:pt x="2588" y="235"/>
                      </a:lnTo>
                      <a:lnTo>
                        <a:pt x="2592" y="235"/>
                      </a:lnTo>
                      <a:lnTo>
                        <a:pt x="2593" y="238"/>
                      </a:lnTo>
                      <a:lnTo>
                        <a:pt x="2594" y="241"/>
                      </a:lnTo>
                      <a:lnTo>
                        <a:pt x="2594" y="245"/>
                      </a:lnTo>
                      <a:close/>
                      <a:moveTo>
                        <a:pt x="2490" y="2177"/>
                      </a:moveTo>
                      <a:lnTo>
                        <a:pt x="2498" y="2180"/>
                      </a:lnTo>
                      <a:lnTo>
                        <a:pt x="2505" y="2184"/>
                      </a:lnTo>
                      <a:lnTo>
                        <a:pt x="2509" y="2187"/>
                      </a:lnTo>
                      <a:lnTo>
                        <a:pt x="2511" y="2191"/>
                      </a:lnTo>
                      <a:lnTo>
                        <a:pt x="2513" y="2195"/>
                      </a:lnTo>
                      <a:lnTo>
                        <a:pt x="2513" y="2199"/>
                      </a:lnTo>
                      <a:lnTo>
                        <a:pt x="2506" y="2199"/>
                      </a:lnTo>
                      <a:lnTo>
                        <a:pt x="2496" y="2199"/>
                      </a:lnTo>
                      <a:lnTo>
                        <a:pt x="2493" y="2206"/>
                      </a:lnTo>
                      <a:lnTo>
                        <a:pt x="2490" y="2212"/>
                      </a:lnTo>
                      <a:lnTo>
                        <a:pt x="2484" y="2206"/>
                      </a:lnTo>
                      <a:lnTo>
                        <a:pt x="2472" y="2199"/>
                      </a:lnTo>
                      <a:lnTo>
                        <a:pt x="2468" y="2196"/>
                      </a:lnTo>
                      <a:lnTo>
                        <a:pt x="2465" y="2195"/>
                      </a:lnTo>
                      <a:lnTo>
                        <a:pt x="2463" y="2193"/>
                      </a:lnTo>
                      <a:lnTo>
                        <a:pt x="2463" y="2192"/>
                      </a:lnTo>
                      <a:lnTo>
                        <a:pt x="2463" y="2192"/>
                      </a:lnTo>
                      <a:lnTo>
                        <a:pt x="2465" y="2189"/>
                      </a:lnTo>
                      <a:lnTo>
                        <a:pt x="2475" y="2188"/>
                      </a:lnTo>
                      <a:lnTo>
                        <a:pt x="2487" y="2186"/>
                      </a:lnTo>
                      <a:lnTo>
                        <a:pt x="2488" y="2182"/>
                      </a:lnTo>
                      <a:lnTo>
                        <a:pt x="2490" y="2177"/>
                      </a:lnTo>
                      <a:close/>
                      <a:moveTo>
                        <a:pt x="2528" y="2232"/>
                      </a:moveTo>
                      <a:lnTo>
                        <a:pt x="2523" y="2237"/>
                      </a:lnTo>
                      <a:lnTo>
                        <a:pt x="2516" y="2241"/>
                      </a:lnTo>
                      <a:lnTo>
                        <a:pt x="2511" y="2244"/>
                      </a:lnTo>
                      <a:lnTo>
                        <a:pt x="2505" y="2247"/>
                      </a:lnTo>
                      <a:lnTo>
                        <a:pt x="2500" y="2249"/>
                      </a:lnTo>
                      <a:lnTo>
                        <a:pt x="2493" y="2253"/>
                      </a:lnTo>
                      <a:lnTo>
                        <a:pt x="2488" y="2257"/>
                      </a:lnTo>
                      <a:lnTo>
                        <a:pt x="2483" y="2261"/>
                      </a:lnTo>
                      <a:lnTo>
                        <a:pt x="2480" y="2271"/>
                      </a:lnTo>
                      <a:lnTo>
                        <a:pt x="2474" y="2284"/>
                      </a:lnTo>
                      <a:lnTo>
                        <a:pt x="2472" y="2284"/>
                      </a:lnTo>
                      <a:lnTo>
                        <a:pt x="2468" y="2284"/>
                      </a:lnTo>
                      <a:lnTo>
                        <a:pt x="2466" y="2283"/>
                      </a:lnTo>
                      <a:lnTo>
                        <a:pt x="2465" y="2280"/>
                      </a:lnTo>
                      <a:lnTo>
                        <a:pt x="2468" y="2269"/>
                      </a:lnTo>
                      <a:lnTo>
                        <a:pt x="2474" y="2261"/>
                      </a:lnTo>
                      <a:lnTo>
                        <a:pt x="2463" y="2253"/>
                      </a:lnTo>
                      <a:lnTo>
                        <a:pt x="2455" y="2247"/>
                      </a:lnTo>
                      <a:lnTo>
                        <a:pt x="2457" y="2241"/>
                      </a:lnTo>
                      <a:lnTo>
                        <a:pt x="2459" y="2236"/>
                      </a:lnTo>
                      <a:lnTo>
                        <a:pt x="2463" y="2234"/>
                      </a:lnTo>
                      <a:lnTo>
                        <a:pt x="2470" y="2232"/>
                      </a:lnTo>
                      <a:lnTo>
                        <a:pt x="2479" y="2227"/>
                      </a:lnTo>
                      <a:lnTo>
                        <a:pt x="2489" y="2224"/>
                      </a:lnTo>
                      <a:lnTo>
                        <a:pt x="2500" y="2223"/>
                      </a:lnTo>
                      <a:lnTo>
                        <a:pt x="2510" y="2223"/>
                      </a:lnTo>
                      <a:lnTo>
                        <a:pt x="2514" y="2223"/>
                      </a:lnTo>
                      <a:lnTo>
                        <a:pt x="2519" y="2223"/>
                      </a:lnTo>
                      <a:lnTo>
                        <a:pt x="2524" y="2226"/>
                      </a:lnTo>
                      <a:lnTo>
                        <a:pt x="2528" y="2228"/>
                      </a:lnTo>
                      <a:lnTo>
                        <a:pt x="2528" y="2228"/>
                      </a:lnTo>
                      <a:lnTo>
                        <a:pt x="2529" y="2230"/>
                      </a:lnTo>
                      <a:lnTo>
                        <a:pt x="2529" y="2232"/>
                      </a:lnTo>
                      <a:lnTo>
                        <a:pt x="2528" y="2232"/>
                      </a:lnTo>
                      <a:close/>
                      <a:moveTo>
                        <a:pt x="2781" y="3691"/>
                      </a:moveTo>
                      <a:lnTo>
                        <a:pt x="2776" y="3694"/>
                      </a:lnTo>
                      <a:lnTo>
                        <a:pt x="2772" y="3695"/>
                      </a:lnTo>
                      <a:lnTo>
                        <a:pt x="2769" y="3700"/>
                      </a:lnTo>
                      <a:lnTo>
                        <a:pt x="2767" y="3704"/>
                      </a:lnTo>
                      <a:lnTo>
                        <a:pt x="2765" y="3707"/>
                      </a:lnTo>
                      <a:lnTo>
                        <a:pt x="2765" y="3708"/>
                      </a:lnTo>
                      <a:lnTo>
                        <a:pt x="2767" y="3709"/>
                      </a:lnTo>
                      <a:lnTo>
                        <a:pt x="2768" y="3709"/>
                      </a:lnTo>
                      <a:lnTo>
                        <a:pt x="2769" y="3711"/>
                      </a:lnTo>
                      <a:lnTo>
                        <a:pt x="2771" y="3711"/>
                      </a:lnTo>
                      <a:lnTo>
                        <a:pt x="2773" y="3709"/>
                      </a:lnTo>
                      <a:lnTo>
                        <a:pt x="2774" y="3708"/>
                      </a:lnTo>
                      <a:lnTo>
                        <a:pt x="2776" y="3704"/>
                      </a:lnTo>
                      <a:lnTo>
                        <a:pt x="2777" y="3700"/>
                      </a:lnTo>
                      <a:lnTo>
                        <a:pt x="2780" y="3700"/>
                      </a:lnTo>
                      <a:lnTo>
                        <a:pt x="2782" y="3698"/>
                      </a:lnTo>
                      <a:lnTo>
                        <a:pt x="2783" y="3694"/>
                      </a:lnTo>
                      <a:lnTo>
                        <a:pt x="2781" y="3691"/>
                      </a:lnTo>
                      <a:close/>
                      <a:moveTo>
                        <a:pt x="2750" y="3712"/>
                      </a:moveTo>
                      <a:lnTo>
                        <a:pt x="2752" y="3712"/>
                      </a:lnTo>
                      <a:lnTo>
                        <a:pt x="2756" y="3712"/>
                      </a:lnTo>
                      <a:lnTo>
                        <a:pt x="2758" y="3713"/>
                      </a:lnTo>
                      <a:lnTo>
                        <a:pt x="2759" y="3717"/>
                      </a:lnTo>
                      <a:lnTo>
                        <a:pt x="2758" y="3720"/>
                      </a:lnTo>
                      <a:lnTo>
                        <a:pt x="2756" y="3720"/>
                      </a:lnTo>
                      <a:lnTo>
                        <a:pt x="2752" y="3720"/>
                      </a:lnTo>
                      <a:lnTo>
                        <a:pt x="2750" y="3717"/>
                      </a:lnTo>
                      <a:lnTo>
                        <a:pt x="2746" y="3717"/>
                      </a:lnTo>
                      <a:lnTo>
                        <a:pt x="2743" y="3716"/>
                      </a:lnTo>
                      <a:lnTo>
                        <a:pt x="2741" y="3715"/>
                      </a:lnTo>
                      <a:lnTo>
                        <a:pt x="2739" y="3712"/>
                      </a:lnTo>
                      <a:lnTo>
                        <a:pt x="2741" y="3709"/>
                      </a:lnTo>
                      <a:lnTo>
                        <a:pt x="2741" y="3708"/>
                      </a:lnTo>
                      <a:lnTo>
                        <a:pt x="2743" y="3708"/>
                      </a:lnTo>
                      <a:lnTo>
                        <a:pt x="2745" y="3708"/>
                      </a:lnTo>
                      <a:lnTo>
                        <a:pt x="2746" y="3708"/>
                      </a:lnTo>
                      <a:lnTo>
                        <a:pt x="2747" y="3708"/>
                      </a:lnTo>
                      <a:lnTo>
                        <a:pt x="2748" y="3709"/>
                      </a:lnTo>
                      <a:lnTo>
                        <a:pt x="2750" y="3712"/>
                      </a:lnTo>
                      <a:close/>
                      <a:moveTo>
                        <a:pt x="2813" y="3941"/>
                      </a:moveTo>
                      <a:lnTo>
                        <a:pt x="2815" y="3943"/>
                      </a:lnTo>
                      <a:lnTo>
                        <a:pt x="2816" y="3948"/>
                      </a:lnTo>
                      <a:lnTo>
                        <a:pt x="2815" y="3948"/>
                      </a:lnTo>
                      <a:lnTo>
                        <a:pt x="2809" y="3948"/>
                      </a:lnTo>
                      <a:lnTo>
                        <a:pt x="2806" y="3941"/>
                      </a:lnTo>
                      <a:lnTo>
                        <a:pt x="2806" y="3939"/>
                      </a:lnTo>
                      <a:lnTo>
                        <a:pt x="2807" y="3937"/>
                      </a:lnTo>
                      <a:lnTo>
                        <a:pt x="2809" y="3939"/>
                      </a:lnTo>
                      <a:lnTo>
                        <a:pt x="2813" y="3941"/>
                      </a:lnTo>
                      <a:close/>
                      <a:moveTo>
                        <a:pt x="2842" y="3993"/>
                      </a:moveTo>
                      <a:lnTo>
                        <a:pt x="2847" y="3997"/>
                      </a:lnTo>
                      <a:lnTo>
                        <a:pt x="2847" y="4000"/>
                      </a:lnTo>
                      <a:lnTo>
                        <a:pt x="2844" y="4001"/>
                      </a:lnTo>
                      <a:lnTo>
                        <a:pt x="2841" y="4000"/>
                      </a:lnTo>
                      <a:lnTo>
                        <a:pt x="2837" y="3997"/>
                      </a:lnTo>
                      <a:lnTo>
                        <a:pt x="2834" y="3997"/>
                      </a:lnTo>
                      <a:lnTo>
                        <a:pt x="2831" y="3993"/>
                      </a:lnTo>
                      <a:lnTo>
                        <a:pt x="2835" y="3993"/>
                      </a:lnTo>
                      <a:lnTo>
                        <a:pt x="2842" y="3993"/>
                      </a:lnTo>
                      <a:close/>
                      <a:moveTo>
                        <a:pt x="2898" y="3992"/>
                      </a:moveTo>
                      <a:lnTo>
                        <a:pt x="2895" y="3998"/>
                      </a:lnTo>
                      <a:lnTo>
                        <a:pt x="2892" y="4006"/>
                      </a:lnTo>
                      <a:lnTo>
                        <a:pt x="2888" y="4013"/>
                      </a:lnTo>
                      <a:lnTo>
                        <a:pt x="2883" y="4019"/>
                      </a:lnTo>
                      <a:lnTo>
                        <a:pt x="2874" y="4031"/>
                      </a:lnTo>
                      <a:lnTo>
                        <a:pt x="2863" y="4040"/>
                      </a:lnTo>
                      <a:lnTo>
                        <a:pt x="2863" y="4036"/>
                      </a:lnTo>
                      <a:lnTo>
                        <a:pt x="2863" y="4024"/>
                      </a:lnTo>
                      <a:lnTo>
                        <a:pt x="2863" y="4020"/>
                      </a:lnTo>
                      <a:lnTo>
                        <a:pt x="2864" y="4015"/>
                      </a:lnTo>
                      <a:lnTo>
                        <a:pt x="2865" y="4010"/>
                      </a:lnTo>
                      <a:lnTo>
                        <a:pt x="2868" y="4006"/>
                      </a:lnTo>
                      <a:lnTo>
                        <a:pt x="2877" y="4001"/>
                      </a:lnTo>
                      <a:lnTo>
                        <a:pt x="2886" y="3993"/>
                      </a:lnTo>
                      <a:lnTo>
                        <a:pt x="2891" y="3991"/>
                      </a:lnTo>
                      <a:lnTo>
                        <a:pt x="2894" y="3989"/>
                      </a:lnTo>
                      <a:lnTo>
                        <a:pt x="2895" y="3989"/>
                      </a:lnTo>
                      <a:lnTo>
                        <a:pt x="2896" y="3989"/>
                      </a:lnTo>
                      <a:lnTo>
                        <a:pt x="2898" y="3991"/>
                      </a:lnTo>
                      <a:lnTo>
                        <a:pt x="2898" y="3992"/>
                      </a:lnTo>
                      <a:close/>
                      <a:moveTo>
                        <a:pt x="2732" y="3825"/>
                      </a:moveTo>
                      <a:lnTo>
                        <a:pt x="2734" y="3826"/>
                      </a:lnTo>
                      <a:lnTo>
                        <a:pt x="2737" y="3829"/>
                      </a:lnTo>
                      <a:lnTo>
                        <a:pt x="2739" y="3831"/>
                      </a:lnTo>
                      <a:lnTo>
                        <a:pt x="2739" y="3835"/>
                      </a:lnTo>
                      <a:lnTo>
                        <a:pt x="2741" y="3836"/>
                      </a:lnTo>
                      <a:lnTo>
                        <a:pt x="2741" y="3838"/>
                      </a:lnTo>
                      <a:lnTo>
                        <a:pt x="2738" y="3840"/>
                      </a:lnTo>
                      <a:lnTo>
                        <a:pt x="2736" y="3840"/>
                      </a:lnTo>
                      <a:lnTo>
                        <a:pt x="2734" y="3839"/>
                      </a:lnTo>
                      <a:lnTo>
                        <a:pt x="2733" y="3835"/>
                      </a:lnTo>
                      <a:lnTo>
                        <a:pt x="2732" y="3830"/>
                      </a:lnTo>
                      <a:lnTo>
                        <a:pt x="2732" y="3825"/>
                      </a:lnTo>
                      <a:close/>
                      <a:moveTo>
                        <a:pt x="2747" y="3830"/>
                      </a:moveTo>
                      <a:lnTo>
                        <a:pt x="2750" y="3829"/>
                      </a:lnTo>
                      <a:lnTo>
                        <a:pt x="2752" y="3827"/>
                      </a:lnTo>
                      <a:lnTo>
                        <a:pt x="2755" y="3829"/>
                      </a:lnTo>
                      <a:lnTo>
                        <a:pt x="2759" y="3829"/>
                      </a:lnTo>
                      <a:lnTo>
                        <a:pt x="2761" y="3830"/>
                      </a:lnTo>
                      <a:lnTo>
                        <a:pt x="2764" y="3831"/>
                      </a:lnTo>
                      <a:lnTo>
                        <a:pt x="2765" y="3833"/>
                      </a:lnTo>
                      <a:lnTo>
                        <a:pt x="2767" y="3835"/>
                      </a:lnTo>
                      <a:lnTo>
                        <a:pt x="2768" y="3843"/>
                      </a:lnTo>
                      <a:lnTo>
                        <a:pt x="2769" y="3851"/>
                      </a:lnTo>
                      <a:lnTo>
                        <a:pt x="2768" y="3860"/>
                      </a:lnTo>
                      <a:lnTo>
                        <a:pt x="2767" y="3866"/>
                      </a:lnTo>
                      <a:lnTo>
                        <a:pt x="2765" y="3867"/>
                      </a:lnTo>
                      <a:lnTo>
                        <a:pt x="2764" y="3867"/>
                      </a:lnTo>
                      <a:lnTo>
                        <a:pt x="2761" y="3867"/>
                      </a:lnTo>
                      <a:lnTo>
                        <a:pt x="2759" y="3865"/>
                      </a:lnTo>
                      <a:lnTo>
                        <a:pt x="2755" y="3861"/>
                      </a:lnTo>
                      <a:lnTo>
                        <a:pt x="2752" y="3857"/>
                      </a:lnTo>
                      <a:lnTo>
                        <a:pt x="2756" y="3853"/>
                      </a:lnTo>
                      <a:lnTo>
                        <a:pt x="2761" y="3848"/>
                      </a:lnTo>
                      <a:lnTo>
                        <a:pt x="2755" y="3840"/>
                      </a:lnTo>
                      <a:lnTo>
                        <a:pt x="2747" y="3830"/>
                      </a:lnTo>
                      <a:close/>
                      <a:moveTo>
                        <a:pt x="2776" y="3777"/>
                      </a:moveTo>
                      <a:lnTo>
                        <a:pt x="2780" y="3777"/>
                      </a:lnTo>
                      <a:lnTo>
                        <a:pt x="2782" y="3778"/>
                      </a:lnTo>
                      <a:lnTo>
                        <a:pt x="2785" y="3781"/>
                      </a:lnTo>
                      <a:lnTo>
                        <a:pt x="2786" y="3783"/>
                      </a:lnTo>
                      <a:lnTo>
                        <a:pt x="2789" y="3791"/>
                      </a:lnTo>
                      <a:lnTo>
                        <a:pt x="2790" y="3798"/>
                      </a:lnTo>
                      <a:lnTo>
                        <a:pt x="2785" y="3803"/>
                      </a:lnTo>
                      <a:lnTo>
                        <a:pt x="2778" y="3801"/>
                      </a:lnTo>
                      <a:lnTo>
                        <a:pt x="2774" y="3801"/>
                      </a:lnTo>
                      <a:lnTo>
                        <a:pt x="2771" y="3800"/>
                      </a:lnTo>
                      <a:lnTo>
                        <a:pt x="2767" y="3798"/>
                      </a:lnTo>
                      <a:lnTo>
                        <a:pt x="2767" y="3795"/>
                      </a:lnTo>
                      <a:lnTo>
                        <a:pt x="2771" y="3790"/>
                      </a:lnTo>
                      <a:lnTo>
                        <a:pt x="2769" y="3788"/>
                      </a:lnTo>
                      <a:lnTo>
                        <a:pt x="2768" y="3788"/>
                      </a:lnTo>
                      <a:lnTo>
                        <a:pt x="2765" y="3788"/>
                      </a:lnTo>
                      <a:lnTo>
                        <a:pt x="2764" y="3790"/>
                      </a:lnTo>
                      <a:lnTo>
                        <a:pt x="2760" y="3792"/>
                      </a:lnTo>
                      <a:lnTo>
                        <a:pt x="2758" y="3794"/>
                      </a:lnTo>
                      <a:lnTo>
                        <a:pt x="2754" y="3790"/>
                      </a:lnTo>
                      <a:lnTo>
                        <a:pt x="2751" y="3787"/>
                      </a:lnTo>
                      <a:lnTo>
                        <a:pt x="2750" y="3786"/>
                      </a:lnTo>
                      <a:lnTo>
                        <a:pt x="2750" y="3783"/>
                      </a:lnTo>
                      <a:lnTo>
                        <a:pt x="2751" y="3782"/>
                      </a:lnTo>
                      <a:lnTo>
                        <a:pt x="2752" y="3781"/>
                      </a:lnTo>
                      <a:lnTo>
                        <a:pt x="2756" y="3777"/>
                      </a:lnTo>
                      <a:lnTo>
                        <a:pt x="2763" y="3775"/>
                      </a:lnTo>
                      <a:lnTo>
                        <a:pt x="2765" y="3774"/>
                      </a:lnTo>
                      <a:lnTo>
                        <a:pt x="2769" y="3774"/>
                      </a:lnTo>
                      <a:lnTo>
                        <a:pt x="2772" y="3775"/>
                      </a:lnTo>
                      <a:lnTo>
                        <a:pt x="2776" y="3777"/>
                      </a:lnTo>
                      <a:close/>
                      <a:moveTo>
                        <a:pt x="2822" y="3963"/>
                      </a:moveTo>
                      <a:lnTo>
                        <a:pt x="2825" y="3963"/>
                      </a:lnTo>
                      <a:lnTo>
                        <a:pt x="2831" y="3963"/>
                      </a:lnTo>
                      <a:lnTo>
                        <a:pt x="2828" y="3969"/>
                      </a:lnTo>
                      <a:lnTo>
                        <a:pt x="2824" y="3972"/>
                      </a:lnTo>
                      <a:lnTo>
                        <a:pt x="2822" y="3974"/>
                      </a:lnTo>
                      <a:lnTo>
                        <a:pt x="2820" y="3975"/>
                      </a:lnTo>
                      <a:lnTo>
                        <a:pt x="2816" y="3975"/>
                      </a:lnTo>
                      <a:lnTo>
                        <a:pt x="2817" y="3970"/>
                      </a:lnTo>
                      <a:lnTo>
                        <a:pt x="2817" y="3967"/>
                      </a:lnTo>
                      <a:lnTo>
                        <a:pt x="2818" y="3963"/>
                      </a:lnTo>
                      <a:lnTo>
                        <a:pt x="2822" y="3963"/>
                      </a:lnTo>
                      <a:close/>
                      <a:moveTo>
                        <a:pt x="2782" y="3984"/>
                      </a:moveTo>
                      <a:lnTo>
                        <a:pt x="2785" y="3983"/>
                      </a:lnTo>
                      <a:lnTo>
                        <a:pt x="2786" y="3982"/>
                      </a:lnTo>
                      <a:lnTo>
                        <a:pt x="2787" y="3982"/>
                      </a:lnTo>
                      <a:lnTo>
                        <a:pt x="2790" y="3984"/>
                      </a:lnTo>
                      <a:lnTo>
                        <a:pt x="2789" y="3987"/>
                      </a:lnTo>
                      <a:lnTo>
                        <a:pt x="2786" y="3989"/>
                      </a:lnTo>
                      <a:lnTo>
                        <a:pt x="2785" y="3989"/>
                      </a:lnTo>
                      <a:lnTo>
                        <a:pt x="2783" y="3991"/>
                      </a:lnTo>
                      <a:lnTo>
                        <a:pt x="2781" y="3991"/>
                      </a:lnTo>
                      <a:lnTo>
                        <a:pt x="2778" y="3989"/>
                      </a:lnTo>
                      <a:lnTo>
                        <a:pt x="2782" y="3984"/>
                      </a:lnTo>
                      <a:close/>
                      <a:moveTo>
                        <a:pt x="2712" y="3945"/>
                      </a:moveTo>
                      <a:lnTo>
                        <a:pt x="2716" y="3943"/>
                      </a:lnTo>
                      <a:lnTo>
                        <a:pt x="2719" y="3941"/>
                      </a:lnTo>
                      <a:lnTo>
                        <a:pt x="2720" y="3943"/>
                      </a:lnTo>
                      <a:lnTo>
                        <a:pt x="2720" y="3945"/>
                      </a:lnTo>
                      <a:lnTo>
                        <a:pt x="2723" y="3947"/>
                      </a:lnTo>
                      <a:lnTo>
                        <a:pt x="2721" y="3948"/>
                      </a:lnTo>
                      <a:lnTo>
                        <a:pt x="2720" y="3950"/>
                      </a:lnTo>
                      <a:lnTo>
                        <a:pt x="2716" y="3950"/>
                      </a:lnTo>
                      <a:lnTo>
                        <a:pt x="2716" y="3953"/>
                      </a:lnTo>
                      <a:lnTo>
                        <a:pt x="2715" y="3954"/>
                      </a:lnTo>
                      <a:lnTo>
                        <a:pt x="2712" y="3956"/>
                      </a:lnTo>
                      <a:lnTo>
                        <a:pt x="2710" y="3956"/>
                      </a:lnTo>
                      <a:lnTo>
                        <a:pt x="2710" y="3952"/>
                      </a:lnTo>
                      <a:lnTo>
                        <a:pt x="2710" y="3949"/>
                      </a:lnTo>
                      <a:lnTo>
                        <a:pt x="2711" y="3947"/>
                      </a:lnTo>
                      <a:lnTo>
                        <a:pt x="2712" y="3945"/>
                      </a:lnTo>
                      <a:close/>
                      <a:moveTo>
                        <a:pt x="2736" y="3913"/>
                      </a:moveTo>
                      <a:lnTo>
                        <a:pt x="2738" y="3913"/>
                      </a:lnTo>
                      <a:lnTo>
                        <a:pt x="2739" y="3914"/>
                      </a:lnTo>
                      <a:lnTo>
                        <a:pt x="2739" y="3915"/>
                      </a:lnTo>
                      <a:lnTo>
                        <a:pt x="2739" y="3917"/>
                      </a:lnTo>
                      <a:lnTo>
                        <a:pt x="2736" y="3917"/>
                      </a:lnTo>
                      <a:lnTo>
                        <a:pt x="2732" y="3913"/>
                      </a:lnTo>
                      <a:lnTo>
                        <a:pt x="2736" y="3913"/>
                      </a:lnTo>
                      <a:close/>
                      <a:moveTo>
                        <a:pt x="2703" y="3979"/>
                      </a:moveTo>
                      <a:lnTo>
                        <a:pt x="2707" y="3979"/>
                      </a:lnTo>
                      <a:lnTo>
                        <a:pt x="2708" y="3979"/>
                      </a:lnTo>
                      <a:lnTo>
                        <a:pt x="2708" y="3980"/>
                      </a:lnTo>
                      <a:lnTo>
                        <a:pt x="2710" y="3983"/>
                      </a:lnTo>
                      <a:lnTo>
                        <a:pt x="2703" y="3983"/>
                      </a:lnTo>
                      <a:lnTo>
                        <a:pt x="2698" y="3979"/>
                      </a:lnTo>
                      <a:lnTo>
                        <a:pt x="2698" y="3976"/>
                      </a:lnTo>
                      <a:lnTo>
                        <a:pt x="2701" y="3975"/>
                      </a:lnTo>
                      <a:lnTo>
                        <a:pt x="2702" y="3976"/>
                      </a:lnTo>
                      <a:lnTo>
                        <a:pt x="2703" y="3979"/>
                      </a:lnTo>
                      <a:close/>
                      <a:moveTo>
                        <a:pt x="2732" y="3971"/>
                      </a:moveTo>
                      <a:lnTo>
                        <a:pt x="2733" y="3975"/>
                      </a:lnTo>
                      <a:lnTo>
                        <a:pt x="2736" y="3979"/>
                      </a:lnTo>
                      <a:lnTo>
                        <a:pt x="2733" y="3979"/>
                      </a:lnTo>
                      <a:lnTo>
                        <a:pt x="2725" y="3979"/>
                      </a:lnTo>
                      <a:lnTo>
                        <a:pt x="2720" y="3975"/>
                      </a:lnTo>
                      <a:lnTo>
                        <a:pt x="2721" y="3972"/>
                      </a:lnTo>
                      <a:lnTo>
                        <a:pt x="2724" y="3971"/>
                      </a:lnTo>
                      <a:lnTo>
                        <a:pt x="2728" y="3971"/>
                      </a:lnTo>
                      <a:lnTo>
                        <a:pt x="2732" y="3971"/>
                      </a:lnTo>
                      <a:close/>
                      <a:moveTo>
                        <a:pt x="2667" y="3901"/>
                      </a:moveTo>
                      <a:lnTo>
                        <a:pt x="2669" y="3902"/>
                      </a:lnTo>
                      <a:lnTo>
                        <a:pt x="2669" y="3904"/>
                      </a:lnTo>
                      <a:lnTo>
                        <a:pt x="2671" y="3906"/>
                      </a:lnTo>
                      <a:lnTo>
                        <a:pt x="2671" y="3909"/>
                      </a:lnTo>
                      <a:lnTo>
                        <a:pt x="2667" y="3909"/>
                      </a:lnTo>
                      <a:lnTo>
                        <a:pt x="2663" y="3905"/>
                      </a:lnTo>
                      <a:lnTo>
                        <a:pt x="2663" y="3901"/>
                      </a:lnTo>
                      <a:lnTo>
                        <a:pt x="2667" y="3901"/>
                      </a:lnTo>
                      <a:close/>
                      <a:moveTo>
                        <a:pt x="2685" y="3909"/>
                      </a:moveTo>
                      <a:lnTo>
                        <a:pt x="2690" y="3913"/>
                      </a:lnTo>
                      <a:lnTo>
                        <a:pt x="2689" y="3915"/>
                      </a:lnTo>
                      <a:lnTo>
                        <a:pt x="2686" y="3917"/>
                      </a:lnTo>
                      <a:lnTo>
                        <a:pt x="2684" y="3917"/>
                      </a:lnTo>
                      <a:lnTo>
                        <a:pt x="2680" y="3917"/>
                      </a:lnTo>
                      <a:lnTo>
                        <a:pt x="2678" y="3915"/>
                      </a:lnTo>
                      <a:lnTo>
                        <a:pt x="2677" y="3913"/>
                      </a:lnTo>
                      <a:lnTo>
                        <a:pt x="2677" y="3912"/>
                      </a:lnTo>
                      <a:lnTo>
                        <a:pt x="2680" y="3909"/>
                      </a:lnTo>
                      <a:lnTo>
                        <a:pt x="2680" y="3909"/>
                      </a:lnTo>
                      <a:lnTo>
                        <a:pt x="2685" y="3909"/>
                      </a:lnTo>
                      <a:close/>
                      <a:moveTo>
                        <a:pt x="2716" y="3905"/>
                      </a:moveTo>
                      <a:lnTo>
                        <a:pt x="2719" y="3906"/>
                      </a:lnTo>
                      <a:lnTo>
                        <a:pt x="2720" y="3908"/>
                      </a:lnTo>
                      <a:lnTo>
                        <a:pt x="2720" y="3910"/>
                      </a:lnTo>
                      <a:lnTo>
                        <a:pt x="2720" y="3913"/>
                      </a:lnTo>
                      <a:lnTo>
                        <a:pt x="2716" y="3913"/>
                      </a:lnTo>
                      <a:lnTo>
                        <a:pt x="2713" y="3909"/>
                      </a:lnTo>
                      <a:lnTo>
                        <a:pt x="2712" y="3905"/>
                      </a:lnTo>
                      <a:lnTo>
                        <a:pt x="2716" y="3905"/>
                      </a:lnTo>
                      <a:close/>
                      <a:moveTo>
                        <a:pt x="2671" y="3941"/>
                      </a:moveTo>
                      <a:lnTo>
                        <a:pt x="2672" y="3937"/>
                      </a:lnTo>
                      <a:lnTo>
                        <a:pt x="2675" y="3936"/>
                      </a:lnTo>
                      <a:lnTo>
                        <a:pt x="2676" y="3936"/>
                      </a:lnTo>
                      <a:lnTo>
                        <a:pt x="2677" y="3937"/>
                      </a:lnTo>
                      <a:lnTo>
                        <a:pt x="2678" y="3940"/>
                      </a:lnTo>
                      <a:lnTo>
                        <a:pt x="2678" y="3941"/>
                      </a:lnTo>
                      <a:lnTo>
                        <a:pt x="2678" y="3944"/>
                      </a:lnTo>
                      <a:lnTo>
                        <a:pt x="2677" y="3947"/>
                      </a:lnTo>
                      <a:lnTo>
                        <a:pt x="2676" y="3948"/>
                      </a:lnTo>
                      <a:lnTo>
                        <a:pt x="2675" y="3948"/>
                      </a:lnTo>
                      <a:lnTo>
                        <a:pt x="2672" y="3947"/>
                      </a:lnTo>
                      <a:lnTo>
                        <a:pt x="2671" y="3941"/>
                      </a:lnTo>
                      <a:close/>
                      <a:moveTo>
                        <a:pt x="2759" y="3997"/>
                      </a:moveTo>
                      <a:lnTo>
                        <a:pt x="2761" y="3998"/>
                      </a:lnTo>
                      <a:lnTo>
                        <a:pt x="2763" y="4001"/>
                      </a:lnTo>
                      <a:lnTo>
                        <a:pt x="2761" y="4005"/>
                      </a:lnTo>
                      <a:lnTo>
                        <a:pt x="2759" y="4005"/>
                      </a:lnTo>
                      <a:lnTo>
                        <a:pt x="2755" y="4001"/>
                      </a:lnTo>
                      <a:lnTo>
                        <a:pt x="2755" y="4000"/>
                      </a:lnTo>
                      <a:lnTo>
                        <a:pt x="2755" y="3998"/>
                      </a:lnTo>
                      <a:lnTo>
                        <a:pt x="2756" y="3997"/>
                      </a:lnTo>
                      <a:lnTo>
                        <a:pt x="2759" y="3997"/>
                      </a:lnTo>
                      <a:close/>
                      <a:moveTo>
                        <a:pt x="2686" y="3956"/>
                      </a:moveTo>
                      <a:lnTo>
                        <a:pt x="2688" y="3953"/>
                      </a:lnTo>
                      <a:lnTo>
                        <a:pt x="2690" y="3952"/>
                      </a:lnTo>
                      <a:lnTo>
                        <a:pt x="2693" y="3953"/>
                      </a:lnTo>
                      <a:lnTo>
                        <a:pt x="2694" y="3956"/>
                      </a:lnTo>
                      <a:lnTo>
                        <a:pt x="2693" y="3958"/>
                      </a:lnTo>
                      <a:lnTo>
                        <a:pt x="2690" y="3959"/>
                      </a:lnTo>
                      <a:lnTo>
                        <a:pt x="2688" y="3958"/>
                      </a:lnTo>
                      <a:lnTo>
                        <a:pt x="2686" y="3956"/>
                      </a:lnTo>
                      <a:close/>
                      <a:moveTo>
                        <a:pt x="2734" y="3993"/>
                      </a:moveTo>
                      <a:lnTo>
                        <a:pt x="2737" y="3996"/>
                      </a:lnTo>
                      <a:lnTo>
                        <a:pt x="2739" y="4001"/>
                      </a:lnTo>
                      <a:lnTo>
                        <a:pt x="2734" y="4005"/>
                      </a:lnTo>
                      <a:lnTo>
                        <a:pt x="2732" y="4005"/>
                      </a:lnTo>
                      <a:lnTo>
                        <a:pt x="2728" y="4002"/>
                      </a:lnTo>
                      <a:lnTo>
                        <a:pt x="2725" y="4001"/>
                      </a:lnTo>
                      <a:lnTo>
                        <a:pt x="2724" y="3997"/>
                      </a:lnTo>
                      <a:lnTo>
                        <a:pt x="2728" y="3996"/>
                      </a:lnTo>
                      <a:lnTo>
                        <a:pt x="2734" y="3993"/>
                      </a:lnTo>
                      <a:close/>
                      <a:moveTo>
                        <a:pt x="2734" y="3936"/>
                      </a:moveTo>
                      <a:lnTo>
                        <a:pt x="2737" y="3937"/>
                      </a:lnTo>
                      <a:lnTo>
                        <a:pt x="2741" y="3941"/>
                      </a:lnTo>
                      <a:lnTo>
                        <a:pt x="2743" y="3947"/>
                      </a:lnTo>
                      <a:lnTo>
                        <a:pt x="2743" y="3950"/>
                      </a:lnTo>
                      <a:lnTo>
                        <a:pt x="2743" y="3953"/>
                      </a:lnTo>
                      <a:lnTo>
                        <a:pt x="2741" y="3957"/>
                      </a:lnTo>
                      <a:lnTo>
                        <a:pt x="2737" y="3958"/>
                      </a:lnTo>
                      <a:lnTo>
                        <a:pt x="2734" y="3959"/>
                      </a:lnTo>
                      <a:lnTo>
                        <a:pt x="2730" y="3958"/>
                      </a:lnTo>
                      <a:lnTo>
                        <a:pt x="2728" y="3957"/>
                      </a:lnTo>
                      <a:lnTo>
                        <a:pt x="2725" y="3953"/>
                      </a:lnTo>
                      <a:lnTo>
                        <a:pt x="2724" y="3950"/>
                      </a:lnTo>
                      <a:lnTo>
                        <a:pt x="2729" y="3941"/>
                      </a:lnTo>
                      <a:lnTo>
                        <a:pt x="2734" y="3936"/>
                      </a:lnTo>
                      <a:close/>
                      <a:moveTo>
                        <a:pt x="2409" y="3744"/>
                      </a:moveTo>
                      <a:lnTo>
                        <a:pt x="2410" y="3753"/>
                      </a:lnTo>
                      <a:lnTo>
                        <a:pt x="2413" y="3766"/>
                      </a:lnTo>
                      <a:lnTo>
                        <a:pt x="2420" y="3772"/>
                      </a:lnTo>
                      <a:lnTo>
                        <a:pt x="2423" y="3774"/>
                      </a:lnTo>
                      <a:lnTo>
                        <a:pt x="2423" y="3775"/>
                      </a:lnTo>
                      <a:lnTo>
                        <a:pt x="2422" y="3777"/>
                      </a:lnTo>
                      <a:lnTo>
                        <a:pt x="2420" y="3777"/>
                      </a:lnTo>
                      <a:lnTo>
                        <a:pt x="2418" y="3775"/>
                      </a:lnTo>
                      <a:lnTo>
                        <a:pt x="2413" y="3774"/>
                      </a:lnTo>
                      <a:lnTo>
                        <a:pt x="2409" y="3770"/>
                      </a:lnTo>
                      <a:lnTo>
                        <a:pt x="2405" y="3764"/>
                      </a:lnTo>
                      <a:lnTo>
                        <a:pt x="2401" y="3757"/>
                      </a:lnTo>
                      <a:lnTo>
                        <a:pt x="2398" y="3751"/>
                      </a:lnTo>
                      <a:lnTo>
                        <a:pt x="2397" y="3744"/>
                      </a:lnTo>
                      <a:lnTo>
                        <a:pt x="2401" y="3744"/>
                      </a:lnTo>
                      <a:lnTo>
                        <a:pt x="2409" y="3744"/>
                      </a:lnTo>
                      <a:close/>
                      <a:moveTo>
                        <a:pt x="2454" y="3840"/>
                      </a:moveTo>
                      <a:lnTo>
                        <a:pt x="2457" y="3856"/>
                      </a:lnTo>
                      <a:lnTo>
                        <a:pt x="2463" y="3874"/>
                      </a:lnTo>
                      <a:lnTo>
                        <a:pt x="2461" y="3875"/>
                      </a:lnTo>
                      <a:lnTo>
                        <a:pt x="2458" y="3875"/>
                      </a:lnTo>
                      <a:lnTo>
                        <a:pt x="2454" y="3874"/>
                      </a:lnTo>
                      <a:lnTo>
                        <a:pt x="2450" y="3873"/>
                      </a:lnTo>
                      <a:lnTo>
                        <a:pt x="2441" y="3869"/>
                      </a:lnTo>
                      <a:lnTo>
                        <a:pt x="2436" y="3865"/>
                      </a:lnTo>
                      <a:lnTo>
                        <a:pt x="2437" y="3858"/>
                      </a:lnTo>
                      <a:lnTo>
                        <a:pt x="2442" y="3851"/>
                      </a:lnTo>
                      <a:lnTo>
                        <a:pt x="2445" y="3847"/>
                      </a:lnTo>
                      <a:lnTo>
                        <a:pt x="2448" y="3843"/>
                      </a:lnTo>
                      <a:lnTo>
                        <a:pt x="2452" y="3842"/>
                      </a:lnTo>
                      <a:lnTo>
                        <a:pt x="2454" y="3840"/>
                      </a:lnTo>
                      <a:close/>
                      <a:moveTo>
                        <a:pt x="2586" y="3808"/>
                      </a:moveTo>
                      <a:lnTo>
                        <a:pt x="2588" y="3804"/>
                      </a:lnTo>
                      <a:lnTo>
                        <a:pt x="2592" y="3801"/>
                      </a:lnTo>
                      <a:lnTo>
                        <a:pt x="2595" y="3801"/>
                      </a:lnTo>
                      <a:lnTo>
                        <a:pt x="2598" y="3801"/>
                      </a:lnTo>
                      <a:lnTo>
                        <a:pt x="2602" y="3801"/>
                      </a:lnTo>
                      <a:lnTo>
                        <a:pt x="2605" y="3803"/>
                      </a:lnTo>
                      <a:lnTo>
                        <a:pt x="2611" y="3804"/>
                      </a:lnTo>
                      <a:lnTo>
                        <a:pt x="2618" y="3808"/>
                      </a:lnTo>
                      <a:lnTo>
                        <a:pt x="2623" y="3813"/>
                      </a:lnTo>
                      <a:lnTo>
                        <a:pt x="2629" y="3817"/>
                      </a:lnTo>
                      <a:lnTo>
                        <a:pt x="2642" y="3823"/>
                      </a:lnTo>
                      <a:lnTo>
                        <a:pt x="2653" y="3831"/>
                      </a:lnTo>
                      <a:lnTo>
                        <a:pt x="2660" y="3847"/>
                      </a:lnTo>
                      <a:lnTo>
                        <a:pt x="2667" y="3864"/>
                      </a:lnTo>
                      <a:lnTo>
                        <a:pt x="2676" y="3866"/>
                      </a:lnTo>
                      <a:lnTo>
                        <a:pt x="2681" y="3869"/>
                      </a:lnTo>
                      <a:lnTo>
                        <a:pt x="2684" y="3873"/>
                      </a:lnTo>
                      <a:lnTo>
                        <a:pt x="2684" y="3877"/>
                      </a:lnTo>
                      <a:lnTo>
                        <a:pt x="2684" y="3879"/>
                      </a:lnTo>
                      <a:lnTo>
                        <a:pt x="2682" y="3880"/>
                      </a:lnTo>
                      <a:lnTo>
                        <a:pt x="2680" y="3882"/>
                      </a:lnTo>
                      <a:lnTo>
                        <a:pt x="2677" y="3882"/>
                      </a:lnTo>
                      <a:lnTo>
                        <a:pt x="2675" y="3883"/>
                      </a:lnTo>
                      <a:lnTo>
                        <a:pt x="2673" y="3883"/>
                      </a:lnTo>
                      <a:lnTo>
                        <a:pt x="2672" y="3882"/>
                      </a:lnTo>
                      <a:lnTo>
                        <a:pt x="2669" y="3880"/>
                      </a:lnTo>
                      <a:lnTo>
                        <a:pt x="2665" y="3877"/>
                      </a:lnTo>
                      <a:lnTo>
                        <a:pt x="2663" y="3873"/>
                      </a:lnTo>
                      <a:lnTo>
                        <a:pt x="2663" y="3869"/>
                      </a:lnTo>
                      <a:lnTo>
                        <a:pt x="2662" y="3866"/>
                      </a:lnTo>
                      <a:lnTo>
                        <a:pt x="2660" y="3864"/>
                      </a:lnTo>
                      <a:lnTo>
                        <a:pt x="2658" y="3864"/>
                      </a:lnTo>
                      <a:lnTo>
                        <a:pt x="2656" y="3860"/>
                      </a:lnTo>
                      <a:lnTo>
                        <a:pt x="2655" y="3855"/>
                      </a:lnTo>
                      <a:lnTo>
                        <a:pt x="2651" y="3851"/>
                      </a:lnTo>
                      <a:lnTo>
                        <a:pt x="2647" y="3849"/>
                      </a:lnTo>
                      <a:lnTo>
                        <a:pt x="2645" y="3848"/>
                      </a:lnTo>
                      <a:lnTo>
                        <a:pt x="2640" y="3848"/>
                      </a:lnTo>
                      <a:lnTo>
                        <a:pt x="2636" y="3849"/>
                      </a:lnTo>
                      <a:lnTo>
                        <a:pt x="2629" y="3849"/>
                      </a:lnTo>
                      <a:lnTo>
                        <a:pt x="2624" y="3840"/>
                      </a:lnTo>
                      <a:lnTo>
                        <a:pt x="2620" y="3831"/>
                      </a:lnTo>
                      <a:lnTo>
                        <a:pt x="2612" y="3823"/>
                      </a:lnTo>
                      <a:lnTo>
                        <a:pt x="2605" y="3817"/>
                      </a:lnTo>
                      <a:lnTo>
                        <a:pt x="2601" y="3817"/>
                      </a:lnTo>
                      <a:lnTo>
                        <a:pt x="2594" y="3816"/>
                      </a:lnTo>
                      <a:lnTo>
                        <a:pt x="2590" y="3814"/>
                      </a:lnTo>
                      <a:lnTo>
                        <a:pt x="2588" y="3813"/>
                      </a:lnTo>
                      <a:lnTo>
                        <a:pt x="2586" y="3810"/>
                      </a:lnTo>
                      <a:lnTo>
                        <a:pt x="2586" y="3808"/>
                      </a:lnTo>
                      <a:close/>
                      <a:moveTo>
                        <a:pt x="2427" y="2504"/>
                      </a:moveTo>
                      <a:lnTo>
                        <a:pt x="2426" y="2503"/>
                      </a:lnTo>
                      <a:lnTo>
                        <a:pt x="2424" y="2503"/>
                      </a:lnTo>
                      <a:lnTo>
                        <a:pt x="2423" y="2503"/>
                      </a:lnTo>
                      <a:lnTo>
                        <a:pt x="2423" y="2504"/>
                      </a:lnTo>
                      <a:lnTo>
                        <a:pt x="2420" y="2508"/>
                      </a:lnTo>
                      <a:lnTo>
                        <a:pt x="2418" y="2512"/>
                      </a:lnTo>
                      <a:lnTo>
                        <a:pt x="2418" y="2516"/>
                      </a:lnTo>
                      <a:lnTo>
                        <a:pt x="2417" y="2520"/>
                      </a:lnTo>
                      <a:lnTo>
                        <a:pt x="2415" y="2523"/>
                      </a:lnTo>
                      <a:lnTo>
                        <a:pt x="2415" y="2524"/>
                      </a:lnTo>
                      <a:lnTo>
                        <a:pt x="2417" y="2525"/>
                      </a:lnTo>
                      <a:lnTo>
                        <a:pt x="2418" y="2525"/>
                      </a:lnTo>
                      <a:lnTo>
                        <a:pt x="2419" y="2526"/>
                      </a:lnTo>
                      <a:lnTo>
                        <a:pt x="2420" y="2526"/>
                      </a:lnTo>
                      <a:lnTo>
                        <a:pt x="2422" y="2525"/>
                      </a:lnTo>
                      <a:lnTo>
                        <a:pt x="2423" y="2524"/>
                      </a:lnTo>
                      <a:lnTo>
                        <a:pt x="2424" y="2520"/>
                      </a:lnTo>
                      <a:lnTo>
                        <a:pt x="2427" y="2517"/>
                      </a:lnTo>
                      <a:lnTo>
                        <a:pt x="2428" y="2513"/>
                      </a:lnTo>
                      <a:lnTo>
                        <a:pt x="2430" y="2508"/>
                      </a:lnTo>
                      <a:lnTo>
                        <a:pt x="2430" y="2507"/>
                      </a:lnTo>
                      <a:lnTo>
                        <a:pt x="2430" y="2506"/>
                      </a:lnTo>
                      <a:lnTo>
                        <a:pt x="2428" y="2504"/>
                      </a:lnTo>
                      <a:lnTo>
                        <a:pt x="2427" y="2504"/>
                      </a:lnTo>
                      <a:close/>
                      <a:moveTo>
                        <a:pt x="2225" y="3503"/>
                      </a:moveTo>
                      <a:lnTo>
                        <a:pt x="2232" y="3505"/>
                      </a:lnTo>
                      <a:lnTo>
                        <a:pt x="2242" y="3506"/>
                      </a:lnTo>
                      <a:lnTo>
                        <a:pt x="2251" y="3505"/>
                      </a:lnTo>
                      <a:lnTo>
                        <a:pt x="2260" y="3503"/>
                      </a:lnTo>
                      <a:lnTo>
                        <a:pt x="2253" y="3501"/>
                      </a:lnTo>
                      <a:lnTo>
                        <a:pt x="2243" y="3500"/>
                      </a:lnTo>
                      <a:lnTo>
                        <a:pt x="2231" y="3502"/>
                      </a:lnTo>
                      <a:lnTo>
                        <a:pt x="2225" y="3503"/>
                      </a:lnTo>
                      <a:close/>
                      <a:moveTo>
                        <a:pt x="2205" y="3480"/>
                      </a:moveTo>
                      <a:lnTo>
                        <a:pt x="2217" y="3481"/>
                      </a:lnTo>
                      <a:lnTo>
                        <a:pt x="2227" y="3484"/>
                      </a:lnTo>
                      <a:lnTo>
                        <a:pt x="2236" y="3488"/>
                      </a:lnTo>
                      <a:lnTo>
                        <a:pt x="2244" y="3492"/>
                      </a:lnTo>
                      <a:lnTo>
                        <a:pt x="2235" y="3492"/>
                      </a:lnTo>
                      <a:lnTo>
                        <a:pt x="2225" y="3492"/>
                      </a:lnTo>
                      <a:lnTo>
                        <a:pt x="2213" y="3484"/>
                      </a:lnTo>
                      <a:lnTo>
                        <a:pt x="2205" y="3480"/>
                      </a:lnTo>
                      <a:close/>
                      <a:moveTo>
                        <a:pt x="2103" y="3366"/>
                      </a:moveTo>
                      <a:lnTo>
                        <a:pt x="2111" y="3370"/>
                      </a:lnTo>
                      <a:lnTo>
                        <a:pt x="2118" y="3375"/>
                      </a:lnTo>
                      <a:lnTo>
                        <a:pt x="2124" y="3382"/>
                      </a:lnTo>
                      <a:lnTo>
                        <a:pt x="2129" y="3388"/>
                      </a:lnTo>
                      <a:lnTo>
                        <a:pt x="2125" y="3388"/>
                      </a:lnTo>
                      <a:lnTo>
                        <a:pt x="2120" y="3385"/>
                      </a:lnTo>
                      <a:lnTo>
                        <a:pt x="2116" y="3383"/>
                      </a:lnTo>
                      <a:lnTo>
                        <a:pt x="2113" y="3379"/>
                      </a:lnTo>
                      <a:lnTo>
                        <a:pt x="2104" y="3369"/>
                      </a:lnTo>
                      <a:lnTo>
                        <a:pt x="2103" y="3366"/>
                      </a:lnTo>
                      <a:close/>
                      <a:moveTo>
                        <a:pt x="2114" y="3408"/>
                      </a:moveTo>
                      <a:lnTo>
                        <a:pt x="2124" y="3414"/>
                      </a:lnTo>
                      <a:lnTo>
                        <a:pt x="2133" y="3422"/>
                      </a:lnTo>
                      <a:lnTo>
                        <a:pt x="2137" y="3426"/>
                      </a:lnTo>
                      <a:lnTo>
                        <a:pt x="2139" y="3430"/>
                      </a:lnTo>
                      <a:lnTo>
                        <a:pt x="2142" y="3433"/>
                      </a:lnTo>
                      <a:lnTo>
                        <a:pt x="2144" y="3439"/>
                      </a:lnTo>
                      <a:lnTo>
                        <a:pt x="2135" y="3432"/>
                      </a:lnTo>
                      <a:lnTo>
                        <a:pt x="2127" y="3426"/>
                      </a:lnTo>
                      <a:lnTo>
                        <a:pt x="2117" y="3413"/>
                      </a:lnTo>
                      <a:lnTo>
                        <a:pt x="2114" y="3408"/>
                      </a:lnTo>
                      <a:close/>
                      <a:moveTo>
                        <a:pt x="2090" y="3325"/>
                      </a:moveTo>
                      <a:lnTo>
                        <a:pt x="2091" y="3340"/>
                      </a:lnTo>
                      <a:lnTo>
                        <a:pt x="2092" y="3354"/>
                      </a:lnTo>
                      <a:lnTo>
                        <a:pt x="2092" y="3370"/>
                      </a:lnTo>
                      <a:lnTo>
                        <a:pt x="2090" y="3384"/>
                      </a:lnTo>
                      <a:lnTo>
                        <a:pt x="2087" y="3379"/>
                      </a:lnTo>
                      <a:lnTo>
                        <a:pt x="2086" y="3371"/>
                      </a:lnTo>
                      <a:lnTo>
                        <a:pt x="2085" y="3363"/>
                      </a:lnTo>
                      <a:lnTo>
                        <a:pt x="2086" y="3354"/>
                      </a:lnTo>
                      <a:lnTo>
                        <a:pt x="2086" y="3347"/>
                      </a:lnTo>
                      <a:lnTo>
                        <a:pt x="2087" y="3336"/>
                      </a:lnTo>
                      <a:lnTo>
                        <a:pt x="2087" y="3330"/>
                      </a:lnTo>
                      <a:lnTo>
                        <a:pt x="2089" y="3326"/>
                      </a:lnTo>
                      <a:lnTo>
                        <a:pt x="2089" y="3325"/>
                      </a:lnTo>
                      <a:lnTo>
                        <a:pt x="2090" y="3325"/>
                      </a:lnTo>
                      <a:close/>
                      <a:moveTo>
                        <a:pt x="2465" y="1108"/>
                      </a:moveTo>
                      <a:lnTo>
                        <a:pt x="2457" y="1113"/>
                      </a:lnTo>
                      <a:lnTo>
                        <a:pt x="2452" y="1118"/>
                      </a:lnTo>
                      <a:lnTo>
                        <a:pt x="2453" y="1123"/>
                      </a:lnTo>
                      <a:lnTo>
                        <a:pt x="2454" y="1130"/>
                      </a:lnTo>
                      <a:lnTo>
                        <a:pt x="2457" y="1136"/>
                      </a:lnTo>
                      <a:lnTo>
                        <a:pt x="2461" y="1139"/>
                      </a:lnTo>
                      <a:lnTo>
                        <a:pt x="2463" y="1137"/>
                      </a:lnTo>
                      <a:lnTo>
                        <a:pt x="2467" y="1136"/>
                      </a:lnTo>
                      <a:lnTo>
                        <a:pt x="2470" y="1133"/>
                      </a:lnTo>
                      <a:lnTo>
                        <a:pt x="2472" y="1130"/>
                      </a:lnTo>
                      <a:lnTo>
                        <a:pt x="2478" y="1120"/>
                      </a:lnTo>
                      <a:lnTo>
                        <a:pt x="2481" y="1113"/>
                      </a:lnTo>
                      <a:lnTo>
                        <a:pt x="2483" y="1111"/>
                      </a:lnTo>
                      <a:lnTo>
                        <a:pt x="2484" y="1110"/>
                      </a:lnTo>
                      <a:lnTo>
                        <a:pt x="2485" y="1109"/>
                      </a:lnTo>
                      <a:lnTo>
                        <a:pt x="2485" y="1106"/>
                      </a:lnTo>
                      <a:lnTo>
                        <a:pt x="2484" y="1101"/>
                      </a:lnTo>
                      <a:lnTo>
                        <a:pt x="2481" y="1096"/>
                      </a:lnTo>
                      <a:lnTo>
                        <a:pt x="2474" y="1101"/>
                      </a:lnTo>
                      <a:lnTo>
                        <a:pt x="2465" y="1108"/>
                      </a:lnTo>
                      <a:close/>
                      <a:moveTo>
                        <a:pt x="2478" y="1078"/>
                      </a:moveTo>
                      <a:lnTo>
                        <a:pt x="2474" y="1088"/>
                      </a:lnTo>
                      <a:lnTo>
                        <a:pt x="2468" y="1096"/>
                      </a:lnTo>
                      <a:lnTo>
                        <a:pt x="2461" y="1102"/>
                      </a:lnTo>
                      <a:lnTo>
                        <a:pt x="2452" y="1106"/>
                      </a:lnTo>
                      <a:lnTo>
                        <a:pt x="2440" y="1110"/>
                      </a:lnTo>
                      <a:lnTo>
                        <a:pt x="2428" y="1111"/>
                      </a:lnTo>
                      <a:lnTo>
                        <a:pt x="2423" y="1111"/>
                      </a:lnTo>
                      <a:lnTo>
                        <a:pt x="2418" y="1111"/>
                      </a:lnTo>
                      <a:lnTo>
                        <a:pt x="2414" y="1109"/>
                      </a:lnTo>
                      <a:lnTo>
                        <a:pt x="2410" y="1106"/>
                      </a:lnTo>
                      <a:lnTo>
                        <a:pt x="2409" y="1105"/>
                      </a:lnTo>
                      <a:lnTo>
                        <a:pt x="2410" y="1102"/>
                      </a:lnTo>
                      <a:lnTo>
                        <a:pt x="2413" y="1100"/>
                      </a:lnTo>
                      <a:lnTo>
                        <a:pt x="2417" y="1097"/>
                      </a:lnTo>
                      <a:lnTo>
                        <a:pt x="2424" y="1092"/>
                      </a:lnTo>
                      <a:lnTo>
                        <a:pt x="2433" y="1088"/>
                      </a:lnTo>
                      <a:lnTo>
                        <a:pt x="2437" y="1086"/>
                      </a:lnTo>
                      <a:lnTo>
                        <a:pt x="2445" y="1083"/>
                      </a:lnTo>
                      <a:lnTo>
                        <a:pt x="2453" y="1083"/>
                      </a:lnTo>
                      <a:lnTo>
                        <a:pt x="2459" y="1083"/>
                      </a:lnTo>
                      <a:lnTo>
                        <a:pt x="2472" y="1079"/>
                      </a:lnTo>
                      <a:lnTo>
                        <a:pt x="2478" y="1078"/>
                      </a:lnTo>
                      <a:close/>
                      <a:moveTo>
                        <a:pt x="2201" y="1205"/>
                      </a:moveTo>
                      <a:lnTo>
                        <a:pt x="2201" y="1215"/>
                      </a:lnTo>
                      <a:lnTo>
                        <a:pt x="2201" y="1225"/>
                      </a:lnTo>
                      <a:lnTo>
                        <a:pt x="2200" y="1231"/>
                      </a:lnTo>
                      <a:lnTo>
                        <a:pt x="2199" y="1235"/>
                      </a:lnTo>
                      <a:lnTo>
                        <a:pt x="2196" y="1238"/>
                      </a:lnTo>
                      <a:lnTo>
                        <a:pt x="2194" y="1242"/>
                      </a:lnTo>
                      <a:lnTo>
                        <a:pt x="2192" y="1245"/>
                      </a:lnTo>
                      <a:lnTo>
                        <a:pt x="2188" y="1246"/>
                      </a:lnTo>
                      <a:lnTo>
                        <a:pt x="2183" y="1247"/>
                      </a:lnTo>
                      <a:lnTo>
                        <a:pt x="2179" y="1247"/>
                      </a:lnTo>
                      <a:lnTo>
                        <a:pt x="2173" y="1245"/>
                      </a:lnTo>
                      <a:lnTo>
                        <a:pt x="2166" y="1242"/>
                      </a:lnTo>
                      <a:lnTo>
                        <a:pt x="2164" y="1254"/>
                      </a:lnTo>
                      <a:lnTo>
                        <a:pt x="2161" y="1262"/>
                      </a:lnTo>
                      <a:lnTo>
                        <a:pt x="2159" y="1259"/>
                      </a:lnTo>
                      <a:lnTo>
                        <a:pt x="2156" y="1257"/>
                      </a:lnTo>
                      <a:lnTo>
                        <a:pt x="2156" y="1254"/>
                      </a:lnTo>
                      <a:lnTo>
                        <a:pt x="2156" y="1251"/>
                      </a:lnTo>
                      <a:lnTo>
                        <a:pt x="2156" y="1245"/>
                      </a:lnTo>
                      <a:lnTo>
                        <a:pt x="2157" y="1237"/>
                      </a:lnTo>
                      <a:lnTo>
                        <a:pt x="2156" y="1233"/>
                      </a:lnTo>
                      <a:lnTo>
                        <a:pt x="2155" y="1225"/>
                      </a:lnTo>
                      <a:lnTo>
                        <a:pt x="2155" y="1219"/>
                      </a:lnTo>
                      <a:lnTo>
                        <a:pt x="2157" y="1214"/>
                      </a:lnTo>
                      <a:lnTo>
                        <a:pt x="2160" y="1211"/>
                      </a:lnTo>
                      <a:lnTo>
                        <a:pt x="2164" y="1209"/>
                      </a:lnTo>
                      <a:lnTo>
                        <a:pt x="2168" y="1207"/>
                      </a:lnTo>
                      <a:lnTo>
                        <a:pt x="2173" y="1206"/>
                      </a:lnTo>
                      <a:lnTo>
                        <a:pt x="2181" y="1205"/>
                      </a:lnTo>
                      <a:lnTo>
                        <a:pt x="2188" y="1205"/>
                      </a:lnTo>
                      <a:lnTo>
                        <a:pt x="2192" y="1202"/>
                      </a:lnTo>
                      <a:lnTo>
                        <a:pt x="2197" y="1201"/>
                      </a:lnTo>
                      <a:lnTo>
                        <a:pt x="2199" y="1201"/>
                      </a:lnTo>
                      <a:lnTo>
                        <a:pt x="2200" y="1202"/>
                      </a:lnTo>
                      <a:lnTo>
                        <a:pt x="2201" y="1203"/>
                      </a:lnTo>
                      <a:lnTo>
                        <a:pt x="2201" y="1205"/>
                      </a:lnTo>
                      <a:close/>
                      <a:moveTo>
                        <a:pt x="2059" y="1251"/>
                      </a:moveTo>
                      <a:lnTo>
                        <a:pt x="2061" y="1259"/>
                      </a:lnTo>
                      <a:lnTo>
                        <a:pt x="2063" y="1270"/>
                      </a:lnTo>
                      <a:lnTo>
                        <a:pt x="2064" y="1279"/>
                      </a:lnTo>
                      <a:lnTo>
                        <a:pt x="2064" y="1290"/>
                      </a:lnTo>
                      <a:lnTo>
                        <a:pt x="2060" y="1293"/>
                      </a:lnTo>
                      <a:lnTo>
                        <a:pt x="2056" y="1297"/>
                      </a:lnTo>
                      <a:lnTo>
                        <a:pt x="2051" y="1299"/>
                      </a:lnTo>
                      <a:lnTo>
                        <a:pt x="2044" y="1299"/>
                      </a:lnTo>
                      <a:lnTo>
                        <a:pt x="2044" y="1294"/>
                      </a:lnTo>
                      <a:lnTo>
                        <a:pt x="2044" y="1285"/>
                      </a:lnTo>
                      <a:lnTo>
                        <a:pt x="2041" y="1286"/>
                      </a:lnTo>
                      <a:lnTo>
                        <a:pt x="2035" y="1286"/>
                      </a:lnTo>
                      <a:lnTo>
                        <a:pt x="2033" y="1288"/>
                      </a:lnTo>
                      <a:lnTo>
                        <a:pt x="2032" y="1288"/>
                      </a:lnTo>
                      <a:lnTo>
                        <a:pt x="2030" y="1286"/>
                      </a:lnTo>
                      <a:lnTo>
                        <a:pt x="2030" y="1285"/>
                      </a:lnTo>
                      <a:lnTo>
                        <a:pt x="2029" y="1284"/>
                      </a:lnTo>
                      <a:lnTo>
                        <a:pt x="2028" y="1281"/>
                      </a:lnTo>
                      <a:lnTo>
                        <a:pt x="2028" y="1279"/>
                      </a:lnTo>
                      <a:lnTo>
                        <a:pt x="2029" y="1276"/>
                      </a:lnTo>
                      <a:lnTo>
                        <a:pt x="2032" y="1272"/>
                      </a:lnTo>
                      <a:lnTo>
                        <a:pt x="2034" y="1271"/>
                      </a:lnTo>
                      <a:lnTo>
                        <a:pt x="2035" y="1270"/>
                      </a:lnTo>
                      <a:lnTo>
                        <a:pt x="2037" y="1268"/>
                      </a:lnTo>
                      <a:lnTo>
                        <a:pt x="2038" y="1268"/>
                      </a:lnTo>
                      <a:lnTo>
                        <a:pt x="2041" y="1270"/>
                      </a:lnTo>
                      <a:lnTo>
                        <a:pt x="2044" y="1270"/>
                      </a:lnTo>
                      <a:lnTo>
                        <a:pt x="2050" y="1271"/>
                      </a:lnTo>
                      <a:lnTo>
                        <a:pt x="2052" y="1264"/>
                      </a:lnTo>
                      <a:lnTo>
                        <a:pt x="2054" y="1255"/>
                      </a:lnTo>
                      <a:lnTo>
                        <a:pt x="2055" y="1253"/>
                      </a:lnTo>
                      <a:lnTo>
                        <a:pt x="2056" y="1250"/>
                      </a:lnTo>
                      <a:lnTo>
                        <a:pt x="2057" y="1250"/>
                      </a:lnTo>
                      <a:lnTo>
                        <a:pt x="2059" y="1251"/>
                      </a:lnTo>
                      <a:close/>
                      <a:moveTo>
                        <a:pt x="2104" y="1219"/>
                      </a:moveTo>
                      <a:lnTo>
                        <a:pt x="2107" y="1220"/>
                      </a:lnTo>
                      <a:lnTo>
                        <a:pt x="2109" y="1222"/>
                      </a:lnTo>
                      <a:lnTo>
                        <a:pt x="2112" y="1225"/>
                      </a:lnTo>
                      <a:lnTo>
                        <a:pt x="2113" y="1229"/>
                      </a:lnTo>
                      <a:lnTo>
                        <a:pt x="2114" y="1235"/>
                      </a:lnTo>
                      <a:lnTo>
                        <a:pt x="2114" y="1240"/>
                      </a:lnTo>
                      <a:lnTo>
                        <a:pt x="2114" y="1244"/>
                      </a:lnTo>
                      <a:lnTo>
                        <a:pt x="2113" y="1247"/>
                      </a:lnTo>
                      <a:lnTo>
                        <a:pt x="2109" y="1250"/>
                      </a:lnTo>
                      <a:lnTo>
                        <a:pt x="2104" y="1253"/>
                      </a:lnTo>
                      <a:lnTo>
                        <a:pt x="2100" y="1254"/>
                      </a:lnTo>
                      <a:lnTo>
                        <a:pt x="2095" y="1254"/>
                      </a:lnTo>
                      <a:lnTo>
                        <a:pt x="2085" y="1255"/>
                      </a:lnTo>
                      <a:lnTo>
                        <a:pt x="2076" y="1257"/>
                      </a:lnTo>
                      <a:lnTo>
                        <a:pt x="2072" y="1270"/>
                      </a:lnTo>
                      <a:lnTo>
                        <a:pt x="2072" y="1276"/>
                      </a:lnTo>
                      <a:lnTo>
                        <a:pt x="2072" y="1268"/>
                      </a:lnTo>
                      <a:lnTo>
                        <a:pt x="2072" y="1259"/>
                      </a:lnTo>
                      <a:lnTo>
                        <a:pt x="2073" y="1250"/>
                      </a:lnTo>
                      <a:lnTo>
                        <a:pt x="2076" y="1244"/>
                      </a:lnTo>
                      <a:lnTo>
                        <a:pt x="2081" y="1236"/>
                      </a:lnTo>
                      <a:lnTo>
                        <a:pt x="2086" y="1228"/>
                      </a:lnTo>
                      <a:lnTo>
                        <a:pt x="2090" y="1224"/>
                      </a:lnTo>
                      <a:lnTo>
                        <a:pt x="2094" y="1222"/>
                      </a:lnTo>
                      <a:lnTo>
                        <a:pt x="2099" y="1220"/>
                      </a:lnTo>
                      <a:lnTo>
                        <a:pt x="2104" y="1219"/>
                      </a:lnTo>
                      <a:close/>
                      <a:moveTo>
                        <a:pt x="2274" y="1162"/>
                      </a:moveTo>
                      <a:lnTo>
                        <a:pt x="2271" y="1162"/>
                      </a:lnTo>
                      <a:lnTo>
                        <a:pt x="2267" y="1162"/>
                      </a:lnTo>
                      <a:lnTo>
                        <a:pt x="2265" y="1163"/>
                      </a:lnTo>
                      <a:lnTo>
                        <a:pt x="2261" y="1166"/>
                      </a:lnTo>
                      <a:lnTo>
                        <a:pt x="2257" y="1170"/>
                      </a:lnTo>
                      <a:lnTo>
                        <a:pt x="2253" y="1175"/>
                      </a:lnTo>
                      <a:lnTo>
                        <a:pt x="2252" y="1178"/>
                      </a:lnTo>
                      <a:lnTo>
                        <a:pt x="2252" y="1180"/>
                      </a:lnTo>
                      <a:lnTo>
                        <a:pt x="2252" y="1183"/>
                      </a:lnTo>
                      <a:lnTo>
                        <a:pt x="2253" y="1184"/>
                      </a:lnTo>
                      <a:lnTo>
                        <a:pt x="2255" y="1185"/>
                      </a:lnTo>
                      <a:lnTo>
                        <a:pt x="2257" y="1185"/>
                      </a:lnTo>
                      <a:lnTo>
                        <a:pt x="2260" y="1184"/>
                      </a:lnTo>
                      <a:lnTo>
                        <a:pt x="2262" y="1183"/>
                      </a:lnTo>
                      <a:lnTo>
                        <a:pt x="2267" y="1179"/>
                      </a:lnTo>
                      <a:lnTo>
                        <a:pt x="2274" y="1175"/>
                      </a:lnTo>
                      <a:lnTo>
                        <a:pt x="2275" y="1172"/>
                      </a:lnTo>
                      <a:lnTo>
                        <a:pt x="2277" y="1168"/>
                      </a:lnTo>
                      <a:lnTo>
                        <a:pt x="2277" y="1165"/>
                      </a:lnTo>
                      <a:lnTo>
                        <a:pt x="2274" y="1162"/>
                      </a:lnTo>
                      <a:close/>
                      <a:moveTo>
                        <a:pt x="2243" y="1178"/>
                      </a:moveTo>
                      <a:lnTo>
                        <a:pt x="2239" y="1178"/>
                      </a:lnTo>
                      <a:lnTo>
                        <a:pt x="2236" y="1178"/>
                      </a:lnTo>
                      <a:lnTo>
                        <a:pt x="2232" y="1179"/>
                      </a:lnTo>
                      <a:lnTo>
                        <a:pt x="2229" y="1183"/>
                      </a:lnTo>
                      <a:lnTo>
                        <a:pt x="2223" y="1187"/>
                      </a:lnTo>
                      <a:lnTo>
                        <a:pt x="2219" y="1193"/>
                      </a:lnTo>
                      <a:lnTo>
                        <a:pt x="2218" y="1196"/>
                      </a:lnTo>
                      <a:lnTo>
                        <a:pt x="2217" y="1198"/>
                      </a:lnTo>
                      <a:lnTo>
                        <a:pt x="2217" y="1201"/>
                      </a:lnTo>
                      <a:lnTo>
                        <a:pt x="2218" y="1202"/>
                      </a:lnTo>
                      <a:lnTo>
                        <a:pt x="2222" y="1203"/>
                      </a:lnTo>
                      <a:lnTo>
                        <a:pt x="2225" y="1203"/>
                      </a:lnTo>
                      <a:lnTo>
                        <a:pt x="2229" y="1203"/>
                      </a:lnTo>
                      <a:lnTo>
                        <a:pt x="2231" y="1201"/>
                      </a:lnTo>
                      <a:lnTo>
                        <a:pt x="2236" y="1197"/>
                      </a:lnTo>
                      <a:lnTo>
                        <a:pt x="2243" y="1192"/>
                      </a:lnTo>
                      <a:lnTo>
                        <a:pt x="2244" y="1189"/>
                      </a:lnTo>
                      <a:lnTo>
                        <a:pt x="2245" y="1185"/>
                      </a:lnTo>
                      <a:lnTo>
                        <a:pt x="2245" y="1181"/>
                      </a:lnTo>
                      <a:lnTo>
                        <a:pt x="2243" y="1178"/>
                      </a:lnTo>
                      <a:close/>
                      <a:moveTo>
                        <a:pt x="2047" y="1308"/>
                      </a:moveTo>
                      <a:lnTo>
                        <a:pt x="2046" y="1307"/>
                      </a:lnTo>
                      <a:lnTo>
                        <a:pt x="2043" y="1306"/>
                      </a:lnTo>
                      <a:lnTo>
                        <a:pt x="2042" y="1306"/>
                      </a:lnTo>
                      <a:lnTo>
                        <a:pt x="2039" y="1307"/>
                      </a:lnTo>
                      <a:lnTo>
                        <a:pt x="2034" y="1310"/>
                      </a:lnTo>
                      <a:lnTo>
                        <a:pt x="2030" y="1312"/>
                      </a:lnTo>
                      <a:lnTo>
                        <a:pt x="2028" y="1315"/>
                      </a:lnTo>
                      <a:lnTo>
                        <a:pt x="2025" y="1317"/>
                      </a:lnTo>
                      <a:lnTo>
                        <a:pt x="2022" y="1321"/>
                      </a:lnTo>
                      <a:lnTo>
                        <a:pt x="2021" y="1325"/>
                      </a:lnTo>
                      <a:lnTo>
                        <a:pt x="2020" y="1328"/>
                      </a:lnTo>
                      <a:lnTo>
                        <a:pt x="2020" y="1332"/>
                      </a:lnTo>
                      <a:lnTo>
                        <a:pt x="2020" y="1334"/>
                      </a:lnTo>
                      <a:lnTo>
                        <a:pt x="2021" y="1337"/>
                      </a:lnTo>
                      <a:lnTo>
                        <a:pt x="2025" y="1338"/>
                      </a:lnTo>
                      <a:lnTo>
                        <a:pt x="2028" y="1339"/>
                      </a:lnTo>
                      <a:lnTo>
                        <a:pt x="2032" y="1338"/>
                      </a:lnTo>
                      <a:lnTo>
                        <a:pt x="2034" y="1337"/>
                      </a:lnTo>
                      <a:lnTo>
                        <a:pt x="2041" y="1332"/>
                      </a:lnTo>
                      <a:lnTo>
                        <a:pt x="2047" y="1327"/>
                      </a:lnTo>
                      <a:lnTo>
                        <a:pt x="2048" y="1323"/>
                      </a:lnTo>
                      <a:lnTo>
                        <a:pt x="2050" y="1317"/>
                      </a:lnTo>
                      <a:lnTo>
                        <a:pt x="2050" y="1312"/>
                      </a:lnTo>
                      <a:lnTo>
                        <a:pt x="2047" y="1308"/>
                      </a:lnTo>
                      <a:close/>
                      <a:moveTo>
                        <a:pt x="1998" y="1320"/>
                      </a:moveTo>
                      <a:lnTo>
                        <a:pt x="2000" y="1321"/>
                      </a:lnTo>
                      <a:lnTo>
                        <a:pt x="2002" y="1325"/>
                      </a:lnTo>
                      <a:lnTo>
                        <a:pt x="2002" y="1329"/>
                      </a:lnTo>
                      <a:lnTo>
                        <a:pt x="2002" y="1334"/>
                      </a:lnTo>
                      <a:lnTo>
                        <a:pt x="1998" y="1339"/>
                      </a:lnTo>
                      <a:lnTo>
                        <a:pt x="1993" y="1345"/>
                      </a:lnTo>
                      <a:lnTo>
                        <a:pt x="1990" y="1347"/>
                      </a:lnTo>
                      <a:lnTo>
                        <a:pt x="1989" y="1349"/>
                      </a:lnTo>
                      <a:lnTo>
                        <a:pt x="1986" y="1350"/>
                      </a:lnTo>
                      <a:lnTo>
                        <a:pt x="1985" y="1349"/>
                      </a:lnTo>
                      <a:lnTo>
                        <a:pt x="1981" y="1346"/>
                      </a:lnTo>
                      <a:lnTo>
                        <a:pt x="1980" y="1343"/>
                      </a:lnTo>
                      <a:lnTo>
                        <a:pt x="1977" y="1339"/>
                      </a:lnTo>
                      <a:lnTo>
                        <a:pt x="1977" y="1337"/>
                      </a:lnTo>
                      <a:lnTo>
                        <a:pt x="1977" y="1329"/>
                      </a:lnTo>
                      <a:lnTo>
                        <a:pt x="1980" y="1324"/>
                      </a:lnTo>
                      <a:lnTo>
                        <a:pt x="1984" y="1321"/>
                      </a:lnTo>
                      <a:lnTo>
                        <a:pt x="1989" y="1319"/>
                      </a:lnTo>
                      <a:lnTo>
                        <a:pt x="1991" y="1317"/>
                      </a:lnTo>
                      <a:lnTo>
                        <a:pt x="1994" y="1317"/>
                      </a:lnTo>
                      <a:lnTo>
                        <a:pt x="1997" y="1319"/>
                      </a:lnTo>
                      <a:lnTo>
                        <a:pt x="1998" y="1320"/>
                      </a:lnTo>
                      <a:close/>
                      <a:moveTo>
                        <a:pt x="1955" y="1342"/>
                      </a:moveTo>
                      <a:lnTo>
                        <a:pt x="1958" y="1347"/>
                      </a:lnTo>
                      <a:lnTo>
                        <a:pt x="1959" y="1354"/>
                      </a:lnTo>
                      <a:lnTo>
                        <a:pt x="1958" y="1360"/>
                      </a:lnTo>
                      <a:lnTo>
                        <a:pt x="1955" y="1365"/>
                      </a:lnTo>
                      <a:lnTo>
                        <a:pt x="1952" y="1372"/>
                      </a:lnTo>
                      <a:lnTo>
                        <a:pt x="1949" y="1377"/>
                      </a:lnTo>
                      <a:lnTo>
                        <a:pt x="1947" y="1380"/>
                      </a:lnTo>
                      <a:lnTo>
                        <a:pt x="1946" y="1381"/>
                      </a:lnTo>
                      <a:lnTo>
                        <a:pt x="1943" y="1381"/>
                      </a:lnTo>
                      <a:lnTo>
                        <a:pt x="1942" y="1380"/>
                      </a:lnTo>
                      <a:lnTo>
                        <a:pt x="1939" y="1377"/>
                      </a:lnTo>
                      <a:lnTo>
                        <a:pt x="1938" y="1374"/>
                      </a:lnTo>
                      <a:lnTo>
                        <a:pt x="1937" y="1372"/>
                      </a:lnTo>
                      <a:lnTo>
                        <a:pt x="1937" y="1368"/>
                      </a:lnTo>
                      <a:lnTo>
                        <a:pt x="1939" y="1362"/>
                      </a:lnTo>
                      <a:lnTo>
                        <a:pt x="1942" y="1356"/>
                      </a:lnTo>
                      <a:lnTo>
                        <a:pt x="1943" y="1350"/>
                      </a:lnTo>
                      <a:lnTo>
                        <a:pt x="1947" y="1345"/>
                      </a:lnTo>
                      <a:lnTo>
                        <a:pt x="1950" y="1342"/>
                      </a:lnTo>
                      <a:lnTo>
                        <a:pt x="1951" y="1342"/>
                      </a:lnTo>
                      <a:lnTo>
                        <a:pt x="1954" y="1342"/>
                      </a:lnTo>
                      <a:lnTo>
                        <a:pt x="1955" y="1342"/>
                      </a:lnTo>
                      <a:close/>
                      <a:moveTo>
                        <a:pt x="2468" y="2079"/>
                      </a:moveTo>
                      <a:lnTo>
                        <a:pt x="2474" y="2078"/>
                      </a:lnTo>
                      <a:lnTo>
                        <a:pt x="2480" y="2077"/>
                      </a:lnTo>
                      <a:lnTo>
                        <a:pt x="2489" y="2077"/>
                      </a:lnTo>
                      <a:lnTo>
                        <a:pt x="2497" y="2079"/>
                      </a:lnTo>
                      <a:lnTo>
                        <a:pt x="2500" y="2085"/>
                      </a:lnTo>
                      <a:lnTo>
                        <a:pt x="2501" y="2091"/>
                      </a:lnTo>
                      <a:lnTo>
                        <a:pt x="2500" y="2099"/>
                      </a:lnTo>
                      <a:lnTo>
                        <a:pt x="2497" y="2104"/>
                      </a:lnTo>
                      <a:lnTo>
                        <a:pt x="2493" y="2105"/>
                      </a:lnTo>
                      <a:lnTo>
                        <a:pt x="2489" y="2105"/>
                      </a:lnTo>
                      <a:lnTo>
                        <a:pt x="2485" y="2105"/>
                      </a:lnTo>
                      <a:lnTo>
                        <a:pt x="2483" y="2104"/>
                      </a:lnTo>
                      <a:lnTo>
                        <a:pt x="2475" y="2101"/>
                      </a:lnTo>
                      <a:lnTo>
                        <a:pt x="2468" y="2099"/>
                      </a:lnTo>
                      <a:lnTo>
                        <a:pt x="2468" y="2095"/>
                      </a:lnTo>
                      <a:lnTo>
                        <a:pt x="2472" y="2088"/>
                      </a:lnTo>
                      <a:lnTo>
                        <a:pt x="2471" y="2086"/>
                      </a:lnTo>
                      <a:lnTo>
                        <a:pt x="2468" y="2083"/>
                      </a:lnTo>
                      <a:lnTo>
                        <a:pt x="2467" y="2083"/>
                      </a:lnTo>
                      <a:lnTo>
                        <a:pt x="2467" y="2082"/>
                      </a:lnTo>
                      <a:lnTo>
                        <a:pt x="2467" y="2081"/>
                      </a:lnTo>
                      <a:lnTo>
                        <a:pt x="2468" y="2079"/>
                      </a:lnTo>
                      <a:close/>
                      <a:moveTo>
                        <a:pt x="2330" y="2075"/>
                      </a:moveTo>
                      <a:lnTo>
                        <a:pt x="2331" y="2074"/>
                      </a:lnTo>
                      <a:lnTo>
                        <a:pt x="2334" y="2074"/>
                      </a:lnTo>
                      <a:lnTo>
                        <a:pt x="2336" y="2075"/>
                      </a:lnTo>
                      <a:lnTo>
                        <a:pt x="2339" y="2078"/>
                      </a:lnTo>
                      <a:lnTo>
                        <a:pt x="2344" y="2082"/>
                      </a:lnTo>
                      <a:lnTo>
                        <a:pt x="2348" y="2083"/>
                      </a:lnTo>
                      <a:lnTo>
                        <a:pt x="2357" y="2072"/>
                      </a:lnTo>
                      <a:lnTo>
                        <a:pt x="2361" y="2066"/>
                      </a:lnTo>
                      <a:lnTo>
                        <a:pt x="2365" y="2068"/>
                      </a:lnTo>
                      <a:lnTo>
                        <a:pt x="2367" y="2069"/>
                      </a:lnTo>
                      <a:lnTo>
                        <a:pt x="2370" y="2072"/>
                      </a:lnTo>
                      <a:lnTo>
                        <a:pt x="2371" y="2074"/>
                      </a:lnTo>
                      <a:lnTo>
                        <a:pt x="2374" y="2081"/>
                      </a:lnTo>
                      <a:lnTo>
                        <a:pt x="2375" y="2088"/>
                      </a:lnTo>
                      <a:lnTo>
                        <a:pt x="2374" y="2091"/>
                      </a:lnTo>
                      <a:lnTo>
                        <a:pt x="2369" y="2092"/>
                      </a:lnTo>
                      <a:lnTo>
                        <a:pt x="2363" y="2092"/>
                      </a:lnTo>
                      <a:lnTo>
                        <a:pt x="2357" y="2092"/>
                      </a:lnTo>
                      <a:lnTo>
                        <a:pt x="2350" y="2090"/>
                      </a:lnTo>
                      <a:lnTo>
                        <a:pt x="2343" y="2088"/>
                      </a:lnTo>
                      <a:lnTo>
                        <a:pt x="2340" y="2090"/>
                      </a:lnTo>
                      <a:lnTo>
                        <a:pt x="2339" y="2092"/>
                      </a:lnTo>
                      <a:lnTo>
                        <a:pt x="2337" y="2092"/>
                      </a:lnTo>
                      <a:lnTo>
                        <a:pt x="2336" y="2094"/>
                      </a:lnTo>
                      <a:lnTo>
                        <a:pt x="2335" y="2094"/>
                      </a:lnTo>
                      <a:lnTo>
                        <a:pt x="2334" y="2092"/>
                      </a:lnTo>
                      <a:lnTo>
                        <a:pt x="2331" y="2088"/>
                      </a:lnTo>
                      <a:lnTo>
                        <a:pt x="2328" y="2083"/>
                      </a:lnTo>
                      <a:lnTo>
                        <a:pt x="2327" y="2082"/>
                      </a:lnTo>
                      <a:lnTo>
                        <a:pt x="2327" y="2079"/>
                      </a:lnTo>
                      <a:lnTo>
                        <a:pt x="2328" y="2077"/>
                      </a:lnTo>
                      <a:lnTo>
                        <a:pt x="2330" y="2075"/>
                      </a:lnTo>
                      <a:close/>
                      <a:moveTo>
                        <a:pt x="2325" y="2285"/>
                      </a:moveTo>
                      <a:lnTo>
                        <a:pt x="2317" y="2291"/>
                      </a:lnTo>
                      <a:lnTo>
                        <a:pt x="2308" y="2294"/>
                      </a:lnTo>
                      <a:lnTo>
                        <a:pt x="2302" y="2297"/>
                      </a:lnTo>
                      <a:lnTo>
                        <a:pt x="2299" y="2300"/>
                      </a:lnTo>
                      <a:lnTo>
                        <a:pt x="2295" y="2304"/>
                      </a:lnTo>
                      <a:lnTo>
                        <a:pt x="2292" y="2309"/>
                      </a:lnTo>
                      <a:lnTo>
                        <a:pt x="2291" y="2319"/>
                      </a:lnTo>
                      <a:lnTo>
                        <a:pt x="2292" y="2328"/>
                      </a:lnTo>
                      <a:lnTo>
                        <a:pt x="2293" y="2333"/>
                      </a:lnTo>
                      <a:lnTo>
                        <a:pt x="2293" y="2339"/>
                      </a:lnTo>
                      <a:lnTo>
                        <a:pt x="2293" y="2344"/>
                      </a:lnTo>
                      <a:lnTo>
                        <a:pt x="2292" y="2349"/>
                      </a:lnTo>
                      <a:lnTo>
                        <a:pt x="2290" y="2357"/>
                      </a:lnTo>
                      <a:lnTo>
                        <a:pt x="2286" y="2366"/>
                      </a:lnTo>
                      <a:lnTo>
                        <a:pt x="2283" y="2370"/>
                      </a:lnTo>
                      <a:lnTo>
                        <a:pt x="2280" y="2373"/>
                      </a:lnTo>
                      <a:lnTo>
                        <a:pt x="2278" y="2376"/>
                      </a:lnTo>
                      <a:lnTo>
                        <a:pt x="2274" y="2376"/>
                      </a:lnTo>
                      <a:lnTo>
                        <a:pt x="2273" y="2376"/>
                      </a:lnTo>
                      <a:lnTo>
                        <a:pt x="2273" y="2373"/>
                      </a:lnTo>
                      <a:lnTo>
                        <a:pt x="2273" y="2370"/>
                      </a:lnTo>
                      <a:lnTo>
                        <a:pt x="2273" y="2366"/>
                      </a:lnTo>
                      <a:lnTo>
                        <a:pt x="2274" y="2357"/>
                      </a:lnTo>
                      <a:lnTo>
                        <a:pt x="2274" y="2349"/>
                      </a:lnTo>
                      <a:lnTo>
                        <a:pt x="2270" y="2341"/>
                      </a:lnTo>
                      <a:lnTo>
                        <a:pt x="2265" y="2333"/>
                      </a:lnTo>
                      <a:lnTo>
                        <a:pt x="2262" y="2329"/>
                      </a:lnTo>
                      <a:lnTo>
                        <a:pt x="2262" y="2326"/>
                      </a:lnTo>
                      <a:lnTo>
                        <a:pt x="2262" y="2322"/>
                      </a:lnTo>
                      <a:lnTo>
                        <a:pt x="2265" y="2318"/>
                      </a:lnTo>
                      <a:lnTo>
                        <a:pt x="2267" y="2311"/>
                      </a:lnTo>
                      <a:lnTo>
                        <a:pt x="2271" y="2305"/>
                      </a:lnTo>
                      <a:lnTo>
                        <a:pt x="2277" y="2301"/>
                      </a:lnTo>
                      <a:lnTo>
                        <a:pt x="2282" y="2296"/>
                      </a:lnTo>
                      <a:lnTo>
                        <a:pt x="2295" y="2288"/>
                      </a:lnTo>
                      <a:lnTo>
                        <a:pt x="2306" y="2280"/>
                      </a:lnTo>
                      <a:lnTo>
                        <a:pt x="2312" y="2280"/>
                      </a:lnTo>
                      <a:lnTo>
                        <a:pt x="2318" y="2281"/>
                      </a:lnTo>
                      <a:lnTo>
                        <a:pt x="2321" y="2281"/>
                      </a:lnTo>
                      <a:lnTo>
                        <a:pt x="2322" y="2283"/>
                      </a:lnTo>
                      <a:lnTo>
                        <a:pt x="2325" y="2284"/>
                      </a:lnTo>
                      <a:lnTo>
                        <a:pt x="2325" y="2285"/>
                      </a:lnTo>
                      <a:close/>
                      <a:moveTo>
                        <a:pt x="2209" y="2332"/>
                      </a:moveTo>
                      <a:lnTo>
                        <a:pt x="2207" y="2349"/>
                      </a:lnTo>
                      <a:lnTo>
                        <a:pt x="2203" y="2366"/>
                      </a:lnTo>
                      <a:lnTo>
                        <a:pt x="2197" y="2384"/>
                      </a:lnTo>
                      <a:lnTo>
                        <a:pt x="2191" y="2401"/>
                      </a:lnTo>
                      <a:lnTo>
                        <a:pt x="2187" y="2408"/>
                      </a:lnTo>
                      <a:lnTo>
                        <a:pt x="2183" y="2418"/>
                      </a:lnTo>
                      <a:lnTo>
                        <a:pt x="2178" y="2425"/>
                      </a:lnTo>
                      <a:lnTo>
                        <a:pt x="2172" y="2433"/>
                      </a:lnTo>
                      <a:lnTo>
                        <a:pt x="2170" y="2434"/>
                      </a:lnTo>
                      <a:lnTo>
                        <a:pt x="2170" y="2433"/>
                      </a:lnTo>
                      <a:lnTo>
                        <a:pt x="2170" y="2431"/>
                      </a:lnTo>
                      <a:lnTo>
                        <a:pt x="2170" y="2428"/>
                      </a:lnTo>
                      <a:lnTo>
                        <a:pt x="2172" y="2420"/>
                      </a:lnTo>
                      <a:lnTo>
                        <a:pt x="2172" y="2415"/>
                      </a:lnTo>
                      <a:lnTo>
                        <a:pt x="2177" y="2398"/>
                      </a:lnTo>
                      <a:lnTo>
                        <a:pt x="2182" y="2383"/>
                      </a:lnTo>
                      <a:lnTo>
                        <a:pt x="2187" y="2367"/>
                      </a:lnTo>
                      <a:lnTo>
                        <a:pt x="2191" y="2350"/>
                      </a:lnTo>
                      <a:lnTo>
                        <a:pt x="2196" y="2341"/>
                      </a:lnTo>
                      <a:lnTo>
                        <a:pt x="2200" y="2332"/>
                      </a:lnTo>
                      <a:lnTo>
                        <a:pt x="2201" y="2331"/>
                      </a:lnTo>
                      <a:lnTo>
                        <a:pt x="2205" y="2329"/>
                      </a:lnTo>
                      <a:lnTo>
                        <a:pt x="2207" y="2329"/>
                      </a:lnTo>
                      <a:lnTo>
                        <a:pt x="2208" y="2329"/>
                      </a:lnTo>
                      <a:lnTo>
                        <a:pt x="2209" y="2329"/>
                      </a:lnTo>
                      <a:lnTo>
                        <a:pt x="2209" y="2332"/>
                      </a:lnTo>
                      <a:close/>
                      <a:moveTo>
                        <a:pt x="915" y="1890"/>
                      </a:moveTo>
                      <a:lnTo>
                        <a:pt x="924" y="1894"/>
                      </a:lnTo>
                      <a:lnTo>
                        <a:pt x="933" y="1899"/>
                      </a:lnTo>
                      <a:lnTo>
                        <a:pt x="936" y="1903"/>
                      </a:lnTo>
                      <a:lnTo>
                        <a:pt x="937" y="1906"/>
                      </a:lnTo>
                      <a:lnTo>
                        <a:pt x="937" y="1910"/>
                      </a:lnTo>
                      <a:lnTo>
                        <a:pt x="937" y="1912"/>
                      </a:lnTo>
                      <a:lnTo>
                        <a:pt x="933" y="1910"/>
                      </a:lnTo>
                      <a:lnTo>
                        <a:pt x="928" y="1903"/>
                      </a:lnTo>
                      <a:lnTo>
                        <a:pt x="920" y="1897"/>
                      </a:lnTo>
                      <a:lnTo>
                        <a:pt x="915" y="1890"/>
                      </a:lnTo>
                      <a:close/>
                      <a:moveTo>
                        <a:pt x="1727" y="1781"/>
                      </a:moveTo>
                      <a:lnTo>
                        <a:pt x="1726" y="1780"/>
                      </a:lnTo>
                      <a:lnTo>
                        <a:pt x="1726" y="1779"/>
                      </a:lnTo>
                      <a:lnTo>
                        <a:pt x="1726" y="1776"/>
                      </a:lnTo>
                      <a:lnTo>
                        <a:pt x="1727" y="1775"/>
                      </a:lnTo>
                      <a:lnTo>
                        <a:pt x="1731" y="1771"/>
                      </a:lnTo>
                      <a:lnTo>
                        <a:pt x="1735" y="1768"/>
                      </a:lnTo>
                      <a:lnTo>
                        <a:pt x="1738" y="1767"/>
                      </a:lnTo>
                      <a:lnTo>
                        <a:pt x="1744" y="1766"/>
                      </a:lnTo>
                      <a:lnTo>
                        <a:pt x="1745" y="1766"/>
                      </a:lnTo>
                      <a:lnTo>
                        <a:pt x="1748" y="1766"/>
                      </a:lnTo>
                      <a:lnTo>
                        <a:pt x="1748" y="1767"/>
                      </a:lnTo>
                      <a:lnTo>
                        <a:pt x="1749" y="1768"/>
                      </a:lnTo>
                      <a:lnTo>
                        <a:pt x="1748" y="1771"/>
                      </a:lnTo>
                      <a:lnTo>
                        <a:pt x="1746" y="1775"/>
                      </a:lnTo>
                      <a:lnTo>
                        <a:pt x="1742" y="1779"/>
                      </a:lnTo>
                      <a:lnTo>
                        <a:pt x="1740" y="1781"/>
                      </a:lnTo>
                      <a:lnTo>
                        <a:pt x="1736" y="1783"/>
                      </a:lnTo>
                      <a:lnTo>
                        <a:pt x="1731" y="1784"/>
                      </a:lnTo>
                      <a:lnTo>
                        <a:pt x="1728" y="1784"/>
                      </a:lnTo>
                      <a:lnTo>
                        <a:pt x="1727" y="1781"/>
                      </a:lnTo>
                      <a:close/>
                      <a:moveTo>
                        <a:pt x="2283" y="1144"/>
                      </a:moveTo>
                      <a:lnTo>
                        <a:pt x="2286" y="1143"/>
                      </a:lnTo>
                      <a:lnTo>
                        <a:pt x="2287" y="1141"/>
                      </a:lnTo>
                      <a:lnTo>
                        <a:pt x="2288" y="1141"/>
                      </a:lnTo>
                      <a:lnTo>
                        <a:pt x="2290" y="1143"/>
                      </a:lnTo>
                      <a:lnTo>
                        <a:pt x="2293" y="1145"/>
                      </a:lnTo>
                      <a:lnTo>
                        <a:pt x="2297" y="1148"/>
                      </a:lnTo>
                      <a:lnTo>
                        <a:pt x="2300" y="1152"/>
                      </a:lnTo>
                      <a:lnTo>
                        <a:pt x="2302" y="1154"/>
                      </a:lnTo>
                      <a:lnTo>
                        <a:pt x="2302" y="1158"/>
                      </a:lnTo>
                      <a:lnTo>
                        <a:pt x="2301" y="1162"/>
                      </a:lnTo>
                      <a:lnTo>
                        <a:pt x="2297" y="1161"/>
                      </a:lnTo>
                      <a:lnTo>
                        <a:pt x="2295" y="1159"/>
                      </a:lnTo>
                      <a:lnTo>
                        <a:pt x="2291" y="1155"/>
                      </a:lnTo>
                      <a:lnTo>
                        <a:pt x="2288" y="1153"/>
                      </a:lnTo>
                      <a:lnTo>
                        <a:pt x="2287" y="1152"/>
                      </a:lnTo>
                      <a:lnTo>
                        <a:pt x="2284" y="1150"/>
                      </a:lnTo>
                      <a:lnTo>
                        <a:pt x="2283" y="1148"/>
                      </a:lnTo>
                      <a:lnTo>
                        <a:pt x="2282" y="1146"/>
                      </a:lnTo>
                      <a:lnTo>
                        <a:pt x="2282" y="1145"/>
                      </a:lnTo>
                      <a:lnTo>
                        <a:pt x="2283" y="1144"/>
                      </a:lnTo>
                      <a:close/>
                      <a:moveTo>
                        <a:pt x="1934" y="1556"/>
                      </a:moveTo>
                      <a:lnTo>
                        <a:pt x="1933" y="1555"/>
                      </a:lnTo>
                      <a:lnTo>
                        <a:pt x="1932" y="1552"/>
                      </a:lnTo>
                      <a:lnTo>
                        <a:pt x="1932" y="1551"/>
                      </a:lnTo>
                      <a:lnTo>
                        <a:pt x="1933" y="1549"/>
                      </a:lnTo>
                      <a:lnTo>
                        <a:pt x="1936" y="1546"/>
                      </a:lnTo>
                      <a:lnTo>
                        <a:pt x="1938" y="1543"/>
                      </a:lnTo>
                      <a:lnTo>
                        <a:pt x="1939" y="1539"/>
                      </a:lnTo>
                      <a:lnTo>
                        <a:pt x="1942" y="1536"/>
                      </a:lnTo>
                      <a:lnTo>
                        <a:pt x="1945" y="1536"/>
                      </a:lnTo>
                      <a:lnTo>
                        <a:pt x="1949" y="1538"/>
                      </a:lnTo>
                      <a:lnTo>
                        <a:pt x="1946" y="1544"/>
                      </a:lnTo>
                      <a:lnTo>
                        <a:pt x="1943" y="1552"/>
                      </a:lnTo>
                      <a:lnTo>
                        <a:pt x="1937" y="1556"/>
                      </a:lnTo>
                      <a:lnTo>
                        <a:pt x="1934" y="1556"/>
                      </a:lnTo>
                      <a:close/>
                      <a:moveTo>
                        <a:pt x="1726" y="1758"/>
                      </a:moveTo>
                      <a:lnTo>
                        <a:pt x="1727" y="1754"/>
                      </a:lnTo>
                      <a:lnTo>
                        <a:pt x="1731" y="1752"/>
                      </a:lnTo>
                      <a:lnTo>
                        <a:pt x="1735" y="1749"/>
                      </a:lnTo>
                      <a:lnTo>
                        <a:pt x="1738" y="1748"/>
                      </a:lnTo>
                      <a:lnTo>
                        <a:pt x="1742" y="1748"/>
                      </a:lnTo>
                      <a:lnTo>
                        <a:pt x="1748" y="1749"/>
                      </a:lnTo>
                      <a:lnTo>
                        <a:pt x="1751" y="1750"/>
                      </a:lnTo>
                      <a:lnTo>
                        <a:pt x="1753" y="1753"/>
                      </a:lnTo>
                      <a:lnTo>
                        <a:pt x="1749" y="1757"/>
                      </a:lnTo>
                      <a:lnTo>
                        <a:pt x="1746" y="1758"/>
                      </a:lnTo>
                      <a:lnTo>
                        <a:pt x="1742" y="1758"/>
                      </a:lnTo>
                      <a:lnTo>
                        <a:pt x="1738" y="1758"/>
                      </a:lnTo>
                      <a:lnTo>
                        <a:pt x="1735" y="1761"/>
                      </a:lnTo>
                      <a:lnTo>
                        <a:pt x="1731" y="1762"/>
                      </a:lnTo>
                      <a:lnTo>
                        <a:pt x="1728" y="1762"/>
                      </a:lnTo>
                      <a:lnTo>
                        <a:pt x="1727" y="1761"/>
                      </a:lnTo>
                      <a:lnTo>
                        <a:pt x="1726" y="1761"/>
                      </a:lnTo>
                      <a:lnTo>
                        <a:pt x="1726" y="1758"/>
                      </a:lnTo>
                      <a:close/>
                      <a:moveTo>
                        <a:pt x="1700" y="1818"/>
                      </a:moveTo>
                      <a:lnTo>
                        <a:pt x="1702" y="1816"/>
                      </a:lnTo>
                      <a:lnTo>
                        <a:pt x="1705" y="1816"/>
                      </a:lnTo>
                      <a:lnTo>
                        <a:pt x="1707" y="1818"/>
                      </a:lnTo>
                      <a:lnTo>
                        <a:pt x="1710" y="1819"/>
                      </a:lnTo>
                      <a:lnTo>
                        <a:pt x="1714" y="1824"/>
                      </a:lnTo>
                      <a:lnTo>
                        <a:pt x="1716" y="1831"/>
                      </a:lnTo>
                      <a:lnTo>
                        <a:pt x="1720" y="1834"/>
                      </a:lnTo>
                      <a:lnTo>
                        <a:pt x="1723" y="1837"/>
                      </a:lnTo>
                      <a:lnTo>
                        <a:pt x="1724" y="1841"/>
                      </a:lnTo>
                      <a:lnTo>
                        <a:pt x="1726" y="1844"/>
                      </a:lnTo>
                      <a:lnTo>
                        <a:pt x="1719" y="1842"/>
                      </a:lnTo>
                      <a:lnTo>
                        <a:pt x="1715" y="1838"/>
                      </a:lnTo>
                      <a:lnTo>
                        <a:pt x="1711" y="1834"/>
                      </a:lnTo>
                      <a:lnTo>
                        <a:pt x="1709" y="1831"/>
                      </a:lnTo>
                      <a:lnTo>
                        <a:pt x="1705" y="1827"/>
                      </a:lnTo>
                      <a:lnTo>
                        <a:pt x="1701" y="1823"/>
                      </a:lnTo>
                      <a:lnTo>
                        <a:pt x="1698" y="1820"/>
                      </a:lnTo>
                      <a:lnTo>
                        <a:pt x="1698" y="1819"/>
                      </a:lnTo>
                      <a:lnTo>
                        <a:pt x="1698" y="1818"/>
                      </a:lnTo>
                      <a:lnTo>
                        <a:pt x="1700" y="1818"/>
                      </a:lnTo>
                      <a:close/>
                      <a:moveTo>
                        <a:pt x="900" y="1895"/>
                      </a:moveTo>
                      <a:lnTo>
                        <a:pt x="904" y="1894"/>
                      </a:lnTo>
                      <a:lnTo>
                        <a:pt x="906" y="1894"/>
                      </a:lnTo>
                      <a:lnTo>
                        <a:pt x="909" y="1895"/>
                      </a:lnTo>
                      <a:lnTo>
                        <a:pt x="911" y="1897"/>
                      </a:lnTo>
                      <a:lnTo>
                        <a:pt x="918" y="1903"/>
                      </a:lnTo>
                      <a:lnTo>
                        <a:pt x="924" y="1910"/>
                      </a:lnTo>
                      <a:lnTo>
                        <a:pt x="926" y="1914"/>
                      </a:lnTo>
                      <a:lnTo>
                        <a:pt x="928" y="1917"/>
                      </a:lnTo>
                      <a:lnTo>
                        <a:pt x="929" y="1919"/>
                      </a:lnTo>
                      <a:lnTo>
                        <a:pt x="931" y="1920"/>
                      </a:lnTo>
                      <a:lnTo>
                        <a:pt x="931" y="1923"/>
                      </a:lnTo>
                      <a:lnTo>
                        <a:pt x="929" y="1924"/>
                      </a:lnTo>
                      <a:lnTo>
                        <a:pt x="926" y="1924"/>
                      </a:lnTo>
                      <a:lnTo>
                        <a:pt x="922" y="1921"/>
                      </a:lnTo>
                      <a:lnTo>
                        <a:pt x="918" y="1919"/>
                      </a:lnTo>
                      <a:lnTo>
                        <a:pt x="914" y="1915"/>
                      </a:lnTo>
                      <a:lnTo>
                        <a:pt x="910" y="1911"/>
                      </a:lnTo>
                      <a:lnTo>
                        <a:pt x="906" y="1906"/>
                      </a:lnTo>
                      <a:lnTo>
                        <a:pt x="907" y="1908"/>
                      </a:lnTo>
                      <a:lnTo>
                        <a:pt x="909" y="1910"/>
                      </a:lnTo>
                      <a:lnTo>
                        <a:pt x="907" y="1911"/>
                      </a:lnTo>
                      <a:lnTo>
                        <a:pt x="906" y="1912"/>
                      </a:lnTo>
                      <a:lnTo>
                        <a:pt x="898" y="1911"/>
                      </a:lnTo>
                      <a:lnTo>
                        <a:pt x="892" y="1908"/>
                      </a:lnTo>
                      <a:lnTo>
                        <a:pt x="892" y="1906"/>
                      </a:lnTo>
                      <a:lnTo>
                        <a:pt x="892" y="1903"/>
                      </a:lnTo>
                      <a:lnTo>
                        <a:pt x="893" y="1902"/>
                      </a:lnTo>
                      <a:lnTo>
                        <a:pt x="897" y="1902"/>
                      </a:lnTo>
                      <a:lnTo>
                        <a:pt x="900" y="1903"/>
                      </a:lnTo>
                      <a:lnTo>
                        <a:pt x="905" y="1904"/>
                      </a:lnTo>
                      <a:lnTo>
                        <a:pt x="901" y="1899"/>
                      </a:lnTo>
                      <a:lnTo>
                        <a:pt x="900" y="1895"/>
                      </a:lnTo>
                      <a:close/>
                      <a:moveTo>
                        <a:pt x="1210" y="2044"/>
                      </a:moveTo>
                      <a:lnTo>
                        <a:pt x="1212" y="2047"/>
                      </a:lnTo>
                      <a:lnTo>
                        <a:pt x="1215" y="2053"/>
                      </a:lnTo>
                      <a:lnTo>
                        <a:pt x="1213" y="2056"/>
                      </a:lnTo>
                      <a:lnTo>
                        <a:pt x="1211" y="2060"/>
                      </a:lnTo>
                      <a:lnTo>
                        <a:pt x="1208" y="2061"/>
                      </a:lnTo>
                      <a:lnTo>
                        <a:pt x="1204" y="2063"/>
                      </a:lnTo>
                      <a:lnTo>
                        <a:pt x="1202" y="2057"/>
                      </a:lnTo>
                      <a:lnTo>
                        <a:pt x="1199" y="2048"/>
                      </a:lnTo>
                      <a:lnTo>
                        <a:pt x="1200" y="2046"/>
                      </a:lnTo>
                      <a:lnTo>
                        <a:pt x="1202" y="2043"/>
                      </a:lnTo>
                      <a:lnTo>
                        <a:pt x="1206" y="2042"/>
                      </a:lnTo>
                      <a:lnTo>
                        <a:pt x="1210" y="2044"/>
                      </a:lnTo>
                      <a:close/>
                      <a:moveTo>
                        <a:pt x="939" y="1886"/>
                      </a:moveTo>
                      <a:lnTo>
                        <a:pt x="945" y="1889"/>
                      </a:lnTo>
                      <a:lnTo>
                        <a:pt x="949" y="1891"/>
                      </a:lnTo>
                      <a:lnTo>
                        <a:pt x="949" y="1895"/>
                      </a:lnTo>
                      <a:lnTo>
                        <a:pt x="950" y="1898"/>
                      </a:lnTo>
                      <a:lnTo>
                        <a:pt x="950" y="1899"/>
                      </a:lnTo>
                      <a:lnTo>
                        <a:pt x="950" y="1901"/>
                      </a:lnTo>
                      <a:lnTo>
                        <a:pt x="950" y="1901"/>
                      </a:lnTo>
                      <a:lnTo>
                        <a:pt x="949" y="1902"/>
                      </a:lnTo>
                      <a:lnTo>
                        <a:pt x="945" y="1901"/>
                      </a:lnTo>
                      <a:lnTo>
                        <a:pt x="941" y="1898"/>
                      </a:lnTo>
                      <a:lnTo>
                        <a:pt x="940" y="1895"/>
                      </a:lnTo>
                      <a:lnTo>
                        <a:pt x="939" y="1891"/>
                      </a:lnTo>
                      <a:lnTo>
                        <a:pt x="937" y="1888"/>
                      </a:lnTo>
                      <a:lnTo>
                        <a:pt x="937" y="1886"/>
                      </a:lnTo>
                      <a:lnTo>
                        <a:pt x="939" y="1886"/>
                      </a:lnTo>
                      <a:lnTo>
                        <a:pt x="939" y="1886"/>
                      </a:lnTo>
                      <a:close/>
                      <a:moveTo>
                        <a:pt x="919" y="1956"/>
                      </a:moveTo>
                      <a:lnTo>
                        <a:pt x="923" y="1956"/>
                      </a:lnTo>
                      <a:lnTo>
                        <a:pt x="926" y="1956"/>
                      </a:lnTo>
                      <a:lnTo>
                        <a:pt x="928" y="1958"/>
                      </a:lnTo>
                      <a:lnTo>
                        <a:pt x="929" y="1960"/>
                      </a:lnTo>
                      <a:lnTo>
                        <a:pt x="932" y="1964"/>
                      </a:lnTo>
                      <a:lnTo>
                        <a:pt x="933" y="1967"/>
                      </a:lnTo>
                      <a:lnTo>
                        <a:pt x="932" y="1969"/>
                      </a:lnTo>
                      <a:lnTo>
                        <a:pt x="929" y="1971"/>
                      </a:lnTo>
                      <a:lnTo>
                        <a:pt x="926" y="1969"/>
                      </a:lnTo>
                      <a:lnTo>
                        <a:pt x="923" y="1967"/>
                      </a:lnTo>
                      <a:lnTo>
                        <a:pt x="920" y="1964"/>
                      </a:lnTo>
                      <a:lnTo>
                        <a:pt x="919" y="1960"/>
                      </a:lnTo>
                      <a:lnTo>
                        <a:pt x="918" y="1958"/>
                      </a:lnTo>
                      <a:lnTo>
                        <a:pt x="918" y="1955"/>
                      </a:lnTo>
                      <a:lnTo>
                        <a:pt x="919" y="1954"/>
                      </a:lnTo>
                      <a:lnTo>
                        <a:pt x="919" y="1956"/>
                      </a:lnTo>
                      <a:close/>
                      <a:moveTo>
                        <a:pt x="919" y="1932"/>
                      </a:moveTo>
                      <a:lnTo>
                        <a:pt x="922" y="1932"/>
                      </a:lnTo>
                      <a:lnTo>
                        <a:pt x="926" y="1933"/>
                      </a:lnTo>
                      <a:lnTo>
                        <a:pt x="929" y="1934"/>
                      </a:lnTo>
                      <a:lnTo>
                        <a:pt x="933" y="1937"/>
                      </a:lnTo>
                      <a:lnTo>
                        <a:pt x="933" y="1938"/>
                      </a:lnTo>
                      <a:lnTo>
                        <a:pt x="935" y="1939"/>
                      </a:lnTo>
                      <a:lnTo>
                        <a:pt x="935" y="1942"/>
                      </a:lnTo>
                      <a:lnTo>
                        <a:pt x="933" y="1942"/>
                      </a:lnTo>
                      <a:lnTo>
                        <a:pt x="932" y="1943"/>
                      </a:lnTo>
                      <a:lnTo>
                        <a:pt x="931" y="1945"/>
                      </a:lnTo>
                      <a:lnTo>
                        <a:pt x="929" y="1945"/>
                      </a:lnTo>
                      <a:lnTo>
                        <a:pt x="928" y="1945"/>
                      </a:lnTo>
                      <a:lnTo>
                        <a:pt x="923" y="1943"/>
                      </a:lnTo>
                      <a:lnTo>
                        <a:pt x="919" y="1942"/>
                      </a:lnTo>
                      <a:lnTo>
                        <a:pt x="919" y="1936"/>
                      </a:lnTo>
                      <a:lnTo>
                        <a:pt x="919" y="1932"/>
                      </a:lnTo>
                      <a:close/>
                      <a:moveTo>
                        <a:pt x="1937" y="1596"/>
                      </a:moveTo>
                      <a:lnTo>
                        <a:pt x="1936" y="1605"/>
                      </a:lnTo>
                      <a:lnTo>
                        <a:pt x="1933" y="1619"/>
                      </a:lnTo>
                      <a:lnTo>
                        <a:pt x="1928" y="1623"/>
                      </a:lnTo>
                      <a:lnTo>
                        <a:pt x="1924" y="1626"/>
                      </a:lnTo>
                      <a:lnTo>
                        <a:pt x="1921" y="1626"/>
                      </a:lnTo>
                      <a:lnTo>
                        <a:pt x="1920" y="1626"/>
                      </a:lnTo>
                      <a:lnTo>
                        <a:pt x="1919" y="1626"/>
                      </a:lnTo>
                      <a:lnTo>
                        <a:pt x="1919" y="1625"/>
                      </a:lnTo>
                      <a:lnTo>
                        <a:pt x="1916" y="1619"/>
                      </a:lnTo>
                      <a:lnTo>
                        <a:pt x="1915" y="1613"/>
                      </a:lnTo>
                      <a:lnTo>
                        <a:pt x="1916" y="1605"/>
                      </a:lnTo>
                      <a:lnTo>
                        <a:pt x="1919" y="1600"/>
                      </a:lnTo>
                      <a:lnTo>
                        <a:pt x="1920" y="1597"/>
                      </a:lnTo>
                      <a:lnTo>
                        <a:pt x="1923" y="1595"/>
                      </a:lnTo>
                      <a:lnTo>
                        <a:pt x="1925" y="1593"/>
                      </a:lnTo>
                      <a:lnTo>
                        <a:pt x="1928" y="1592"/>
                      </a:lnTo>
                      <a:lnTo>
                        <a:pt x="1933" y="1593"/>
                      </a:lnTo>
                      <a:lnTo>
                        <a:pt x="1937" y="1596"/>
                      </a:lnTo>
                      <a:close/>
                      <a:moveTo>
                        <a:pt x="2602" y="1054"/>
                      </a:moveTo>
                      <a:lnTo>
                        <a:pt x="2599" y="1057"/>
                      </a:lnTo>
                      <a:lnTo>
                        <a:pt x="2597" y="1057"/>
                      </a:lnTo>
                      <a:lnTo>
                        <a:pt x="2592" y="1058"/>
                      </a:lnTo>
                      <a:lnTo>
                        <a:pt x="2588" y="1058"/>
                      </a:lnTo>
                      <a:lnTo>
                        <a:pt x="2584" y="1056"/>
                      </a:lnTo>
                      <a:lnTo>
                        <a:pt x="2580" y="1054"/>
                      </a:lnTo>
                      <a:lnTo>
                        <a:pt x="2579" y="1053"/>
                      </a:lnTo>
                      <a:lnTo>
                        <a:pt x="2579" y="1053"/>
                      </a:lnTo>
                      <a:lnTo>
                        <a:pt x="2579" y="1052"/>
                      </a:lnTo>
                      <a:lnTo>
                        <a:pt x="2579" y="1051"/>
                      </a:lnTo>
                      <a:lnTo>
                        <a:pt x="2581" y="1048"/>
                      </a:lnTo>
                      <a:lnTo>
                        <a:pt x="2584" y="1045"/>
                      </a:lnTo>
                      <a:lnTo>
                        <a:pt x="2589" y="1043"/>
                      </a:lnTo>
                      <a:lnTo>
                        <a:pt x="2593" y="1043"/>
                      </a:lnTo>
                      <a:lnTo>
                        <a:pt x="2598" y="1048"/>
                      </a:lnTo>
                      <a:lnTo>
                        <a:pt x="2602" y="1054"/>
                      </a:lnTo>
                      <a:close/>
                      <a:moveTo>
                        <a:pt x="2528" y="1078"/>
                      </a:moveTo>
                      <a:lnTo>
                        <a:pt x="2527" y="1079"/>
                      </a:lnTo>
                      <a:lnTo>
                        <a:pt x="2524" y="1080"/>
                      </a:lnTo>
                      <a:lnTo>
                        <a:pt x="2520" y="1082"/>
                      </a:lnTo>
                      <a:lnTo>
                        <a:pt x="2519" y="1082"/>
                      </a:lnTo>
                      <a:lnTo>
                        <a:pt x="2513" y="1079"/>
                      </a:lnTo>
                      <a:lnTo>
                        <a:pt x="2509" y="1078"/>
                      </a:lnTo>
                      <a:lnTo>
                        <a:pt x="2513" y="1075"/>
                      </a:lnTo>
                      <a:lnTo>
                        <a:pt x="2516" y="1074"/>
                      </a:lnTo>
                      <a:lnTo>
                        <a:pt x="2520" y="1074"/>
                      </a:lnTo>
                      <a:lnTo>
                        <a:pt x="2524" y="1074"/>
                      </a:lnTo>
                      <a:lnTo>
                        <a:pt x="2528" y="1078"/>
                      </a:lnTo>
                      <a:close/>
                      <a:moveTo>
                        <a:pt x="2513" y="1066"/>
                      </a:moveTo>
                      <a:lnTo>
                        <a:pt x="2505" y="1066"/>
                      </a:lnTo>
                      <a:lnTo>
                        <a:pt x="2500" y="1063"/>
                      </a:lnTo>
                      <a:lnTo>
                        <a:pt x="2498" y="1060"/>
                      </a:lnTo>
                      <a:lnTo>
                        <a:pt x="2501" y="1057"/>
                      </a:lnTo>
                      <a:lnTo>
                        <a:pt x="2503" y="1054"/>
                      </a:lnTo>
                      <a:lnTo>
                        <a:pt x="2506" y="1054"/>
                      </a:lnTo>
                      <a:lnTo>
                        <a:pt x="2509" y="1054"/>
                      </a:lnTo>
                      <a:lnTo>
                        <a:pt x="2511" y="1058"/>
                      </a:lnTo>
                      <a:lnTo>
                        <a:pt x="2513" y="1066"/>
                      </a:lnTo>
                      <a:close/>
                      <a:moveTo>
                        <a:pt x="2444" y="1131"/>
                      </a:moveTo>
                      <a:lnTo>
                        <a:pt x="2441" y="1131"/>
                      </a:lnTo>
                      <a:lnTo>
                        <a:pt x="2436" y="1131"/>
                      </a:lnTo>
                      <a:lnTo>
                        <a:pt x="2431" y="1128"/>
                      </a:lnTo>
                      <a:lnTo>
                        <a:pt x="2428" y="1126"/>
                      </a:lnTo>
                      <a:lnTo>
                        <a:pt x="2431" y="1122"/>
                      </a:lnTo>
                      <a:lnTo>
                        <a:pt x="2435" y="1120"/>
                      </a:lnTo>
                      <a:lnTo>
                        <a:pt x="2437" y="1119"/>
                      </a:lnTo>
                      <a:lnTo>
                        <a:pt x="2440" y="1119"/>
                      </a:lnTo>
                      <a:lnTo>
                        <a:pt x="2442" y="1120"/>
                      </a:lnTo>
                      <a:lnTo>
                        <a:pt x="2444" y="1123"/>
                      </a:lnTo>
                      <a:lnTo>
                        <a:pt x="2444" y="1127"/>
                      </a:lnTo>
                      <a:lnTo>
                        <a:pt x="2444" y="1131"/>
                      </a:lnTo>
                      <a:close/>
                      <a:moveTo>
                        <a:pt x="2344" y="1131"/>
                      </a:moveTo>
                      <a:lnTo>
                        <a:pt x="2341" y="1139"/>
                      </a:lnTo>
                      <a:lnTo>
                        <a:pt x="2339" y="1141"/>
                      </a:lnTo>
                      <a:lnTo>
                        <a:pt x="2332" y="1145"/>
                      </a:lnTo>
                      <a:lnTo>
                        <a:pt x="2328" y="1146"/>
                      </a:lnTo>
                      <a:lnTo>
                        <a:pt x="2328" y="1143"/>
                      </a:lnTo>
                      <a:lnTo>
                        <a:pt x="2330" y="1139"/>
                      </a:lnTo>
                      <a:lnTo>
                        <a:pt x="2331" y="1135"/>
                      </a:lnTo>
                      <a:lnTo>
                        <a:pt x="2334" y="1131"/>
                      </a:lnTo>
                      <a:lnTo>
                        <a:pt x="2337" y="1131"/>
                      </a:lnTo>
                      <a:lnTo>
                        <a:pt x="2344" y="1131"/>
                      </a:lnTo>
                      <a:close/>
                      <a:moveTo>
                        <a:pt x="2301" y="1166"/>
                      </a:moveTo>
                      <a:lnTo>
                        <a:pt x="2300" y="1171"/>
                      </a:lnTo>
                      <a:lnTo>
                        <a:pt x="2297" y="1174"/>
                      </a:lnTo>
                      <a:lnTo>
                        <a:pt x="2292" y="1176"/>
                      </a:lnTo>
                      <a:lnTo>
                        <a:pt x="2290" y="1178"/>
                      </a:lnTo>
                      <a:lnTo>
                        <a:pt x="2291" y="1174"/>
                      </a:lnTo>
                      <a:lnTo>
                        <a:pt x="2291" y="1171"/>
                      </a:lnTo>
                      <a:lnTo>
                        <a:pt x="2292" y="1168"/>
                      </a:lnTo>
                      <a:lnTo>
                        <a:pt x="2293" y="1166"/>
                      </a:lnTo>
                      <a:lnTo>
                        <a:pt x="2296" y="1166"/>
                      </a:lnTo>
                      <a:lnTo>
                        <a:pt x="2301" y="1166"/>
                      </a:lnTo>
                      <a:close/>
                      <a:moveTo>
                        <a:pt x="2267" y="1141"/>
                      </a:moveTo>
                      <a:lnTo>
                        <a:pt x="2264" y="1144"/>
                      </a:lnTo>
                      <a:lnTo>
                        <a:pt x="2257" y="1146"/>
                      </a:lnTo>
                      <a:lnTo>
                        <a:pt x="2252" y="1141"/>
                      </a:lnTo>
                      <a:lnTo>
                        <a:pt x="2253" y="1137"/>
                      </a:lnTo>
                      <a:lnTo>
                        <a:pt x="2255" y="1135"/>
                      </a:lnTo>
                      <a:lnTo>
                        <a:pt x="2258" y="1132"/>
                      </a:lnTo>
                      <a:lnTo>
                        <a:pt x="2262" y="1131"/>
                      </a:lnTo>
                      <a:lnTo>
                        <a:pt x="2265" y="1132"/>
                      </a:lnTo>
                      <a:lnTo>
                        <a:pt x="2266" y="1135"/>
                      </a:lnTo>
                      <a:lnTo>
                        <a:pt x="2267" y="1137"/>
                      </a:lnTo>
                      <a:lnTo>
                        <a:pt x="2267" y="1141"/>
                      </a:lnTo>
                      <a:close/>
                      <a:moveTo>
                        <a:pt x="2252" y="1157"/>
                      </a:moveTo>
                      <a:lnTo>
                        <a:pt x="2249" y="1159"/>
                      </a:lnTo>
                      <a:lnTo>
                        <a:pt x="2242" y="1162"/>
                      </a:lnTo>
                      <a:lnTo>
                        <a:pt x="2235" y="1157"/>
                      </a:lnTo>
                      <a:lnTo>
                        <a:pt x="2232" y="1157"/>
                      </a:lnTo>
                      <a:lnTo>
                        <a:pt x="2236" y="1153"/>
                      </a:lnTo>
                      <a:lnTo>
                        <a:pt x="2240" y="1149"/>
                      </a:lnTo>
                      <a:lnTo>
                        <a:pt x="2243" y="1148"/>
                      </a:lnTo>
                      <a:lnTo>
                        <a:pt x="2247" y="1146"/>
                      </a:lnTo>
                      <a:lnTo>
                        <a:pt x="2249" y="1149"/>
                      </a:lnTo>
                      <a:lnTo>
                        <a:pt x="2252" y="1157"/>
                      </a:lnTo>
                      <a:close/>
                      <a:moveTo>
                        <a:pt x="2094" y="1349"/>
                      </a:moveTo>
                      <a:lnTo>
                        <a:pt x="2091" y="1351"/>
                      </a:lnTo>
                      <a:lnTo>
                        <a:pt x="2087" y="1352"/>
                      </a:lnTo>
                      <a:lnTo>
                        <a:pt x="2085" y="1352"/>
                      </a:lnTo>
                      <a:lnTo>
                        <a:pt x="2081" y="1354"/>
                      </a:lnTo>
                      <a:lnTo>
                        <a:pt x="2074" y="1351"/>
                      </a:lnTo>
                      <a:lnTo>
                        <a:pt x="2072" y="1349"/>
                      </a:lnTo>
                      <a:lnTo>
                        <a:pt x="2073" y="1345"/>
                      </a:lnTo>
                      <a:lnTo>
                        <a:pt x="2077" y="1341"/>
                      </a:lnTo>
                      <a:lnTo>
                        <a:pt x="2081" y="1338"/>
                      </a:lnTo>
                      <a:lnTo>
                        <a:pt x="2085" y="1338"/>
                      </a:lnTo>
                      <a:lnTo>
                        <a:pt x="2089" y="1338"/>
                      </a:lnTo>
                      <a:lnTo>
                        <a:pt x="2091" y="1341"/>
                      </a:lnTo>
                      <a:lnTo>
                        <a:pt x="2094" y="1345"/>
                      </a:lnTo>
                      <a:lnTo>
                        <a:pt x="2094" y="1349"/>
                      </a:lnTo>
                      <a:close/>
                      <a:moveTo>
                        <a:pt x="1910" y="1587"/>
                      </a:moveTo>
                      <a:lnTo>
                        <a:pt x="1908" y="1590"/>
                      </a:lnTo>
                      <a:lnTo>
                        <a:pt x="1906" y="1591"/>
                      </a:lnTo>
                      <a:lnTo>
                        <a:pt x="1902" y="1591"/>
                      </a:lnTo>
                      <a:lnTo>
                        <a:pt x="1901" y="1591"/>
                      </a:lnTo>
                      <a:lnTo>
                        <a:pt x="1897" y="1591"/>
                      </a:lnTo>
                      <a:lnTo>
                        <a:pt x="1893" y="1591"/>
                      </a:lnTo>
                      <a:lnTo>
                        <a:pt x="1891" y="1590"/>
                      </a:lnTo>
                      <a:lnTo>
                        <a:pt x="1890" y="1590"/>
                      </a:lnTo>
                      <a:lnTo>
                        <a:pt x="1890" y="1588"/>
                      </a:lnTo>
                      <a:lnTo>
                        <a:pt x="1891" y="1587"/>
                      </a:lnTo>
                      <a:lnTo>
                        <a:pt x="1893" y="1584"/>
                      </a:lnTo>
                      <a:lnTo>
                        <a:pt x="1894" y="1582"/>
                      </a:lnTo>
                      <a:lnTo>
                        <a:pt x="1898" y="1580"/>
                      </a:lnTo>
                      <a:lnTo>
                        <a:pt x="1901" y="1579"/>
                      </a:lnTo>
                      <a:lnTo>
                        <a:pt x="1904" y="1580"/>
                      </a:lnTo>
                      <a:lnTo>
                        <a:pt x="1907" y="1582"/>
                      </a:lnTo>
                      <a:lnTo>
                        <a:pt x="1910" y="1584"/>
                      </a:lnTo>
                      <a:lnTo>
                        <a:pt x="1910" y="1587"/>
                      </a:lnTo>
                      <a:close/>
                      <a:moveTo>
                        <a:pt x="1718" y="1801"/>
                      </a:moveTo>
                      <a:lnTo>
                        <a:pt x="1711" y="1803"/>
                      </a:lnTo>
                      <a:lnTo>
                        <a:pt x="1705" y="1806"/>
                      </a:lnTo>
                      <a:lnTo>
                        <a:pt x="1701" y="1802"/>
                      </a:lnTo>
                      <a:lnTo>
                        <a:pt x="1697" y="1801"/>
                      </a:lnTo>
                      <a:lnTo>
                        <a:pt x="1696" y="1798"/>
                      </a:lnTo>
                      <a:lnTo>
                        <a:pt x="1694" y="1796"/>
                      </a:lnTo>
                      <a:lnTo>
                        <a:pt x="1702" y="1793"/>
                      </a:lnTo>
                      <a:lnTo>
                        <a:pt x="1709" y="1790"/>
                      </a:lnTo>
                      <a:lnTo>
                        <a:pt x="1713" y="1790"/>
                      </a:lnTo>
                      <a:lnTo>
                        <a:pt x="1715" y="1793"/>
                      </a:lnTo>
                      <a:lnTo>
                        <a:pt x="1716" y="1797"/>
                      </a:lnTo>
                      <a:lnTo>
                        <a:pt x="1718" y="1801"/>
                      </a:lnTo>
                      <a:close/>
                      <a:moveTo>
                        <a:pt x="1694" y="1823"/>
                      </a:moveTo>
                      <a:lnTo>
                        <a:pt x="1694" y="1825"/>
                      </a:lnTo>
                      <a:lnTo>
                        <a:pt x="1692" y="1828"/>
                      </a:lnTo>
                      <a:lnTo>
                        <a:pt x="1688" y="1828"/>
                      </a:lnTo>
                      <a:lnTo>
                        <a:pt x="1685" y="1828"/>
                      </a:lnTo>
                      <a:lnTo>
                        <a:pt x="1681" y="1828"/>
                      </a:lnTo>
                      <a:lnTo>
                        <a:pt x="1679" y="1828"/>
                      </a:lnTo>
                      <a:lnTo>
                        <a:pt x="1676" y="1825"/>
                      </a:lnTo>
                      <a:lnTo>
                        <a:pt x="1675" y="1823"/>
                      </a:lnTo>
                      <a:lnTo>
                        <a:pt x="1676" y="1819"/>
                      </a:lnTo>
                      <a:lnTo>
                        <a:pt x="1679" y="1818"/>
                      </a:lnTo>
                      <a:lnTo>
                        <a:pt x="1681" y="1818"/>
                      </a:lnTo>
                      <a:lnTo>
                        <a:pt x="1685" y="1816"/>
                      </a:lnTo>
                      <a:lnTo>
                        <a:pt x="1692" y="1820"/>
                      </a:lnTo>
                      <a:lnTo>
                        <a:pt x="1694" y="1823"/>
                      </a:lnTo>
                      <a:close/>
                      <a:moveTo>
                        <a:pt x="1598" y="1897"/>
                      </a:moveTo>
                      <a:lnTo>
                        <a:pt x="1589" y="1902"/>
                      </a:lnTo>
                      <a:lnTo>
                        <a:pt x="1586" y="1901"/>
                      </a:lnTo>
                      <a:lnTo>
                        <a:pt x="1582" y="1898"/>
                      </a:lnTo>
                      <a:lnTo>
                        <a:pt x="1580" y="1897"/>
                      </a:lnTo>
                      <a:lnTo>
                        <a:pt x="1579" y="1895"/>
                      </a:lnTo>
                      <a:lnTo>
                        <a:pt x="1579" y="1893"/>
                      </a:lnTo>
                      <a:lnTo>
                        <a:pt x="1580" y="1891"/>
                      </a:lnTo>
                      <a:lnTo>
                        <a:pt x="1583" y="1889"/>
                      </a:lnTo>
                      <a:lnTo>
                        <a:pt x="1589" y="1886"/>
                      </a:lnTo>
                      <a:lnTo>
                        <a:pt x="1593" y="1886"/>
                      </a:lnTo>
                      <a:lnTo>
                        <a:pt x="1596" y="1889"/>
                      </a:lnTo>
                      <a:lnTo>
                        <a:pt x="1598" y="1893"/>
                      </a:lnTo>
                      <a:lnTo>
                        <a:pt x="1598" y="1897"/>
                      </a:lnTo>
                      <a:close/>
                      <a:moveTo>
                        <a:pt x="1610" y="2173"/>
                      </a:moveTo>
                      <a:lnTo>
                        <a:pt x="1606" y="2175"/>
                      </a:lnTo>
                      <a:lnTo>
                        <a:pt x="1601" y="2177"/>
                      </a:lnTo>
                      <a:lnTo>
                        <a:pt x="1593" y="2175"/>
                      </a:lnTo>
                      <a:lnTo>
                        <a:pt x="1591" y="2173"/>
                      </a:lnTo>
                      <a:lnTo>
                        <a:pt x="1592" y="2169"/>
                      </a:lnTo>
                      <a:lnTo>
                        <a:pt x="1596" y="2165"/>
                      </a:lnTo>
                      <a:lnTo>
                        <a:pt x="1601" y="2162"/>
                      </a:lnTo>
                      <a:lnTo>
                        <a:pt x="1605" y="2162"/>
                      </a:lnTo>
                      <a:lnTo>
                        <a:pt x="1609" y="2162"/>
                      </a:lnTo>
                      <a:lnTo>
                        <a:pt x="1610" y="2165"/>
                      </a:lnTo>
                      <a:lnTo>
                        <a:pt x="1611" y="2169"/>
                      </a:lnTo>
                      <a:lnTo>
                        <a:pt x="1610" y="2173"/>
                      </a:lnTo>
                      <a:close/>
                      <a:moveTo>
                        <a:pt x="1575" y="2097"/>
                      </a:moveTo>
                      <a:lnTo>
                        <a:pt x="1578" y="2099"/>
                      </a:lnTo>
                      <a:lnTo>
                        <a:pt x="1579" y="2100"/>
                      </a:lnTo>
                      <a:lnTo>
                        <a:pt x="1579" y="2104"/>
                      </a:lnTo>
                      <a:lnTo>
                        <a:pt x="1579" y="2107"/>
                      </a:lnTo>
                      <a:lnTo>
                        <a:pt x="1579" y="2110"/>
                      </a:lnTo>
                      <a:lnTo>
                        <a:pt x="1579" y="2113"/>
                      </a:lnTo>
                      <a:lnTo>
                        <a:pt x="1578" y="2116"/>
                      </a:lnTo>
                      <a:lnTo>
                        <a:pt x="1575" y="2116"/>
                      </a:lnTo>
                      <a:lnTo>
                        <a:pt x="1571" y="2114"/>
                      </a:lnTo>
                      <a:lnTo>
                        <a:pt x="1567" y="2110"/>
                      </a:lnTo>
                      <a:lnTo>
                        <a:pt x="1565" y="2107"/>
                      </a:lnTo>
                      <a:lnTo>
                        <a:pt x="1563" y="2103"/>
                      </a:lnTo>
                      <a:lnTo>
                        <a:pt x="1565" y="2099"/>
                      </a:lnTo>
                      <a:lnTo>
                        <a:pt x="1567" y="2096"/>
                      </a:lnTo>
                      <a:lnTo>
                        <a:pt x="1571" y="2096"/>
                      </a:lnTo>
                      <a:lnTo>
                        <a:pt x="1575" y="2097"/>
                      </a:lnTo>
                      <a:close/>
                      <a:moveTo>
                        <a:pt x="1229" y="2028"/>
                      </a:moveTo>
                      <a:lnTo>
                        <a:pt x="1232" y="2029"/>
                      </a:lnTo>
                      <a:lnTo>
                        <a:pt x="1233" y="2033"/>
                      </a:lnTo>
                      <a:lnTo>
                        <a:pt x="1234" y="2038"/>
                      </a:lnTo>
                      <a:lnTo>
                        <a:pt x="1234" y="2042"/>
                      </a:lnTo>
                      <a:lnTo>
                        <a:pt x="1229" y="2051"/>
                      </a:lnTo>
                      <a:lnTo>
                        <a:pt x="1225" y="2047"/>
                      </a:lnTo>
                      <a:lnTo>
                        <a:pt x="1221" y="2044"/>
                      </a:lnTo>
                      <a:lnTo>
                        <a:pt x="1219" y="2040"/>
                      </a:lnTo>
                      <a:lnTo>
                        <a:pt x="1219" y="2038"/>
                      </a:lnTo>
                      <a:lnTo>
                        <a:pt x="1219" y="2034"/>
                      </a:lnTo>
                      <a:lnTo>
                        <a:pt x="1221" y="2030"/>
                      </a:lnTo>
                      <a:lnTo>
                        <a:pt x="1225" y="2029"/>
                      </a:lnTo>
                      <a:lnTo>
                        <a:pt x="1229" y="2028"/>
                      </a:lnTo>
                      <a:close/>
                      <a:moveTo>
                        <a:pt x="1248" y="2020"/>
                      </a:moveTo>
                      <a:lnTo>
                        <a:pt x="1251" y="2024"/>
                      </a:lnTo>
                      <a:lnTo>
                        <a:pt x="1252" y="2030"/>
                      </a:lnTo>
                      <a:lnTo>
                        <a:pt x="1250" y="2033"/>
                      </a:lnTo>
                      <a:lnTo>
                        <a:pt x="1248" y="2037"/>
                      </a:lnTo>
                      <a:lnTo>
                        <a:pt x="1246" y="2038"/>
                      </a:lnTo>
                      <a:lnTo>
                        <a:pt x="1243" y="2039"/>
                      </a:lnTo>
                      <a:lnTo>
                        <a:pt x="1239" y="2038"/>
                      </a:lnTo>
                      <a:lnTo>
                        <a:pt x="1238" y="2035"/>
                      </a:lnTo>
                      <a:lnTo>
                        <a:pt x="1238" y="2031"/>
                      </a:lnTo>
                      <a:lnTo>
                        <a:pt x="1238" y="2025"/>
                      </a:lnTo>
                      <a:lnTo>
                        <a:pt x="1238" y="2022"/>
                      </a:lnTo>
                      <a:lnTo>
                        <a:pt x="1241" y="2021"/>
                      </a:lnTo>
                      <a:lnTo>
                        <a:pt x="1245" y="2020"/>
                      </a:lnTo>
                      <a:lnTo>
                        <a:pt x="1248" y="2020"/>
                      </a:lnTo>
                      <a:close/>
                      <a:moveTo>
                        <a:pt x="1193" y="2066"/>
                      </a:moveTo>
                      <a:lnTo>
                        <a:pt x="1197" y="2064"/>
                      </a:lnTo>
                      <a:lnTo>
                        <a:pt x="1203" y="2063"/>
                      </a:lnTo>
                      <a:lnTo>
                        <a:pt x="1210" y="2063"/>
                      </a:lnTo>
                      <a:lnTo>
                        <a:pt x="1216" y="2063"/>
                      </a:lnTo>
                      <a:lnTo>
                        <a:pt x="1225" y="2066"/>
                      </a:lnTo>
                      <a:lnTo>
                        <a:pt x="1230" y="2072"/>
                      </a:lnTo>
                      <a:lnTo>
                        <a:pt x="1229" y="2083"/>
                      </a:lnTo>
                      <a:lnTo>
                        <a:pt x="1226" y="2096"/>
                      </a:lnTo>
                      <a:lnTo>
                        <a:pt x="1225" y="2103"/>
                      </a:lnTo>
                      <a:lnTo>
                        <a:pt x="1222" y="2108"/>
                      </a:lnTo>
                      <a:lnTo>
                        <a:pt x="1219" y="2110"/>
                      </a:lnTo>
                      <a:lnTo>
                        <a:pt x="1216" y="2112"/>
                      </a:lnTo>
                      <a:lnTo>
                        <a:pt x="1213" y="2109"/>
                      </a:lnTo>
                      <a:lnTo>
                        <a:pt x="1212" y="2107"/>
                      </a:lnTo>
                      <a:lnTo>
                        <a:pt x="1212" y="2103"/>
                      </a:lnTo>
                      <a:lnTo>
                        <a:pt x="1212" y="2099"/>
                      </a:lnTo>
                      <a:lnTo>
                        <a:pt x="1215" y="2092"/>
                      </a:lnTo>
                      <a:lnTo>
                        <a:pt x="1216" y="2090"/>
                      </a:lnTo>
                      <a:lnTo>
                        <a:pt x="1213" y="2087"/>
                      </a:lnTo>
                      <a:lnTo>
                        <a:pt x="1212" y="2085"/>
                      </a:lnTo>
                      <a:lnTo>
                        <a:pt x="1210" y="2083"/>
                      </a:lnTo>
                      <a:lnTo>
                        <a:pt x="1207" y="2083"/>
                      </a:lnTo>
                      <a:lnTo>
                        <a:pt x="1202" y="2082"/>
                      </a:lnTo>
                      <a:lnTo>
                        <a:pt x="1197" y="2081"/>
                      </a:lnTo>
                      <a:lnTo>
                        <a:pt x="1194" y="2079"/>
                      </a:lnTo>
                      <a:lnTo>
                        <a:pt x="1191" y="2075"/>
                      </a:lnTo>
                      <a:lnTo>
                        <a:pt x="1190" y="2073"/>
                      </a:lnTo>
                      <a:lnTo>
                        <a:pt x="1190" y="2070"/>
                      </a:lnTo>
                      <a:lnTo>
                        <a:pt x="1191" y="2069"/>
                      </a:lnTo>
                      <a:lnTo>
                        <a:pt x="1193" y="2066"/>
                      </a:lnTo>
                      <a:close/>
                      <a:moveTo>
                        <a:pt x="933" y="2389"/>
                      </a:moveTo>
                      <a:lnTo>
                        <a:pt x="933" y="2393"/>
                      </a:lnTo>
                      <a:lnTo>
                        <a:pt x="932" y="2398"/>
                      </a:lnTo>
                      <a:lnTo>
                        <a:pt x="929" y="2402"/>
                      </a:lnTo>
                      <a:lnTo>
                        <a:pt x="926" y="2405"/>
                      </a:lnTo>
                      <a:lnTo>
                        <a:pt x="919" y="2411"/>
                      </a:lnTo>
                      <a:lnTo>
                        <a:pt x="911" y="2415"/>
                      </a:lnTo>
                      <a:lnTo>
                        <a:pt x="910" y="2414"/>
                      </a:lnTo>
                      <a:lnTo>
                        <a:pt x="909" y="2412"/>
                      </a:lnTo>
                      <a:lnTo>
                        <a:pt x="909" y="2411"/>
                      </a:lnTo>
                      <a:lnTo>
                        <a:pt x="909" y="2407"/>
                      </a:lnTo>
                      <a:lnTo>
                        <a:pt x="909" y="2402"/>
                      </a:lnTo>
                      <a:lnTo>
                        <a:pt x="911" y="2398"/>
                      </a:lnTo>
                      <a:lnTo>
                        <a:pt x="917" y="2394"/>
                      </a:lnTo>
                      <a:lnTo>
                        <a:pt x="924" y="2390"/>
                      </a:lnTo>
                      <a:lnTo>
                        <a:pt x="928" y="2388"/>
                      </a:lnTo>
                      <a:lnTo>
                        <a:pt x="931" y="2388"/>
                      </a:lnTo>
                      <a:lnTo>
                        <a:pt x="933" y="2388"/>
                      </a:lnTo>
                      <a:lnTo>
                        <a:pt x="933" y="2389"/>
                      </a:lnTo>
                      <a:close/>
                      <a:moveTo>
                        <a:pt x="953" y="2392"/>
                      </a:moveTo>
                      <a:lnTo>
                        <a:pt x="967" y="2398"/>
                      </a:lnTo>
                      <a:lnTo>
                        <a:pt x="976" y="2405"/>
                      </a:lnTo>
                      <a:lnTo>
                        <a:pt x="975" y="2408"/>
                      </a:lnTo>
                      <a:lnTo>
                        <a:pt x="974" y="2414"/>
                      </a:lnTo>
                      <a:lnTo>
                        <a:pt x="971" y="2416"/>
                      </a:lnTo>
                      <a:lnTo>
                        <a:pt x="967" y="2418"/>
                      </a:lnTo>
                      <a:lnTo>
                        <a:pt x="961" y="2420"/>
                      </a:lnTo>
                      <a:lnTo>
                        <a:pt x="953" y="2421"/>
                      </a:lnTo>
                      <a:lnTo>
                        <a:pt x="946" y="2420"/>
                      </a:lnTo>
                      <a:lnTo>
                        <a:pt x="939" y="2418"/>
                      </a:lnTo>
                      <a:lnTo>
                        <a:pt x="944" y="2411"/>
                      </a:lnTo>
                      <a:lnTo>
                        <a:pt x="953" y="2405"/>
                      </a:lnTo>
                      <a:lnTo>
                        <a:pt x="952" y="2402"/>
                      </a:lnTo>
                      <a:lnTo>
                        <a:pt x="949" y="2398"/>
                      </a:lnTo>
                      <a:lnTo>
                        <a:pt x="948" y="2397"/>
                      </a:lnTo>
                      <a:lnTo>
                        <a:pt x="948" y="2396"/>
                      </a:lnTo>
                      <a:lnTo>
                        <a:pt x="948" y="2393"/>
                      </a:lnTo>
                      <a:lnTo>
                        <a:pt x="949" y="2392"/>
                      </a:lnTo>
                      <a:lnTo>
                        <a:pt x="953" y="2392"/>
                      </a:lnTo>
                      <a:close/>
                      <a:moveTo>
                        <a:pt x="876" y="2363"/>
                      </a:moveTo>
                      <a:lnTo>
                        <a:pt x="878" y="2362"/>
                      </a:lnTo>
                      <a:lnTo>
                        <a:pt x="882" y="2361"/>
                      </a:lnTo>
                      <a:lnTo>
                        <a:pt x="887" y="2362"/>
                      </a:lnTo>
                      <a:lnTo>
                        <a:pt x="888" y="2363"/>
                      </a:lnTo>
                      <a:lnTo>
                        <a:pt x="887" y="2364"/>
                      </a:lnTo>
                      <a:lnTo>
                        <a:pt x="882" y="2364"/>
                      </a:lnTo>
                      <a:lnTo>
                        <a:pt x="878" y="2364"/>
                      </a:lnTo>
                      <a:lnTo>
                        <a:pt x="876" y="2363"/>
                      </a:lnTo>
                      <a:close/>
                      <a:moveTo>
                        <a:pt x="887" y="2346"/>
                      </a:moveTo>
                      <a:lnTo>
                        <a:pt x="889" y="2346"/>
                      </a:lnTo>
                      <a:lnTo>
                        <a:pt x="892" y="2350"/>
                      </a:lnTo>
                      <a:lnTo>
                        <a:pt x="887" y="2350"/>
                      </a:lnTo>
                      <a:lnTo>
                        <a:pt x="883" y="2350"/>
                      </a:lnTo>
                      <a:lnTo>
                        <a:pt x="880" y="2349"/>
                      </a:lnTo>
                      <a:lnTo>
                        <a:pt x="878" y="2348"/>
                      </a:lnTo>
                      <a:lnTo>
                        <a:pt x="876" y="2346"/>
                      </a:lnTo>
                      <a:lnTo>
                        <a:pt x="878" y="2345"/>
                      </a:lnTo>
                      <a:lnTo>
                        <a:pt x="880" y="2345"/>
                      </a:lnTo>
                      <a:lnTo>
                        <a:pt x="883" y="2344"/>
                      </a:lnTo>
                      <a:lnTo>
                        <a:pt x="887" y="2346"/>
                      </a:lnTo>
                      <a:close/>
                      <a:moveTo>
                        <a:pt x="888" y="2332"/>
                      </a:moveTo>
                      <a:lnTo>
                        <a:pt x="891" y="2332"/>
                      </a:lnTo>
                      <a:lnTo>
                        <a:pt x="893" y="2333"/>
                      </a:lnTo>
                      <a:lnTo>
                        <a:pt x="894" y="2335"/>
                      </a:lnTo>
                      <a:lnTo>
                        <a:pt x="896" y="2339"/>
                      </a:lnTo>
                      <a:lnTo>
                        <a:pt x="893" y="2339"/>
                      </a:lnTo>
                      <a:lnTo>
                        <a:pt x="888" y="2339"/>
                      </a:lnTo>
                      <a:lnTo>
                        <a:pt x="885" y="2339"/>
                      </a:lnTo>
                      <a:lnTo>
                        <a:pt x="884" y="2337"/>
                      </a:lnTo>
                      <a:lnTo>
                        <a:pt x="884" y="2336"/>
                      </a:lnTo>
                      <a:lnTo>
                        <a:pt x="884" y="2332"/>
                      </a:lnTo>
                      <a:lnTo>
                        <a:pt x="884" y="2332"/>
                      </a:lnTo>
                      <a:lnTo>
                        <a:pt x="884" y="2331"/>
                      </a:lnTo>
                      <a:lnTo>
                        <a:pt x="885" y="2329"/>
                      </a:lnTo>
                      <a:lnTo>
                        <a:pt x="888" y="2332"/>
                      </a:lnTo>
                      <a:close/>
                      <a:moveTo>
                        <a:pt x="888" y="2315"/>
                      </a:moveTo>
                      <a:lnTo>
                        <a:pt x="893" y="2316"/>
                      </a:lnTo>
                      <a:lnTo>
                        <a:pt x="896" y="2319"/>
                      </a:lnTo>
                      <a:lnTo>
                        <a:pt x="893" y="2322"/>
                      </a:lnTo>
                      <a:lnTo>
                        <a:pt x="892" y="2323"/>
                      </a:lnTo>
                      <a:lnTo>
                        <a:pt x="887" y="2320"/>
                      </a:lnTo>
                      <a:lnTo>
                        <a:pt x="884" y="2319"/>
                      </a:lnTo>
                      <a:lnTo>
                        <a:pt x="885" y="2315"/>
                      </a:lnTo>
                      <a:lnTo>
                        <a:pt x="888" y="2315"/>
                      </a:lnTo>
                      <a:close/>
                      <a:moveTo>
                        <a:pt x="888" y="2300"/>
                      </a:moveTo>
                      <a:lnTo>
                        <a:pt x="891" y="2300"/>
                      </a:lnTo>
                      <a:lnTo>
                        <a:pt x="893" y="2300"/>
                      </a:lnTo>
                      <a:lnTo>
                        <a:pt x="894" y="2301"/>
                      </a:lnTo>
                      <a:lnTo>
                        <a:pt x="896" y="2304"/>
                      </a:lnTo>
                      <a:lnTo>
                        <a:pt x="894" y="2306"/>
                      </a:lnTo>
                      <a:lnTo>
                        <a:pt x="893" y="2307"/>
                      </a:lnTo>
                      <a:lnTo>
                        <a:pt x="891" y="2307"/>
                      </a:lnTo>
                      <a:lnTo>
                        <a:pt x="888" y="2307"/>
                      </a:lnTo>
                      <a:lnTo>
                        <a:pt x="884" y="2304"/>
                      </a:lnTo>
                      <a:lnTo>
                        <a:pt x="885" y="2300"/>
                      </a:lnTo>
                      <a:lnTo>
                        <a:pt x="888" y="2300"/>
                      </a:lnTo>
                      <a:close/>
                      <a:moveTo>
                        <a:pt x="944" y="2354"/>
                      </a:moveTo>
                      <a:lnTo>
                        <a:pt x="948" y="2354"/>
                      </a:lnTo>
                      <a:lnTo>
                        <a:pt x="950" y="2357"/>
                      </a:lnTo>
                      <a:lnTo>
                        <a:pt x="953" y="2361"/>
                      </a:lnTo>
                      <a:lnTo>
                        <a:pt x="953" y="2364"/>
                      </a:lnTo>
                      <a:lnTo>
                        <a:pt x="950" y="2366"/>
                      </a:lnTo>
                      <a:lnTo>
                        <a:pt x="944" y="2368"/>
                      </a:lnTo>
                      <a:lnTo>
                        <a:pt x="940" y="2366"/>
                      </a:lnTo>
                      <a:lnTo>
                        <a:pt x="937" y="2364"/>
                      </a:lnTo>
                      <a:lnTo>
                        <a:pt x="935" y="2362"/>
                      </a:lnTo>
                      <a:lnTo>
                        <a:pt x="933" y="2359"/>
                      </a:lnTo>
                      <a:lnTo>
                        <a:pt x="935" y="2355"/>
                      </a:lnTo>
                      <a:lnTo>
                        <a:pt x="937" y="2354"/>
                      </a:lnTo>
                      <a:lnTo>
                        <a:pt x="940" y="2354"/>
                      </a:lnTo>
                      <a:lnTo>
                        <a:pt x="944" y="2354"/>
                      </a:lnTo>
                      <a:close/>
                      <a:moveTo>
                        <a:pt x="1108" y="2167"/>
                      </a:moveTo>
                      <a:lnTo>
                        <a:pt x="1106" y="2171"/>
                      </a:lnTo>
                      <a:lnTo>
                        <a:pt x="1106" y="2174"/>
                      </a:lnTo>
                      <a:lnTo>
                        <a:pt x="1106" y="2178"/>
                      </a:lnTo>
                      <a:lnTo>
                        <a:pt x="1107" y="2182"/>
                      </a:lnTo>
                      <a:lnTo>
                        <a:pt x="1108" y="2187"/>
                      </a:lnTo>
                      <a:lnTo>
                        <a:pt x="1112" y="2191"/>
                      </a:lnTo>
                      <a:lnTo>
                        <a:pt x="1117" y="2195"/>
                      </a:lnTo>
                      <a:lnTo>
                        <a:pt x="1124" y="2197"/>
                      </a:lnTo>
                      <a:lnTo>
                        <a:pt x="1132" y="2197"/>
                      </a:lnTo>
                      <a:lnTo>
                        <a:pt x="1140" y="2196"/>
                      </a:lnTo>
                      <a:lnTo>
                        <a:pt x="1134" y="2186"/>
                      </a:lnTo>
                      <a:lnTo>
                        <a:pt x="1127" y="2173"/>
                      </a:lnTo>
                      <a:lnTo>
                        <a:pt x="1137" y="2173"/>
                      </a:lnTo>
                      <a:lnTo>
                        <a:pt x="1149" y="2173"/>
                      </a:lnTo>
                      <a:lnTo>
                        <a:pt x="1150" y="2170"/>
                      </a:lnTo>
                      <a:lnTo>
                        <a:pt x="1150" y="2169"/>
                      </a:lnTo>
                      <a:lnTo>
                        <a:pt x="1149" y="2167"/>
                      </a:lnTo>
                      <a:lnTo>
                        <a:pt x="1147" y="2166"/>
                      </a:lnTo>
                      <a:lnTo>
                        <a:pt x="1143" y="2164"/>
                      </a:lnTo>
                      <a:lnTo>
                        <a:pt x="1140" y="2162"/>
                      </a:lnTo>
                      <a:lnTo>
                        <a:pt x="1133" y="2160"/>
                      </a:lnTo>
                      <a:lnTo>
                        <a:pt x="1129" y="2160"/>
                      </a:lnTo>
                      <a:lnTo>
                        <a:pt x="1125" y="2160"/>
                      </a:lnTo>
                      <a:lnTo>
                        <a:pt x="1121" y="2162"/>
                      </a:lnTo>
                      <a:lnTo>
                        <a:pt x="1123" y="2166"/>
                      </a:lnTo>
                      <a:lnTo>
                        <a:pt x="1127" y="2173"/>
                      </a:lnTo>
                      <a:lnTo>
                        <a:pt x="1114" y="2169"/>
                      </a:lnTo>
                      <a:lnTo>
                        <a:pt x="1108" y="2167"/>
                      </a:lnTo>
                      <a:close/>
                      <a:moveTo>
                        <a:pt x="929" y="2465"/>
                      </a:moveTo>
                      <a:lnTo>
                        <a:pt x="933" y="2459"/>
                      </a:lnTo>
                      <a:lnTo>
                        <a:pt x="937" y="2453"/>
                      </a:lnTo>
                      <a:lnTo>
                        <a:pt x="940" y="2449"/>
                      </a:lnTo>
                      <a:lnTo>
                        <a:pt x="942" y="2447"/>
                      </a:lnTo>
                      <a:lnTo>
                        <a:pt x="945" y="2446"/>
                      </a:lnTo>
                      <a:lnTo>
                        <a:pt x="948" y="2446"/>
                      </a:lnTo>
                      <a:lnTo>
                        <a:pt x="952" y="2446"/>
                      </a:lnTo>
                      <a:lnTo>
                        <a:pt x="954" y="2447"/>
                      </a:lnTo>
                      <a:lnTo>
                        <a:pt x="955" y="2451"/>
                      </a:lnTo>
                      <a:lnTo>
                        <a:pt x="958" y="2454"/>
                      </a:lnTo>
                      <a:lnTo>
                        <a:pt x="961" y="2463"/>
                      </a:lnTo>
                      <a:lnTo>
                        <a:pt x="961" y="2471"/>
                      </a:lnTo>
                      <a:lnTo>
                        <a:pt x="958" y="2473"/>
                      </a:lnTo>
                      <a:lnTo>
                        <a:pt x="953" y="2476"/>
                      </a:lnTo>
                      <a:lnTo>
                        <a:pt x="948" y="2473"/>
                      </a:lnTo>
                      <a:lnTo>
                        <a:pt x="944" y="2471"/>
                      </a:lnTo>
                      <a:lnTo>
                        <a:pt x="935" y="2468"/>
                      </a:lnTo>
                      <a:lnTo>
                        <a:pt x="929" y="2465"/>
                      </a:lnTo>
                      <a:close/>
                      <a:moveTo>
                        <a:pt x="953" y="2300"/>
                      </a:moveTo>
                      <a:lnTo>
                        <a:pt x="955" y="2315"/>
                      </a:lnTo>
                      <a:lnTo>
                        <a:pt x="958" y="2328"/>
                      </a:lnTo>
                      <a:lnTo>
                        <a:pt x="962" y="2331"/>
                      </a:lnTo>
                      <a:lnTo>
                        <a:pt x="968" y="2332"/>
                      </a:lnTo>
                      <a:lnTo>
                        <a:pt x="971" y="2333"/>
                      </a:lnTo>
                      <a:lnTo>
                        <a:pt x="972" y="2335"/>
                      </a:lnTo>
                      <a:lnTo>
                        <a:pt x="972" y="2335"/>
                      </a:lnTo>
                      <a:lnTo>
                        <a:pt x="972" y="2337"/>
                      </a:lnTo>
                      <a:lnTo>
                        <a:pt x="971" y="2340"/>
                      </a:lnTo>
                      <a:lnTo>
                        <a:pt x="970" y="2342"/>
                      </a:lnTo>
                      <a:lnTo>
                        <a:pt x="967" y="2344"/>
                      </a:lnTo>
                      <a:lnTo>
                        <a:pt x="964" y="2344"/>
                      </a:lnTo>
                      <a:lnTo>
                        <a:pt x="958" y="2344"/>
                      </a:lnTo>
                      <a:lnTo>
                        <a:pt x="953" y="2341"/>
                      </a:lnTo>
                      <a:lnTo>
                        <a:pt x="946" y="2341"/>
                      </a:lnTo>
                      <a:lnTo>
                        <a:pt x="941" y="2339"/>
                      </a:lnTo>
                      <a:lnTo>
                        <a:pt x="937" y="2333"/>
                      </a:lnTo>
                      <a:lnTo>
                        <a:pt x="933" y="2328"/>
                      </a:lnTo>
                      <a:lnTo>
                        <a:pt x="929" y="2324"/>
                      </a:lnTo>
                      <a:lnTo>
                        <a:pt x="923" y="2320"/>
                      </a:lnTo>
                      <a:lnTo>
                        <a:pt x="920" y="2319"/>
                      </a:lnTo>
                      <a:lnTo>
                        <a:pt x="919" y="2318"/>
                      </a:lnTo>
                      <a:lnTo>
                        <a:pt x="919" y="2315"/>
                      </a:lnTo>
                      <a:lnTo>
                        <a:pt x="919" y="2314"/>
                      </a:lnTo>
                      <a:lnTo>
                        <a:pt x="922" y="2311"/>
                      </a:lnTo>
                      <a:lnTo>
                        <a:pt x="924" y="2310"/>
                      </a:lnTo>
                      <a:lnTo>
                        <a:pt x="928" y="2311"/>
                      </a:lnTo>
                      <a:lnTo>
                        <a:pt x="932" y="2313"/>
                      </a:lnTo>
                      <a:lnTo>
                        <a:pt x="935" y="2314"/>
                      </a:lnTo>
                      <a:lnTo>
                        <a:pt x="939" y="2314"/>
                      </a:lnTo>
                      <a:lnTo>
                        <a:pt x="941" y="2315"/>
                      </a:lnTo>
                      <a:lnTo>
                        <a:pt x="944" y="2314"/>
                      </a:lnTo>
                      <a:lnTo>
                        <a:pt x="948" y="2306"/>
                      </a:lnTo>
                      <a:lnTo>
                        <a:pt x="953" y="2300"/>
                      </a:lnTo>
                      <a:close/>
                      <a:moveTo>
                        <a:pt x="953" y="2228"/>
                      </a:moveTo>
                      <a:lnTo>
                        <a:pt x="953" y="2241"/>
                      </a:lnTo>
                      <a:lnTo>
                        <a:pt x="949" y="2254"/>
                      </a:lnTo>
                      <a:lnTo>
                        <a:pt x="945" y="2265"/>
                      </a:lnTo>
                      <a:lnTo>
                        <a:pt x="939" y="2276"/>
                      </a:lnTo>
                      <a:lnTo>
                        <a:pt x="935" y="2275"/>
                      </a:lnTo>
                      <a:lnTo>
                        <a:pt x="931" y="2275"/>
                      </a:lnTo>
                      <a:lnTo>
                        <a:pt x="927" y="2278"/>
                      </a:lnTo>
                      <a:lnTo>
                        <a:pt x="922" y="2280"/>
                      </a:lnTo>
                      <a:lnTo>
                        <a:pt x="913" y="2287"/>
                      </a:lnTo>
                      <a:lnTo>
                        <a:pt x="905" y="2294"/>
                      </a:lnTo>
                      <a:lnTo>
                        <a:pt x="905" y="2289"/>
                      </a:lnTo>
                      <a:lnTo>
                        <a:pt x="910" y="2276"/>
                      </a:lnTo>
                      <a:lnTo>
                        <a:pt x="907" y="2269"/>
                      </a:lnTo>
                      <a:lnTo>
                        <a:pt x="905" y="2262"/>
                      </a:lnTo>
                      <a:lnTo>
                        <a:pt x="904" y="2259"/>
                      </a:lnTo>
                      <a:lnTo>
                        <a:pt x="904" y="2257"/>
                      </a:lnTo>
                      <a:lnTo>
                        <a:pt x="904" y="2254"/>
                      </a:lnTo>
                      <a:lnTo>
                        <a:pt x="905" y="2252"/>
                      </a:lnTo>
                      <a:lnTo>
                        <a:pt x="910" y="2252"/>
                      </a:lnTo>
                      <a:lnTo>
                        <a:pt x="919" y="2252"/>
                      </a:lnTo>
                      <a:lnTo>
                        <a:pt x="926" y="2248"/>
                      </a:lnTo>
                      <a:lnTo>
                        <a:pt x="928" y="2243"/>
                      </a:lnTo>
                      <a:lnTo>
                        <a:pt x="931" y="2237"/>
                      </a:lnTo>
                      <a:lnTo>
                        <a:pt x="933" y="2232"/>
                      </a:lnTo>
                      <a:lnTo>
                        <a:pt x="939" y="2231"/>
                      </a:lnTo>
                      <a:lnTo>
                        <a:pt x="945" y="2228"/>
                      </a:lnTo>
                      <a:lnTo>
                        <a:pt x="949" y="2227"/>
                      </a:lnTo>
                      <a:lnTo>
                        <a:pt x="950" y="2227"/>
                      </a:lnTo>
                      <a:lnTo>
                        <a:pt x="953" y="2227"/>
                      </a:lnTo>
                      <a:lnTo>
                        <a:pt x="953" y="2228"/>
                      </a:lnTo>
                      <a:close/>
                      <a:moveTo>
                        <a:pt x="974" y="2494"/>
                      </a:moveTo>
                      <a:lnTo>
                        <a:pt x="972" y="2490"/>
                      </a:lnTo>
                      <a:lnTo>
                        <a:pt x="971" y="2488"/>
                      </a:lnTo>
                      <a:lnTo>
                        <a:pt x="971" y="2484"/>
                      </a:lnTo>
                      <a:lnTo>
                        <a:pt x="972" y="2481"/>
                      </a:lnTo>
                      <a:lnTo>
                        <a:pt x="975" y="2476"/>
                      </a:lnTo>
                      <a:lnTo>
                        <a:pt x="979" y="2468"/>
                      </a:lnTo>
                      <a:lnTo>
                        <a:pt x="983" y="2468"/>
                      </a:lnTo>
                      <a:lnTo>
                        <a:pt x="984" y="2476"/>
                      </a:lnTo>
                      <a:lnTo>
                        <a:pt x="985" y="2484"/>
                      </a:lnTo>
                      <a:lnTo>
                        <a:pt x="985" y="2490"/>
                      </a:lnTo>
                      <a:lnTo>
                        <a:pt x="983" y="2494"/>
                      </a:lnTo>
                      <a:lnTo>
                        <a:pt x="980" y="2497"/>
                      </a:lnTo>
                      <a:lnTo>
                        <a:pt x="976" y="2498"/>
                      </a:lnTo>
                      <a:lnTo>
                        <a:pt x="974" y="2497"/>
                      </a:lnTo>
                      <a:lnTo>
                        <a:pt x="974" y="2494"/>
                      </a:lnTo>
                      <a:close/>
                      <a:moveTo>
                        <a:pt x="1312" y="2819"/>
                      </a:moveTo>
                      <a:lnTo>
                        <a:pt x="1316" y="2822"/>
                      </a:lnTo>
                      <a:lnTo>
                        <a:pt x="1321" y="2826"/>
                      </a:lnTo>
                      <a:lnTo>
                        <a:pt x="1326" y="2827"/>
                      </a:lnTo>
                      <a:lnTo>
                        <a:pt x="1330" y="2828"/>
                      </a:lnTo>
                      <a:lnTo>
                        <a:pt x="1340" y="2827"/>
                      </a:lnTo>
                      <a:lnTo>
                        <a:pt x="1352" y="2824"/>
                      </a:lnTo>
                      <a:lnTo>
                        <a:pt x="1357" y="2824"/>
                      </a:lnTo>
                      <a:lnTo>
                        <a:pt x="1361" y="2824"/>
                      </a:lnTo>
                      <a:lnTo>
                        <a:pt x="1364" y="2826"/>
                      </a:lnTo>
                      <a:lnTo>
                        <a:pt x="1366" y="2828"/>
                      </a:lnTo>
                      <a:lnTo>
                        <a:pt x="1366" y="2832"/>
                      </a:lnTo>
                      <a:lnTo>
                        <a:pt x="1364" y="2835"/>
                      </a:lnTo>
                      <a:lnTo>
                        <a:pt x="1360" y="2839"/>
                      </a:lnTo>
                      <a:lnTo>
                        <a:pt x="1356" y="2841"/>
                      </a:lnTo>
                      <a:lnTo>
                        <a:pt x="1347" y="2846"/>
                      </a:lnTo>
                      <a:lnTo>
                        <a:pt x="1339" y="2852"/>
                      </a:lnTo>
                      <a:lnTo>
                        <a:pt x="1329" y="2858"/>
                      </a:lnTo>
                      <a:lnTo>
                        <a:pt x="1318" y="2863"/>
                      </a:lnTo>
                      <a:lnTo>
                        <a:pt x="1308" y="2868"/>
                      </a:lnTo>
                      <a:lnTo>
                        <a:pt x="1298" y="2870"/>
                      </a:lnTo>
                      <a:lnTo>
                        <a:pt x="1293" y="2871"/>
                      </a:lnTo>
                      <a:lnTo>
                        <a:pt x="1287" y="2871"/>
                      </a:lnTo>
                      <a:lnTo>
                        <a:pt x="1283" y="2870"/>
                      </a:lnTo>
                      <a:lnTo>
                        <a:pt x="1280" y="2868"/>
                      </a:lnTo>
                      <a:lnTo>
                        <a:pt x="1272" y="2866"/>
                      </a:lnTo>
                      <a:lnTo>
                        <a:pt x="1265" y="2865"/>
                      </a:lnTo>
                      <a:lnTo>
                        <a:pt x="1251" y="2867"/>
                      </a:lnTo>
                      <a:lnTo>
                        <a:pt x="1238" y="2870"/>
                      </a:lnTo>
                      <a:lnTo>
                        <a:pt x="1224" y="2867"/>
                      </a:lnTo>
                      <a:lnTo>
                        <a:pt x="1210" y="2865"/>
                      </a:lnTo>
                      <a:lnTo>
                        <a:pt x="1200" y="2866"/>
                      </a:lnTo>
                      <a:lnTo>
                        <a:pt x="1191" y="2868"/>
                      </a:lnTo>
                      <a:lnTo>
                        <a:pt x="1182" y="2871"/>
                      </a:lnTo>
                      <a:lnTo>
                        <a:pt x="1173" y="2874"/>
                      </a:lnTo>
                      <a:lnTo>
                        <a:pt x="1162" y="2881"/>
                      </a:lnTo>
                      <a:lnTo>
                        <a:pt x="1150" y="2888"/>
                      </a:lnTo>
                      <a:lnTo>
                        <a:pt x="1134" y="2881"/>
                      </a:lnTo>
                      <a:lnTo>
                        <a:pt x="1123" y="2874"/>
                      </a:lnTo>
                      <a:lnTo>
                        <a:pt x="1115" y="2875"/>
                      </a:lnTo>
                      <a:lnTo>
                        <a:pt x="1107" y="2878"/>
                      </a:lnTo>
                      <a:lnTo>
                        <a:pt x="1099" y="2880"/>
                      </a:lnTo>
                      <a:lnTo>
                        <a:pt x="1095" y="2884"/>
                      </a:lnTo>
                      <a:lnTo>
                        <a:pt x="1088" y="2902"/>
                      </a:lnTo>
                      <a:lnTo>
                        <a:pt x="1081" y="2916"/>
                      </a:lnTo>
                      <a:lnTo>
                        <a:pt x="1076" y="2916"/>
                      </a:lnTo>
                      <a:lnTo>
                        <a:pt x="1071" y="2918"/>
                      </a:lnTo>
                      <a:lnTo>
                        <a:pt x="1067" y="2916"/>
                      </a:lnTo>
                      <a:lnTo>
                        <a:pt x="1063" y="2915"/>
                      </a:lnTo>
                      <a:lnTo>
                        <a:pt x="1054" y="2913"/>
                      </a:lnTo>
                      <a:lnTo>
                        <a:pt x="1044" y="2911"/>
                      </a:lnTo>
                      <a:lnTo>
                        <a:pt x="1036" y="2913"/>
                      </a:lnTo>
                      <a:lnTo>
                        <a:pt x="1028" y="2914"/>
                      </a:lnTo>
                      <a:lnTo>
                        <a:pt x="1019" y="2918"/>
                      </a:lnTo>
                      <a:lnTo>
                        <a:pt x="1011" y="2920"/>
                      </a:lnTo>
                      <a:lnTo>
                        <a:pt x="1005" y="2932"/>
                      </a:lnTo>
                      <a:lnTo>
                        <a:pt x="998" y="2940"/>
                      </a:lnTo>
                      <a:lnTo>
                        <a:pt x="994" y="2940"/>
                      </a:lnTo>
                      <a:lnTo>
                        <a:pt x="992" y="2941"/>
                      </a:lnTo>
                      <a:lnTo>
                        <a:pt x="989" y="2940"/>
                      </a:lnTo>
                      <a:lnTo>
                        <a:pt x="987" y="2938"/>
                      </a:lnTo>
                      <a:lnTo>
                        <a:pt x="981" y="2936"/>
                      </a:lnTo>
                      <a:lnTo>
                        <a:pt x="975" y="2935"/>
                      </a:lnTo>
                      <a:lnTo>
                        <a:pt x="971" y="2935"/>
                      </a:lnTo>
                      <a:lnTo>
                        <a:pt x="966" y="2936"/>
                      </a:lnTo>
                      <a:lnTo>
                        <a:pt x="964" y="2937"/>
                      </a:lnTo>
                      <a:lnTo>
                        <a:pt x="962" y="2937"/>
                      </a:lnTo>
                      <a:lnTo>
                        <a:pt x="962" y="2936"/>
                      </a:lnTo>
                      <a:lnTo>
                        <a:pt x="961" y="2935"/>
                      </a:lnTo>
                      <a:lnTo>
                        <a:pt x="977" y="2923"/>
                      </a:lnTo>
                      <a:lnTo>
                        <a:pt x="998" y="2911"/>
                      </a:lnTo>
                      <a:lnTo>
                        <a:pt x="1011" y="2896"/>
                      </a:lnTo>
                      <a:lnTo>
                        <a:pt x="1025" y="2879"/>
                      </a:lnTo>
                      <a:lnTo>
                        <a:pt x="1031" y="2865"/>
                      </a:lnTo>
                      <a:lnTo>
                        <a:pt x="1034" y="2852"/>
                      </a:lnTo>
                      <a:lnTo>
                        <a:pt x="1038" y="2849"/>
                      </a:lnTo>
                      <a:lnTo>
                        <a:pt x="1042" y="2848"/>
                      </a:lnTo>
                      <a:lnTo>
                        <a:pt x="1045" y="2845"/>
                      </a:lnTo>
                      <a:lnTo>
                        <a:pt x="1049" y="2837"/>
                      </a:lnTo>
                      <a:lnTo>
                        <a:pt x="1062" y="2835"/>
                      </a:lnTo>
                      <a:lnTo>
                        <a:pt x="1073" y="2836"/>
                      </a:lnTo>
                      <a:lnTo>
                        <a:pt x="1086" y="2836"/>
                      </a:lnTo>
                      <a:lnTo>
                        <a:pt x="1099" y="2837"/>
                      </a:lnTo>
                      <a:lnTo>
                        <a:pt x="1103" y="2837"/>
                      </a:lnTo>
                      <a:lnTo>
                        <a:pt x="1106" y="2836"/>
                      </a:lnTo>
                      <a:lnTo>
                        <a:pt x="1110" y="2835"/>
                      </a:lnTo>
                      <a:lnTo>
                        <a:pt x="1114" y="2832"/>
                      </a:lnTo>
                      <a:lnTo>
                        <a:pt x="1124" y="2826"/>
                      </a:lnTo>
                      <a:lnTo>
                        <a:pt x="1133" y="2818"/>
                      </a:lnTo>
                      <a:lnTo>
                        <a:pt x="1142" y="2810"/>
                      </a:lnTo>
                      <a:lnTo>
                        <a:pt x="1150" y="2800"/>
                      </a:lnTo>
                      <a:lnTo>
                        <a:pt x="1150" y="2799"/>
                      </a:lnTo>
                      <a:lnTo>
                        <a:pt x="1147" y="2799"/>
                      </a:lnTo>
                      <a:lnTo>
                        <a:pt x="1145" y="2800"/>
                      </a:lnTo>
                      <a:lnTo>
                        <a:pt x="1141" y="2800"/>
                      </a:lnTo>
                      <a:lnTo>
                        <a:pt x="1130" y="2806"/>
                      </a:lnTo>
                      <a:lnTo>
                        <a:pt x="1120" y="2814"/>
                      </a:lnTo>
                      <a:lnTo>
                        <a:pt x="1115" y="2817"/>
                      </a:lnTo>
                      <a:lnTo>
                        <a:pt x="1110" y="2821"/>
                      </a:lnTo>
                      <a:lnTo>
                        <a:pt x="1105" y="2823"/>
                      </a:lnTo>
                      <a:lnTo>
                        <a:pt x="1099" y="2823"/>
                      </a:lnTo>
                      <a:lnTo>
                        <a:pt x="1084" y="2814"/>
                      </a:lnTo>
                      <a:lnTo>
                        <a:pt x="1067" y="2800"/>
                      </a:lnTo>
                      <a:lnTo>
                        <a:pt x="1063" y="2802"/>
                      </a:lnTo>
                      <a:lnTo>
                        <a:pt x="1060" y="2806"/>
                      </a:lnTo>
                      <a:lnTo>
                        <a:pt x="1058" y="2809"/>
                      </a:lnTo>
                      <a:lnTo>
                        <a:pt x="1057" y="2810"/>
                      </a:lnTo>
                      <a:lnTo>
                        <a:pt x="1055" y="2810"/>
                      </a:lnTo>
                      <a:lnTo>
                        <a:pt x="1053" y="2809"/>
                      </a:lnTo>
                      <a:lnTo>
                        <a:pt x="1050" y="2809"/>
                      </a:lnTo>
                      <a:lnTo>
                        <a:pt x="1049" y="2808"/>
                      </a:lnTo>
                      <a:lnTo>
                        <a:pt x="1047" y="2805"/>
                      </a:lnTo>
                      <a:lnTo>
                        <a:pt x="1047" y="2802"/>
                      </a:lnTo>
                      <a:lnTo>
                        <a:pt x="1046" y="2797"/>
                      </a:lnTo>
                      <a:lnTo>
                        <a:pt x="1044" y="2796"/>
                      </a:lnTo>
                      <a:lnTo>
                        <a:pt x="1025" y="2800"/>
                      </a:lnTo>
                      <a:lnTo>
                        <a:pt x="1007" y="2805"/>
                      </a:lnTo>
                      <a:lnTo>
                        <a:pt x="1005" y="2797"/>
                      </a:lnTo>
                      <a:lnTo>
                        <a:pt x="1002" y="2792"/>
                      </a:lnTo>
                      <a:lnTo>
                        <a:pt x="998" y="2788"/>
                      </a:lnTo>
                      <a:lnTo>
                        <a:pt x="996" y="2786"/>
                      </a:lnTo>
                      <a:lnTo>
                        <a:pt x="993" y="2784"/>
                      </a:lnTo>
                      <a:lnTo>
                        <a:pt x="990" y="2782"/>
                      </a:lnTo>
                      <a:lnTo>
                        <a:pt x="992" y="2780"/>
                      </a:lnTo>
                      <a:lnTo>
                        <a:pt x="993" y="2776"/>
                      </a:lnTo>
                      <a:lnTo>
                        <a:pt x="996" y="2773"/>
                      </a:lnTo>
                      <a:lnTo>
                        <a:pt x="999" y="2770"/>
                      </a:lnTo>
                      <a:lnTo>
                        <a:pt x="1005" y="2767"/>
                      </a:lnTo>
                      <a:lnTo>
                        <a:pt x="1011" y="2766"/>
                      </a:lnTo>
                      <a:lnTo>
                        <a:pt x="1023" y="2764"/>
                      </a:lnTo>
                      <a:lnTo>
                        <a:pt x="1034" y="2758"/>
                      </a:lnTo>
                      <a:lnTo>
                        <a:pt x="1042" y="2753"/>
                      </a:lnTo>
                      <a:lnTo>
                        <a:pt x="1050" y="2747"/>
                      </a:lnTo>
                      <a:lnTo>
                        <a:pt x="1058" y="2739"/>
                      </a:lnTo>
                      <a:lnTo>
                        <a:pt x="1063" y="2731"/>
                      </a:lnTo>
                      <a:lnTo>
                        <a:pt x="1066" y="2722"/>
                      </a:lnTo>
                      <a:lnTo>
                        <a:pt x="1066" y="2713"/>
                      </a:lnTo>
                      <a:lnTo>
                        <a:pt x="1064" y="2708"/>
                      </a:lnTo>
                      <a:lnTo>
                        <a:pt x="1063" y="2704"/>
                      </a:lnTo>
                      <a:lnTo>
                        <a:pt x="1060" y="2701"/>
                      </a:lnTo>
                      <a:lnTo>
                        <a:pt x="1058" y="2699"/>
                      </a:lnTo>
                      <a:lnTo>
                        <a:pt x="1042" y="2703"/>
                      </a:lnTo>
                      <a:lnTo>
                        <a:pt x="1031" y="2703"/>
                      </a:lnTo>
                      <a:lnTo>
                        <a:pt x="1031" y="2699"/>
                      </a:lnTo>
                      <a:lnTo>
                        <a:pt x="1033" y="2695"/>
                      </a:lnTo>
                      <a:lnTo>
                        <a:pt x="1036" y="2691"/>
                      </a:lnTo>
                      <a:lnTo>
                        <a:pt x="1041" y="2687"/>
                      </a:lnTo>
                      <a:lnTo>
                        <a:pt x="1050" y="2682"/>
                      </a:lnTo>
                      <a:lnTo>
                        <a:pt x="1058" y="2675"/>
                      </a:lnTo>
                      <a:lnTo>
                        <a:pt x="1068" y="2668"/>
                      </a:lnTo>
                      <a:lnTo>
                        <a:pt x="1081" y="2661"/>
                      </a:lnTo>
                      <a:lnTo>
                        <a:pt x="1090" y="2661"/>
                      </a:lnTo>
                      <a:lnTo>
                        <a:pt x="1099" y="2661"/>
                      </a:lnTo>
                      <a:lnTo>
                        <a:pt x="1106" y="2665"/>
                      </a:lnTo>
                      <a:lnTo>
                        <a:pt x="1112" y="2668"/>
                      </a:lnTo>
                      <a:lnTo>
                        <a:pt x="1115" y="2668"/>
                      </a:lnTo>
                      <a:lnTo>
                        <a:pt x="1116" y="2668"/>
                      </a:lnTo>
                      <a:lnTo>
                        <a:pt x="1117" y="2668"/>
                      </a:lnTo>
                      <a:lnTo>
                        <a:pt x="1117" y="2666"/>
                      </a:lnTo>
                      <a:lnTo>
                        <a:pt x="1119" y="2662"/>
                      </a:lnTo>
                      <a:lnTo>
                        <a:pt x="1119" y="2659"/>
                      </a:lnTo>
                      <a:lnTo>
                        <a:pt x="1119" y="2656"/>
                      </a:lnTo>
                      <a:lnTo>
                        <a:pt x="1117" y="2652"/>
                      </a:lnTo>
                      <a:lnTo>
                        <a:pt x="1115" y="2647"/>
                      </a:lnTo>
                      <a:lnTo>
                        <a:pt x="1114" y="2643"/>
                      </a:lnTo>
                      <a:lnTo>
                        <a:pt x="1117" y="2638"/>
                      </a:lnTo>
                      <a:lnTo>
                        <a:pt x="1121" y="2634"/>
                      </a:lnTo>
                      <a:lnTo>
                        <a:pt x="1124" y="2631"/>
                      </a:lnTo>
                      <a:lnTo>
                        <a:pt x="1125" y="2630"/>
                      </a:lnTo>
                      <a:lnTo>
                        <a:pt x="1127" y="2627"/>
                      </a:lnTo>
                      <a:lnTo>
                        <a:pt x="1127" y="2624"/>
                      </a:lnTo>
                      <a:lnTo>
                        <a:pt x="1125" y="2621"/>
                      </a:lnTo>
                      <a:lnTo>
                        <a:pt x="1120" y="2620"/>
                      </a:lnTo>
                      <a:lnTo>
                        <a:pt x="1119" y="2618"/>
                      </a:lnTo>
                      <a:lnTo>
                        <a:pt x="1117" y="2618"/>
                      </a:lnTo>
                      <a:lnTo>
                        <a:pt x="1117" y="2617"/>
                      </a:lnTo>
                      <a:lnTo>
                        <a:pt x="1117" y="2615"/>
                      </a:lnTo>
                      <a:lnTo>
                        <a:pt x="1127" y="2604"/>
                      </a:lnTo>
                      <a:lnTo>
                        <a:pt x="1132" y="2596"/>
                      </a:lnTo>
                      <a:lnTo>
                        <a:pt x="1132" y="2594"/>
                      </a:lnTo>
                      <a:lnTo>
                        <a:pt x="1129" y="2592"/>
                      </a:lnTo>
                      <a:lnTo>
                        <a:pt x="1127" y="2592"/>
                      </a:lnTo>
                      <a:lnTo>
                        <a:pt x="1124" y="2592"/>
                      </a:lnTo>
                      <a:lnTo>
                        <a:pt x="1117" y="2595"/>
                      </a:lnTo>
                      <a:lnTo>
                        <a:pt x="1114" y="2596"/>
                      </a:lnTo>
                      <a:lnTo>
                        <a:pt x="1106" y="2589"/>
                      </a:lnTo>
                      <a:lnTo>
                        <a:pt x="1099" y="2580"/>
                      </a:lnTo>
                      <a:lnTo>
                        <a:pt x="1094" y="2569"/>
                      </a:lnTo>
                      <a:lnTo>
                        <a:pt x="1090" y="2559"/>
                      </a:lnTo>
                      <a:lnTo>
                        <a:pt x="1088" y="2555"/>
                      </a:lnTo>
                      <a:lnTo>
                        <a:pt x="1089" y="2550"/>
                      </a:lnTo>
                      <a:lnTo>
                        <a:pt x="1092" y="2545"/>
                      </a:lnTo>
                      <a:lnTo>
                        <a:pt x="1095" y="2541"/>
                      </a:lnTo>
                      <a:lnTo>
                        <a:pt x="1103" y="2534"/>
                      </a:lnTo>
                      <a:lnTo>
                        <a:pt x="1108" y="2526"/>
                      </a:lnTo>
                      <a:lnTo>
                        <a:pt x="1105" y="2525"/>
                      </a:lnTo>
                      <a:lnTo>
                        <a:pt x="1099" y="2525"/>
                      </a:lnTo>
                      <a:lnTo>
                        <a:pt x="1094" y="2526"/>
                      </a:lnTo>
                      <a:lnTo>
                        <a:pt x="1090" y="2526"/>
                      </a:lnTo>
                      <a:lnTo>
                        <a:pt x="1084" y="2532"/>
                      </a:lnTo>
                      <a:lnTo>
                        <a:pt x="1079" y="2535"/>
                      </a:lnTo>
                      <a:lnTo>
                        <a:pt x="1075" y="2538"/>
                      </a:lnTo>
                      <a:lnTo>
                        <a:pt x="1071" y="2539"/>
                      </a:lnTo>
                      <a:lnTo>
                        <a:pt x="1067" y="2541"/>
                      </a:lnTo>
                      <a:lnTo>
                        <a:pt x="1063" y="2541"/>
                      </a:lnTo>
                      <a:lnTo>
                        <a:pt x="1059" y="2542"/>
                      </a:lnTo>
                      <a:lnTo>
                        <a:pt x="1055" y="2543"/>
                      </a:lnTo>
                      <a:lnTo>
                        <a:pt x="1053" y="2543"/>
                      </a:lnTo>
                      <a:lnTo>
                        <a:pt x="1049" y="2542"/>
                      </a:lnTo>
                      <a:lnTo>
                        <a:pt x="1042" y="2539"/>
                      </a:lnTo>
                      <a:lnTo>
                        <a:pt x="1034" y="2535"/>
                      </a:lnTo>
                      <a:lnTo>
                        <a:pt x="1031" y="2535"/>
                      </a:lnTo>
                      <a:lnTo>
                        <a:pt x="1025" y="2535"/>
                      </a:lnTo>
                      <a:lnTo>
                        <a:pt x="1020" y="2534"/>
                      </a:lnTo>
                      <a:lnTo>
                        <a:pt x="1016" y="2532"/>
                      </a:lnTo>
                      <a:lnTo>
                        <a:pt x="1015" y="2525"/>
                      </a:lnTo>
                      <a:lnTo>
                        <a:pt x="1015" y="2520"/>
                      </a:lnTo>
                      <a:lnTo>
                        <a:pt x="1016" y="2515"/>
                      </a:lnTo>
                      <a:lnTo>
                        <a:pt x="1016" y="2508"/>
                      </a:lnTo>
                      <a:lnTo>
                        <a:pt x="1019" y="2500"/>
                      </a:lnTo>
                      <a:lnTo>
                        <a:pt x="1025" y="2490"/>
                      </a:lnTo>
                      <a:lnTo>
                        <a:pt x="1028" y="2481"/>
                      </a:lnTo>
                      <a:lnTo>
                        <a:pt x="1031" y="2471"/>
                      </a:lnTo>
                      <a:lnTo>
                        <a:pt x="1022" y="2469"/>
                      </a:lnTo>
                      <a:lnTo>
                        <a:pt x="1016" y="2467"/>
                      </a:lnTo>
                      <a:lnTo>
                        <a:pt x="1016" y="2458"/>
                      </a:lnTo>
                      <a:lnTo>
                        <a:pt x="1016" y="2449"/>
                      </a:lnTo>
                      <a:lnTo>
                        <a:pt x="1016" y="2447"/>
                      </a:lnTo>
                      <a:lnTo>
                        <a:pt x="1015" y="2446"/>
                      </a:lnTo>
                      <a:lnTo>
                        <a:pt x="1014" y="2446"/>
                      </a:lnTo>
                      <a:lnTo>
                        <a:pt x="1011" y="2446"/>
                      </a:lnTo>
                      <a:lnTo>
                        <a:pt x="1006" y="2447"/>
                      </a:lnTo>
                      <a:lnTo>
                        <a:pt x="1002" y="2449"/>
                      </a:lnTo>
                      <a:lnTo>
                        <a:pt x="998" y="2440"/>
                      </a:lnTo>
                      <a:lnTo>
                        <a:pt x="993" y="2434"/>
                      </a:lnTo>
                      <a:lnTo>
                        <a:pt x="992" y="2443"/>
                      </a:lnTo>
                      <a:lnTo>
                        <a:pt x="989" y="2453"/>
                      </a:lnTo>
                      <a:lnTo>
                        <a:pt x="987" y="2454"/>
                      </a:lnTo>
                      <a:lnTo>
                        <a:pt x="985" y="2454"/>
                      </a:lnTo>
                      <a:lnTo>
                        <a:pt x="984" y="2453"/>
                      </a:lnTo>
                      <a:lnTo>
                        <a:pt x="983" y="2451"/>
                      </a:lnTo>
                      <a:lnTo>
                        <a:pt x="980" y="2447"/>
                      </a:lnTo>
                      <a:lnTo>
                        <a:pt x="980" y="2443"/>
                      </a:lnTo>
                      <a:lnTo>
                        <a:pt x="980" y="2436"/>
                      </a:lnTo>
                      <a:lnTo>
                        <a:pt x="980" y="2428"/>
                      </a:lnTo>
                      <a:lnTo>
                        <a:pt x="981" y="2419"/>
                      </a:lnTo>
                      <a:lnTo>
                        <a:pt x="984" y="2411"/>
                      </a:lnTo>
                      <a:lnTo>
                        <a:pt x="987" y="2407"/>
                      </a:lnTo>
                      <a:lnTo>
                        <a:pt x="993" y="2402"/>
                      </a:lnTo>
                      <a:lnTo>
                        <a:pt x="994" y="2397"/>
                      </a:lnTo>
                      <a:lnTo>
                        <a:pt x="997" y="2390"/>
                      </a:lnTo>
                      <a:lnTo>
                        <a:pt x="997" y="2388"/>
                      </a:lnTo>
                      <a:lnTo>
                        <a:pt x="997" y="2385"/>
                      </a:lnTo>
                      <a:lnTo>
                        <a:pt x="996" y="2384"/>
                      </a:lnTo>
                      <a:lnTo>
                        <a:pt x="993" y="2383"/>
                      </a:lnTo>
                      <a:lnTo>
                        <a:pt x="992" y="2383"/>
                      </a:lnTo>
                      <a:lnTo>
                        <a:pt x="990" y="2383"/>
                      </a:lnTo>
                      <a:lnTo>
                        <a:pt x="988" y="2384"/>
                      </a:lnTo>
                      <a:lnTo>
                        <a:pt x="987" y="2386"/>
                      </a:lnTo>
                      <a:lnTo>
                        <a:pt x="983" y="2390"/>
                      </a:lnTo>
                      <a:lnTo>
                        <a:pt x="980" y="2393"/>
                      </a:lnTo>
                      <a:lnTo>
                        <a:pt x="975" y="2393"/>
                      </a:lnTo>
                      <a:lnTo>
                        <a:pt x="970" y="2392"/>
                      </a:lnTo>
                      <a:lnTo>
                        <a:pt x="964" y="2389"/>
                      </a:lnTo>
                      <a:lnTo>
                        <a:pt x="961" y="2383"/>
                      </a:lnTo>
                      <a:lnTo>
                        <a:pt x="971" y="2379"/>
                      </a:lnTo>
                      <a:lnTo>
                        <a:pt x="968" y="2368"/>
                      </a:lnTo>
                      <a:lnTo>
                        <a:pt x="966" y="2361"/>
                      </a:lnTo>
                      <a:lnTo>
                        <a:pt x="975" y="2358"/>
                      </a:lnTo>
                      <a:lnTo>
                        <a:pt x="984" y="2355"/>
                      </a:lnTo>
                      <a:lnTo>
                        <a:pt x="979" y="2351"/>
                      </a:lnTo>
                      <a:lnTo>
                        <a:pt x="975" y="2346"/>
                      </a:lnTo>
                      <a:lnTo>
                        <a:pt x="980" y="2344"/>
                      </a:lnTo>
                      <a:lnTo>
                        <a:pt x="989" y="2341"/>
                      </a:lnTo>
                      <a:lnTo>
                        <a:pt x="984" y="2337"/>
                      </a:lnTo>
                      <a:lnTo>
                        <a:pt x="980" y="2332"/>
                      </a:lnTo>
                      <a:lnTo>
                        <a:pt x="987" y="2328"/>
                      </a:lnTo>
                      <a:lnTo>
                        <a:pt x="989" y="2323"/>
                      </a:lnTo>
                      <a:lnTo>
                        <a:pt x="977" y="2316"/>
                      </a:lnTo>
                      <a:lnTo>
                        <a:pt x="971" y="2314"/>
                      </a:lnTo>
                      <a:lnTo>
                        <a:pt x="970" y="2311"/>
                      </a:lnTo>
                      <a:lnTo>
                        <a:pt x="970" y="2310"/>
                      </a:lnTo>
                      <a:lnTo>
                        <a:pt x="970" y="2307"/>
                      </a:lnTo>
                      <a:lnTo>
                        <a:pt x="971" y="2305"/>
                      </a:lnTo>
                      <a:lnTo>
                        <a:pt x="974" y="2300"/>
                      </a:lnTo>
                      <a:lnTo>
                        <a:pt x="975" y="2296"/>
                      </a:lnTo>
                      <a:lnTo>
                        <a:pt x="974" y="2292"/>
                      </a:lnTo>
                      <a:lnTo>
                        <a:pt x="974" y="2288"/>
                      </a:lnTo>
                      <a:lnTo>
                        <a:pt x="974" y="2285"/>
                      </a:lnTo>
                      <a:lnTo>
                        <a:pt x="975" y="2281"/>
                      </a:lnTo>
                      <a:lnTo>
                        <a:pt x="990" y="2279"/>
                      </a:lnTo>
                      <a:lnTo>
                        <a:pt x="1007" y="2276"/>
                      </a:lnTo>
                      <a:lnTo>
                        <a:pt x="1002" y="2270"/>
                      </a:lnTo>
                      <a:lnTo>
                        <a:pt x="993" y="2263"/>
                      </a:lnTo>
                      <a:lnTo>
                        <a:pt x="996" y="2258"/>
                      </a:lnTo>
                      <a:lnTo>
                        <a:pt x="998" y="2254"/>
                      </a:lnTo>
                      <a:lnTo>
                        <a:pt x="996" y="2249"/>
                      </a:lnTo>
                      <a:lnTo>
                        <a:pt x="993" y="2244"/>
                      </a:lnTo>
                      <a:lnTo>
                        <a:pt x="1001" y="2245"/>
                      </a:lnTo>
                      <a:lnTo>
                        <a:pt x="1007" y="2247"/>
                      </a:lnTo>
                      <a:lnTo>
                        <a:pt x="1012" y="2247"/>
                      </a:lnTo>
                      <a:lnTo>
                        <a:pt x="1016" y="2244"/>
                      </a:lnTo>
                      <a:lnTo>
                        <a:pt x="1014" y="2231"/>
                      </a:lnTo>
                      <a:lnTo>
                        <a:pt x="1011" y="2217"/>
                      </a:lnTo>
                      <a:lnTo>
                        <a:pt x="1014" y="2215"/>
                      </a:lnTo>
                      <a:lnTo>
                        <a:pt x="1016" y="2214"/>
                      </a:lnTo>
                      <a:lnTo>
                        <a:pt x="1019" y="2214"/>
                      </a:lnTo>
                      <a:lnTo>
                        <a:pt x="1022" y="2215"/>
                      </a:lnTo>
                      <a:lnTo>
                        <a:pt x="1028" y="2218"/>
                      </a:lnTo>
                      <a:lnTo>
                        <a:pt x="1034" y="2221"/>
                      </a:lnTo>
                      <a:lnTo>
                        <a:pt x="1042" y="2223"/>
                      </a:lnTo>
                      <a:lnTo>
                        <a:pt x="1049" y="2226"/>
                      </a:lnTo>
                      <a:lnTo>
                        <a:pt x="1059" y="2222"/>
                      </a:lnTo>
                      <a:lnTo>
                        <a:pt x="1070" y="2219"/>
                      </a:lnTo>
                      <a:lnTo>
                        <a:pt x="1081" y="2215"/>
                      </a:lnTo>
                      <a:lnTo>
                        <a:pt x="1095" y="2212"/>
                      </a:lnTo>
                      <a:lnTo>
                        <a:pt x="1099" y="2212"/>
                      </a:lnTo>
                      <a:lnTo>
                        <a:pt x="1105" y="2213"/>
                      </a:lnTo>
                      <a:lnTo>
                        <a:pt x="1111" y="2214"/>
                      </a:lnTo>
                      <a:lnTo>
                        <a:pt x="1117" y="2217"/>
                      </a:lnTo>
                      <a:lnTo>
                        <a:pt x="1120" y="2218"/>
                      </a:lnTo>
                      <a:lnTo>
                        <a:pt x="1120" y="2222"/>
                      </a:lnTo>
                      <a:lnTo>
                        <a:pt x="1119" y="2226"/>
                      </a:lnTo>
                      <a:lnTo>
                        <a:pt x="1117" y="2230"/>
                      </a:lnTo>
                      <a:lnTo>
                        <a:pt x="1108" y="2240"/>
                      </a:lnTo>
                      <a:lnTo>
                        <a:pt x="1095" y="2249"/>
                      </a:lnTo>
                      <a:lnTo>
                        <a:pt x="1084" y="2258"/>
                      </a:lnTo>
                      <a:lnTo>
                        <a:pt x="1073" y="2265"/>
                      </a:lnTo>
                      <a:lnTo>
                        <a:pt x="1063" y="2271"/>
                      </a:lnTo>
                      <a:lnTo>
                        <a:pt x="1053" y="2276"/>
                      </a:lnTo>
                      <a:lnTo>
                        <a:pt x="1051" y="2280"/>
                      </a:lnTo>
                      <a:lnTo>
                        <a:pt x="1053" y="2283"/>
                      </a:lnTo>
                      <a:lnTo>
                        <a:pt x="1054" y="2285"/>
                      </a:lnTo>
                      <a:lnTo>
                        <a:pt x="1058" y="2285"/>
                      </a:lnTo>
                      <a:lnTo>
                        <a:pt x="1063" y="2285"/>
                      </a:lnTo>
                      <a:lnTo>
                        <a:pt x="1068" y="2284"/>
                      </a:lnTo>
                      <a:lnTo>
                        <a:pt x="1072" y="2284"/>
                      </a:lnTo>
                      <a:lnTo>
                        <a:pt x="1073" y="2284"/>
                      </a:lnTo>
                      <a:lnTo>
                        <a:pt x="1076" y="2284"/>
                      </a:lnTo>
                      <a:lnTo>
                        <a:pt x="1076" y="2285"/>
                      </a:lnTo>
                      <a:lnTo>
                        <a:pt x="1064" y="2297"/>
                      </a:lnTo>
                      <a:lnTo>
                        <a:pt x="1049" y="2310"/>
                      </a:lnTo>
                      <a:lnTo>
                        <a:pt x="1049" y="2314"/>
                      </a:lnTo>
                      <a:lnTo>
                        <a:pt x="1049" y="2318"/>
                      </a:lnTo>
                      <a:lnTo>
                        <a:pt x="1050" y="2319"/>
                      </a:lnTo>
                      <a:lnTo>
                        <a:pt x="1050" y="2319"/>
                      </a:lnTo>
                      <a:lnTo>
                        <a:pt x="1051" y="2319"/>
                      </a:lnTo>
                      <a:lnTo>
                        <a:pt x="1053" y="2319"/>
                      </a:lnTo>
                      <a:lnTo>
                        <a:pt x="1070" y="2309"/>
                      </a:lnTo>
                      <a:lnTo>
                        <a:pt x="1086" y="2300"/>
                      </a:lnTo>
                      <a:lnTo>
                        <a:pt x="1102" y="2297"/>
                      </a:lnTo>
                      <a:lnTo>
                        <a:pt x="1117" y="2296"/>
                      </a:lnTo>
                      <a:lnTo>
                        <a:pt x="1125" y="2296"/>
                      </a:lnTo>
                      <a:lnTo>
                        <a:pt x="1132" y="2297"/>
                      </a:lnTo>
                      <a:lnTo>
                        <a:pt x="1138" y="2297"/>
                      </a:lnTo>
                      <a:lnTo>
                        <a:pt x="1145" y="2296"/>
                      </a:lnTo>
                      <a:lnTo>
                        <a:pt x="1163" y="2296"/>
                      </a:lnTo>
                      <a:lnTo>
                        <a:pt x="1178" y="2296"/>
                      </a:lnTo>
                      <a:lnTo>
                        <a:pt x="1181" y="2296"/>
                      </a:lnTo>
                      <a:lnTo>
                        <a:pt x="1184" y="2298"/>
                      </a:lnTo>
                      <a:lnTo>
                        <a:pt x="1186" y="2301"/>
                      </a:lnTo>
                      <a:lnTo>
                        <a:pt x="1187" y="2305"/>
                      </a:lnTo>
                      <a:lnTo>
                        <a:pt x="1187" y="2311"/>
                      </a:lnTo>
                      <a:lnTo>
                        <a:pt x="1186" y="2319"/>
                      </a:lnTo>
                      <a:lnTo>
                        <a:pt x="1185" y="2326"/>
                      </a:lnTo>
                      <a:lnTo>
                        <a:pt x="1182" y="2332"/>
                      </a:lnTo>
                      <a:lnTo>
                        <a:pt x="1176" y="2342"/>
                      </a:lnTo>
                      <a:lnTo>
                        <a:pt x="1168" y="2355"/>
                      </a:lnTo>
                      <a:lnTo>
                        <a:pt x="1156" y="2372"/>
                      </a:lnTo>
                      <a:lnTo>
                        <a:pt x="1145" y="2393"/>
                      </a:lnTo>
                      <a:lnTo>
                        <a:pt x="1141" y="2394"/>
                      </a:lnTo>
                      <a:lnTo>
                        <a:pt x="1137" y="2396"/>
                      </a:lnTo>
                      <a:lnTo>
                        <a:pt x="1134" y="2396"/>
                      </a:lnTo>
                      <a:lnTo>
                        <a:pt x="1132" y="2397"/>
                      </a:lnTo>
                      <a:lnTo>
                        <a:pt x="1129" y="2399"/>
                      </a:lnTo>
                      <a:lnTo>
                        <a:pt x="1127" y="2402"/>
                      </a:lnTo>
                      <a:lnTo>
                        <a:pt x="1129" y="2406"/>
                      </a:lnTo>
                      <a:lnTo>
                        <a:pt x="1133" y="2411"/>
                      </a:lnTo>
                      <a:lnTo>
                        <a:pt x="1136" y="2415"/>
                      </a:lnTo>
                      <a:lnTo>
                        <a:pt x="1137" y="2418"/>
                      </a:lnTo>
                      <a:lnTo>
                        <a:pt x="1137" y="2421"/>
                      </a:lnTo>
                      <a:lnTo>
                        <a:pt x="1136" y="2425"/>
                      </a:lnTo>
                      <a:lnTo>
                        <a:pt x="1127" y="2425"/>
                      </a:lnTo>
                      <a:lnTo>
                        <a:pt x="1117" y="2425"/>
                      </a:lnTo>
                      <a:lnTo>
                        <a:pt x="1114" y="2428"/>
                      </a:lnTo>
                      <a:lnTo>
                        <a:pt x="1107" y="2433"/>
                      </a:lnTo>
                      <a:lnTo>
                        <a:pt x="1105" y="2434"/>
                      </a:lnTo>
                      <a:lnTo>
                        <a:pt x="1103" y="2437"/>
                      </a:lnTo>
                      <a:lnTo>
                        <a:pt x="1103" y="2441"/>
                      </a:lnTo>
                      <a:lnTo>
                        <a:pt x="1105" y="2443"/>
                      </a:lnTo>
                      <a:lnTo>
                        <a:pt x="1105" y="2445"/>
                      </a:lnTo>
                      <a:lnTo>
                        <a:pt x="1106" y="2446"/>
                      </a:lnTo>
                      <a:lnTo>
                        <a:pt x="1108" y="2445"/>
                      </a:lnTo>
                      <a:lnTo>
                        <a:pt x="1111" y="2445"/>
                      </a:lnTo>
                      <a:lnTo>
                        <a:pt x="1117" y="2442"/>
                      </a:lnTo>
                      <a:lnTo>
                        <a:pt x="1123" y="2438"/>
                      </a:lnTo>
                      <a:lnTo>
                        <a:pt x="1132" y="2437"/>
                      </a:lnTo>
                      <a:lnTo>
                        <a:pt x="1141" y="2434"/>
                      </a:lnTo>
                      <a:lnTo>
                        <a:pt x="1149" y="2438"/>
                      </a:lnTo>
                      <a:lnTo>
                        <a:pt x="1158" y="2442"/>
                      </a:lnTo>
                      <a:lnTo>
                        <a:pt x="1165" y="2446"/>
                      </a:lnTo>
                      <a:lnTo>
                        <a:pt x="1173" y="2453"/>
                      </a:lnTo>
                      <a:lnTo>
                        <a:pt x="1180" y="2460"/>
                      </a:lnTo>
                      <a:lnTo>
                        <a:pt x="1186" y="2467"/>
                      </a:lnTo>
                      <a:lnTo>
                        <a:pt x="1191" y="2476"/>
                      </a:lnTo>
                      <a:lnTo>
                        <a:pt x="1197" y="2485"/>
                      </a:lnTo>
                      <a:lnTo>
                        <a:pt x="1199" y="2499"/>
                      </a:lnTo>
                      <a:lnTo>
                        <a:pt x="1200" y="2513"/>
                      </a:lnTo>
                      <a:lnTo>
                        <a:pt x="1204" y="2524"/>
                      </a:lnTo>
                      <a:lnTo>
                        <a:pt x="1208" y="2533"/>
                      </a:lnTo>
                      <a:lnTo>
                        <a:pt x="1213" y="2542"/>
                      </a:lnTo>
                      <a:lnTo>
                        <a:pt x="1219" y="2550"/>
                      </a:lnTo>
                      <a:lnTo>
                        <a:pt x="1235" y="2564"/>
                      </a:lnTo>
                      <a:lnTo>
                        <a:pt x="1251" y="2578"/>
                      </a:lnTo>
                      <a:lnTo>
                        <a:pt x="1260" y="2589"/>
                      </a:lnTo>
                      <a:lnTo>
                        <a:pt x="1267" y="2602"/>
                      </a:lnTo>
                      <a:lnTo>
                        <a:pt x="1273" y="2615"/>
                      </a:lnTo>
                      <a:lnTo>
                        <a:pt x="1280" y="2629"/>
                      </a:lnTo>
                      <a:lnTo>
                        <a:pt x="1283" y="2635"/>
                      </a:lnTo>
                      <a:lnTo>
                        <a:pt x="1289" y="2643"/>
                      </a:lnTo>
                      <a:lnTo>
                        <a:pt x="1280" y="2640"/>
                      </a:lnTo>
                      <a:lnTo>
                        <a:pt x="1270" y="2638"/>
                      </a:lnTo>
                      <a:lnTo>
                        <a:pt x="1269" y="2639"/>
                      </a:lnTo>
                      <a:lnTo>
                        <a:pt x="1269" y="2640"/>
                      </a:lnTo>
                      <a:lnTo>
                        <a:pt x="1269" y="2642"/>
                      </a:lnTo>
                      <a:lnTo>
                        <a:pt x="1270" y="2643"/>
                      </a:lnTo>
                      <a:lnTo>
                        <a:pt x="1276" y="2644"/>
                      </a:lnTo>
                      <a:lnTo>
                        <a:pt x="1280" y="2648"/>
                      </a:lnTo>
                      <a:lnTo>
                        <a:pt x="1287" y="2655"/>
                      </a:lnTo>
                      <a:lnTo>
                        <a:pt x="1295" y="2661"/>
                      </a:lnTo>
                      <a:lnTo>
                        <a:pt x="1302" y="2668"/>
                      </a:lnTo>
                      <a:lnTo>
                        <a:pt x="1307" y="2675"/>
                      </a:lnTo>
                      <a:lnTo>
                        <a:pt x="1305" y="2678"/>
                      </a:lnTo>
                      <a:lnTo>
                        <a:pt x="1304" y="2682"/>
                      </a:lnTo>
                      <a:lnTo>
                        <a:pt x="1302" y="2684"/>
                      </a:lnTo>
                      <a:lnTo>
                        <a:pt x="1299" y="2687"/>
                      </a:lnTo>
                      <a:lnTo>
                        <a:pt x="1294" y="2692"/>
                      </a:lnTo>
                      <a:lnTo>
                        <a:pt x="1289" y="2699"/>
                      </a:lnTo>
                      <a:lnTo>
                        <a:pt x="1289" y="2700"/>
                      </a:lnTo>
                      <a:lnTo>
                        <a:pt x="1289" y="2703"/>
                      </a:lnTo>
                      <a:lnTo>
                        <a:pt x="1290" y="2707"/>
                      </a:lnTo>
                      <a:lnTo>
                        <a:pt x="1294" y="2708"/>
                      </a:lnTo>
                      <a:lnTo>
                        <a:pt x="1300" y="2708"/>
                      </a:lnTo>
                      <a:lnTo>
                        <a:pt x="1307" y="2708"/>
                      </a:lnTo>
                      <a:lnTo>
                        <a:pt x="1316" y="2699"/>
                      </a:lnTo>
                      <a:lnTo>
                        <a:pt x="1321" y="2694"/>
                      </a:lnTo>
                      <a:lnTo>
                        <a:pt x="1334" y="2695"/>
                      </a:lnTo>
                      <a:lnTo>
                        <a:pt x="1348" y="2697"/>
                      </a:lnTo>
                      <a:lnTo>
                        <a:pt x="1360" y="2701"/>
                      </a:lnTo>
                      <a:lnTo>
                        <a:pt x="1372" y="2708"/>
                      </a:lnTo>
                      <a:lnTo>
                        <a:pt x="1374" y="2713"/>
                      </a:lnTo>
                      <a:lnTo>
                        <a:pt x="1375" y="2719"/>
                      </a:lnTo>
                      <a:lnTo>
                        <a:pt x="1375" y="2727"/>
                      </a:lnTo>
                      <a:lnTo>
                        <a:pt x="1375" y="2735"/>
                      </a:lnTo>
                      <a:lnTo>
                        <a:pt x="1373" y="2743"/>
                      </a:lnTo>
                      <a:lnTo>
                        <a:pt x="1370" y="2752"/>
                      </a:lnTo>
                      <a:lnTo>
                        <a:pt x="1368" y="2760"/>
                      </a:lnTo>
                      <a:lnTo>
                        <a:pt x="1363" y="2767"/>
                      </a:lnTo>
                      <a:lnTo>
                        <a:pt x="1353" y="2773"/>
                      </a:lnTo>
                      <a:lnTo>
                        <a:pt x="1343" y="2776"/>
                      </a:lnTo>
                      <a:lnTo>
                        <a:pt x="1346" y="2786"/>
                      </a:lnTo>
                      <a:lnTo>
                        <a:pt x="1348" y="2791"/>
                      </a:lnTo>
                      <a:lnTo>
                        <a:pt x="1334" y="2791"/>
                      </a:lnTo>
                      <a:lnTo>
                        <a:pt x="1321" y="2791"/>
                      </a:lnTo>
                      <a:lnTo>
                        <a:pt x="1325" y="2799"/>
                      </a:lnTo>
                      <a:lnTo>
                        <a:pt x="1330" y="2805"/>
                      </a:lnTo>
                      <a:lnTo>
                        <a:pt x="1325" y="2809"/>
                      </a:lnTo>
                      <a:lnTo>
                        <a:pt x="1316" y="2814"/>
                      </a:lnTo>
                      <a:lnTo>
                        <a:pt x="1315" y="2814"/>
                      </a:lnTo>
                      <a:lnTo>
                        <a:pt x="1312" y="2815"/>
                      </a:lnTo>
                      <a:lnTo>
                        <a:pt x="1311" y="2815"/>
                      </a:lnTo>
                      <a:lnTo>
                        <a:pt x="1311" y="2817"/>
                      </a:lnTo>
                      <a:lnTo>
                        <a:pt x="1311" y="2817"/>
                      </a:lnTo>
                      <a:lnTo>
                        <a:pt x="1312" y="2819"/>
                      </a:lnTo>
                      <a:close/>
                      <a:moveTo>
                        <a:pt x="2012" y="2565"/>
                      </a:moveTo>
                      <a:lnTo>
                        <a:pt x="2016" y="2565"/>
                      </a:lnTo>
                      <a:lnTo>
                        <a:pt x="2020" y="2567"/>
                      </a:lnTo>
                      <a:lnTo>
                        <a:pt x="2021" y="2568"/>
                      </a:lnTo>
                      <a:lnTo>
                        <a:pt x="2024" y="2569"/>
                      </a:lnTo>
                      <a:lnTo>
                        <a:pt x="2024" y="2572"/>
                      </a:lnTo>
                      <a:lnTo>
                        <a:pt x="2025" y="2574"/>
                      </a:lnTo>
                      <a:lnTo>
                        <a:pt x="2026" y="2580"/>
                      </a:lnTo>
                      <a:lnTo>
                        <a:pt x="2028" y="2586"/>
                      </a:lnTo>
                      <a:lnTo>
                        <a:pt x="2026" y="2589"/>
                      </a:lnTo>
                      <a:lnTo>
                        <a:pt x="2025" y="2591"/>
                      </a:lnTo>
                      <a:lnTo>
                        <a:pt x="2024" y="2594"/>
                      </a:lnTo>
                      <a:lnTo>
                        <a:pt x="2020" y="2594"/>
                      </a:lnTo>
                      <a:lnTo>
                        <a:pt x="2019" y="2595"/>
                      </a:lnTo>
                      <a:lnTo>
                        <a:pt x="2016" y="2595"/>
                      </a:lnTo>
                      <a:lnTo>
                        <a:pt x="2015" y="2594"/>
                      </a:lnTo>
                      <a:lnTo>
                        <a:pt x="2012" y="2592"/>
                      </a:lnTo>
                      <a:lnTo>
                        <a:pt x="2007" y="2589"/>
                      </a:lnTo>
                      <a:lnTo>
                        <a:pt x="2003" y="2585"/>
                      </a:lnTo>
                      <a:lnTo>
                        <a:pt x="2000" y="2581"/>
                      </a:lnTo>
                      <a:lnTo>
                        <a:pt x="1999" y="2577"/>
                      </a:lnTo>
                      <a:lnTo>
                        <a:pt x="2000" y="2573"/>
                      </a:lnTo>
                      <a:lnTo>
                        <a:pt x="2003" y="2570"/>
                      </a:lnTo>
                      <a:lnTo>
                        <a:pt x="2004" y="2567"/>
                      </a:lnTo>
                      <a:lnTo>
                        <a:pt x="2006" y="2564"/>
                      </a:lnTo>
                      <a:lnTo>
                        <a:pt x="2008" y="2563"/>
                      </a:lnTo>
                      <a:lnTo>
                        <a:pt x="2012" y="2565"/>
                      </a:lnTo>
                      <a:close/>
                      <a:moveTo>
                        <a:pt x="1875" y="2530"/>
                      </a:moveTo>
                      <a:lnTo>
                        <a:pt x="1875" y="2539"/>
                      </a:lnTo>
                      <a:lnTo>
                        <a:pt x="1873" y="2547"/>
                      </a:lnTo>
                      <a:lnTo>
                        <a:pt x="1872" y="2551"/>
                      </a:lnTo>
                      <a:lnTo>
                        <a:pt x="1871" y="2554"/>
                      </a:lnTo>
                      <a:lnTo>
                        <a:pt x="1867" y="2557"/>
                      </a:lnTo>
                      <a:lnTo>
                        <a:pt x="1864" y="2560"/>
                      </a:lnTo>
                      <a:lnTo>
                        <a:pt x="1864" y="2550"/>
                      </a:lnTo>
                      <a:lnTo>
                        <a:pt x="1864" y="2543"/>
                      </a:lnTo>
                      <a:lnTo>
                        <a:pt x="1872" y="2534"/>
                      </a:lnTo>
                      <a:lnTo>
                        <a:pt x="1875" y="2530"/>
                      </a:lnTo>
                      <a:close/>
                      <a:moveTo>
                        <a:pt x="1893" y="2537"/>
                      </a:moveTo>
                      <a:lnTo>
                        <a:pt x="1895" y="2538"/>
                      </a:lnTo>
                      <a:lnTo>
                        <a:pt x="1899" y="2539"/>
                      </a:lnTo>
                      <a:lnTo>
                        <a:pt x="1902" y="2541"/>
                      </a:lnTo>
                      <a:lnTo>
                        <a:pt x="1904" y="2543"/>
                      </a:lnTo>
                      <a:lnTo>
                        <a:pt x="1910" y="2548"/>
                      </a:lnTo>
                      <a:lnTo>
                        <a:pt x="1916" y="2552"/>
                      </a:lnTo>
                      <a:lnTo>
                        <a:pt x="1920" y="2556"/>
                      </a:lnTo>
                      <a:lnTo>
                        <a:pt x="1923" y="2560"/>
                      </a:lnTo>
                      <a:lnTo>
                        <a:pt x="1924" y="2564"/>
                      </a:lnTo>
                      <a:lnTo>
                        <a:pt x="1925" y="2568"/>
                      </a:lnTo>
                      <a:lnTo>
                        <a:pt x="1911" y="2565"/>
                      </a:lnTo>
                      <a:lnTo>
                        <a:pt x="1897" y="2563"/>
                      </a:lnTo>
                      <a:lnTo>
                        <a:pt x="1890" y="2557"/>
                      </a:lnTo>
                      <a:lnTo>
                        <a:pt x="1882" y="2552"/>
                      </a:lnTo>
                      <a:lnTo>
                        <a:pt x="1882" y="2548"/>
                      </a:lnTo>
                      <a:lnTo>
                        <a:pt x="1882" y="2543"/>
                      </a:lnTo>
                      <a:lnTo>
                        <a:pt x="1888" y="2541"/>
                      </a:lnTo>
                      <a:lnTo>
                        <a:pt x="1893" y="2537"/>
                      </a:lnTo>
                      <a:close/>
                      <a:moveTo>
                        <a:pt x="1945" y="2550"/>
                      </a:moveTo>
                      <a:lnTo>
                        <a:pt x="1934" y="2547"/>
                      </a:lnTo>
                      <a:lnTo>
                        <a:pt x="1926" y="2545"/>
                      </a:lnTo>
                      <a:lnTo>
                        <a:pt x="1926" y="2550"/>
                      </a:lnTo>
                      <a:lnTo>
                        <a:pt x="1930" y="2559"/>
                      </a:lnTo>
                      <a:lnTo>
                        <a:pt x="1930" y="2563"/>
                      </a:lnTo>
                      <a:lnTo>
                        <a:pt x="1932" y="2567"/>
                      </a:lnTo>
                      <a:lnTo>
                        <a:pt x="1933" y="2570"/>
                      </a:lnTo>
                      <a:lnTo>
                        <a:pt x="1936" y="2572"/>
                      </a:lnTo>
                      <a:lnTo>
                        <a:pt x="1939" y="2561"/>
                      </a:lnTo>
                      <a:lnTo>
                        <a:pt x="1945" y="2550"/>
                      </a:lnTo>
                      <a:close/>
                      <a:moveTo>
                        <a:pt x="1930" y="2453"/>
                      </a:moveTo>
                      <a:lnTo>
                        <a:pt x="1936" y="2446"/>
                      </a:lnTo>
                      <a:lnTo>
                        <a:pt x="1941" y="2441"/>
                      </a:lnTo>
                      <a:lnTo>
                        <a:pt x="1947" y="2438"/>
                      </a:lnTo>
                      <a:lnTo>
                        <a:pt x="1954" y="2438"/>
                      </a:lnTo>
                      <a:lnTo>
                        <a:pt x="1958" y="2440"/>
                      </a:lnTo>
                      <a:lnTo>
                        <a:pt x="1963" y="2443"/>
                      </a:lnTo>
                      <a:lnTo>
                        <a:pt x="1965" y="2447"/>
                      </a:lnTo>
                      <a:lnTo>
                        <a:pt x="1968" y="2453"/>
                      </a:lnTo>
                      <a:lnTo>
                        <a:pt x="1967" y="2462"/>
                      </a:lnTo>
                      <a:lnTo>
                        <a:pt x="1964" y="2471"/>
                      </a:lnTo>
                      <a:lnTo>
                        <a:pt x="1961" y="2480"/>
                      </a:lnTo>
                      <a:lnTo>
                        <a:pt x="1959" y="2490"/>
                      </a:lnTo>
                      <a:lnTo>
                        <a:pt x="1954" y="2494"/>
                      </a:lnTo>
                      <a:lnTo>
                        <a:pt x="1950" y="2499"/>
                      </a:lnTo>
                      <a:lnTo>
                        <a:pt x="1951" y="2502"/>
                      </a:lnTo>
                      <a:lnTo>
                        <a:pt x="1955" y="2506"/>
                      </a:lnTo>
                      <a:lnTo>
                        <a:pt x="1958" y="2507"/>
                      </a:lnTo>
                      <a:lnTo>
                        <a:pt x="1959" y="2510"/>
                      </a:lnTo>
                      <a:lnTo>
                        <a:pt x="1959" y="2511"/>
                      </a:lnTo>
                      <a:lnTo>
                        <a:pt x="1959" y="2512"/>
                      </a:lnTo>
                      <a:lnTo>
                        <a:pt x="1958" y="2515"/>
                      </a:lnTo>
                      <a:lnTo>
                        <a:pt x="1956" y="2516"/>
                      </a:lnTo>
                      <a:lnTo>
                        <a:pt x="1954" y="2517"/>
                      </a:lnTo>
                      <a:lnTo>
                        <a:pt x="1951" y="2516"/>
                      </a:lnTo>
                      <a:lnTo>
                        <a:pt x="1946" y="2516"/>
                      </a:lnTo>
                      <a:lnTo>
                        <a:pt x="1945" y="2517"/>
                      </a:lnTo>
                      <a:lnTo>
                        <a:pt x="1945" y="2533"/>
                      </a:lnTo>
                      <a:lnTo>
                        <a:pt x="1945" y="2541"/>
                      </a:lnTo>
                      <a:lnTo>
                        <a:pt x="1941" y="2542"/>
                      </a:lnTo>
                      <a:lnTo>
                        <a:pt x="1938" y="2541"/>
                      </a:lnTo>
                      <a:lnTo>
                        <a:pt x="1936" y="2539"/>
                      </a:lnTo>
                      <a:lnTo>
                        <a:pt x="1933" y="2537"/>
                      </a:lnTo>
                      <a:lnTo>
                        <a:pt x="1928" y="2532"/>
                      </a:lnTo>
                      <a:lnTo>
                        <a:pt x="1921" y="2526"/>
                      </a:lnTo>
                      <a:lnTo>
                        <a:pt x="1915" y="2524"/>
                      </a:lnTo>
                      <a:lnTo>
                        <a:pt x="1908" y="2523"/>
                      </a:lnTo>
                      <a:lnTo>
                        <a:pt x="1898" y="2515"/>
                      </a:lnTo>
                      <a:lnTo>
                        <a:pt x="1889" y="2508"/>
                      </a:lnTo>
                      <a:lnTo>
                        <a:pt x="1888" y="2502"/>
                      </a:lnTo>
                      <a:lnTo>
                        <a:pt x="1888" y="2497"/>
                      </a:lnTo>
                      <a:lnTo>
                        <a:pt x="1889" y="2493"/>
                      </a:lnTo>
                      <a:lnTo>
                        <a:pt x="1889" y="2490"/>
                      </a:lnTo>
                      <a:lnTo>
                        <a:pt x="1888" y="2486"/>
                      </a:lnTo>
                      <a:lnTo>
                        <a:pt x="1882" y="2482"/>
                      </a:lnTo>
                      <a:lnTo>
                        <a:pt x="1881" y="2481"/>
                      </a:lnTo>
                      <a:lnTo>
                        <a:pt x="1880" y="2478"/>
                      </a:lnTo>
                      <a:lnTo>
                        <a:pt x="1879" y="2477"/>
                      </a:lnTo>
                      <a:lnTo>
                        <a:pt x="1880" y="2475"/>
                      </a:lnTo>
                      <a:lnTo>
                        <a:pt x="1882" y="2472"/>
                      </a:lnTo>
                      <a:lnTo>
                        <a:pt x="1885" y="2471"/>
                      </a:lnTo>
                      <a:lnTo>
                        <a:pt x="1888" y="2471"/>
                      </a:lnTo>
                      <a:lnTo>
                        <a:pt x="1890" y="2471"/>
                      </a:lnTo>
                      <a:lnTo>
                        <a:pt x="1897" y="2472"/>
                      </a:lnTo>
                      <a:lnTo>
                        <a:pt x="1903" y="2471"/>
                      </a:lnTo>
                      <a:lnTo>
                        <a:pt x="1906" y="2464"/>
                      </a:lnTo>
                      <a:lnTo>
                        <a:pt x="1908" y="2456"/>
                      </a:lnTo>
                      <a:lnTo>
                        <a:pt x="1911" y="2458"/>
                      </a:lnTo>
                      <a:lnTo>
                        <a:pt x="1915" y="2459"/>
                      </a:lnTo>
                      <a:lnTo>
                        <a:pt x="1917" y="2463"/>
                      </a:lnTo>
                      <a:lnTo>
                        <a:pt x="1921" y="2465"/>
                      </a:lnTo>
                      <a:lnTo>
                        <a:pt x="1921" y="2475"/>
                      </a:lnTo>
                      <a:lnTo>
                        <a:pt x="1925" y="2478"/>
                      </a:lnTo>
                      <a:lnTo>
                        <a:pt x="1930" y="2481"/>
                      </a:lnTo>
                      <a:lnTo>
                        <a:pt x="1933" y="2482"/>
                      </a:lnTo>
                      <a:lnTo>
                        <a:pt x="1936" y="2482"/>
                      </a:lnTo>
                      <a:lnTo>
                        <a:pt x="1938" y="2481"/>
                      </a:lnTo>
                      <a:lnTo>
                        <a:pt x="1939" y="2480"/>
                      </a:lnTo>
                      <a:lnTo>
                        <a:pt x="1942" y="2476"/>
                      </a:lnTo>
                      <a:lnTo>
                        <a:pt x="1942" y="2471"/>
                      </a:lnTo>
                      <a:lnTo>
                        <a:pt x="1941" y="2465"/>
                      </a:lnTo>
                      <a:lnTo>
                        <a:pt x="1939" y="2462"/>
                      </a:lnTo>
                      <a:lnTo>
                        <a:pt x="1936" y="2455"/>
                      </a:lnTo>
                      <a:lnTo>
                        <a:pt x="1930" y="2453"/>
                      </a:lnTo>
                      <a:close/>
                      <a:moveTo>
                        <a:pt x="1841" y="2484"/>
                      </a:moveTo>
                      <a:lnTo>
                        <a:pt x="1846" y="2485"/>
                      </a:lnTo>
                      <a:lnTo>
                        <a:pt x="1851" y="2486"/>
                      </a:lnTo>
                      <a:lnTo>
                        <a:pt x="1855" y="2490"/>
                      </a:lnTo>
                      <a:lnTo>
                        <a:pt x="1859" y="2493"/>
                      </a:lnTo>
                      <a:lnTo>
                        <a:pt x="1862" y="2497"/>
                      </a:lnTo>
                      <a:lnTo>
                        <a:pt x="1864" y="2503"/>
                      </a:lnTo>
                      <a:lnTo>
                        <a:pt x="1867" y="2510"/>
                      </a:lnTo>
                      <a:lnTo>
                        <a:pt x="1868" y="2516"/>
                      </a:lnTo>
                      <a:lnTo>
                        <a:pt x="1867" y="2521"/>
                      </a:lnTo>
                      <a:lnTo>
                        <a:pt x="1864" y="2526"/>
                      </a:lnTo>
                      <a:lnTo>
                        <a:pt x="1862" y="2530"/>
                      </a:lnTo>
                      <a:lnTo>
                        <a:pt x="1859" y="2534"/>
                      </a:lnTo>
                      <a:lnTo>
                        <a:pt x="1853" y="2532"/>
                      </a:lnTo>
                      <a:lnTo>
                        <a:pt x="1845" y="2529"/>
                      </a:lnTo>
                      <a:lnTo>
                        <a:pt x="1838" y="2524"/>
                      </a:lnTo>
                      <a:lnTo>
                        <a:pt x="1832" y="2520"/>
                      </a:lnTo>
                      <a:lnTo>
                        <a:pt x="1824" y="2513"/>
                      </a:lnTo>
                      <a:lnTo>
                        <a:pt x="1818" y="2507"/>
                      </a:lnTo>
                      <a:lnTo>
                        <a:pt x="1819" y="2500"/>
                      </a:lnTo>
                      <a:lnTo>
                        <a:pt x="1820" y="2495"/>
                      </a:lnTo>
                      <a:lnTo>
                        <a:pt x="1824" y="2491"/>
                      </a:lnTo>
                      <a:lnTo>
                        <a:pt x="1827" y="2489"/>
                      </a:lnTo>
                      <a:lnTo>
                        <a:pt x="1831" y="2486"/>
                      </a:lnTo>
                      <a:lnTo>
                        <a:pt x="1833" y="2485"/>
                      </a:lnTo>
                      <a:lnTo>
                        <a:pt x="1837" y="2484"/>
                      </a:lnTo>
                      <a:lnTo>
                        <a:pt x="1841" y="2484"/>
                      </a:lnTo>
                      <a:close/>
                      <a:moveTo>
                        <a:pt x="1759" y="2372"/>
                      </a:moveTo>
                      <a:lnTo>
                        <a:pt x="1754" y="2377"/>
                      </a:lnTo>
                      <a:lnTo>
                        <a:pt x="1749" y="2384"/>
                      </a:lnTo>
                      <a:lnTo>
                        <a:pt x="1749" y="2386"/>
                      </a:lnTo>
                      <a:lnTo>
                        <a:pt x="1753" y="2389"/>
                      </a:lnTo>
                      <a:lnTo>
                        <a:pt x="1755" y="2388"/>
                      </a:lnTo>
                      <a:lnTo>
                        <a:pt x="1758" y="2385"/>
                      </a:lnTo>
                      <a:lnTo>
                        <a:pt x="1759" y="2383"/>
                      </a:lnTo>
                      <a:lnTo>
                        <a:pt x="1759" y="2381"/>
                      </a:lnTo>
                      <a:lnTo>
                        <a:pt x="1761" y="2379"/>
                      </a:lnTo>
                      <a:lnTo>
                        <a:pt x="1761" y="2376"/>
                      </a:lnTo>
                      <a:lnTo>
                        <a:pt x="1759" y="2372"/>
                      </a:lnTo>
                      <a:close/>
                      <a:moveTo>
                        <a:pt x="2090" y="2519"/>
                      </a:moveTo>
                      <a:lnTo>
                        <a:pt x="2091" y="2523"/>
                      </a:lnTo>
                      <a:lnTo>
                        <a:pt x="2095" y="2529"/>
                      </a:lnTo>
                      <a:lnTo>
                        <a:pt x="2096" y="2532"/>
                      </a:lnTo>
                      <a:lnTo>
                        <a:pt x="2098" y="2533"/>
                      </a:lnTo>
                      <a:lnTo>
                        <a:pt x="2102" y="2533"/>
                      </a:lnTo>
                      <a:lnTo>
                        <a:pt x="2105" y="2534"/>
                      </a:lnTo>
                      <a:lnTo>
                        <a:pt x="2107" y="2533"/>
                      </a:lnTo>
                      <a:lnTo>
                        <a:pt x="2107" y="2533"/>
                      </a:lnTo>
                      <a:lnTo>
                        <a:pt x="2107" y="2532"/>
                      </a:lnTo>
                      <a:lnTo>
                        <a:pt x="2107" y="2530"/>
                      </a:lnTo>
                      <a:lnTo>
                        <a:pt x="2105" y="2528"/>
                      </a:lnTo>
                      <a:lnTo>
                        <a:pt x="2105" y="2524"/>
                      </a:lnTo>
                      <a:lnTo>
                        <a:pt x="2102" y="2520"/>
                      </a:lnTo>
                      <a:lnTo>
                        <a:pt x="2098" y="2519"/>
                      </a:lnTo>
                      <a:lnTo>
                        <a:pt x="2096" y="2517"/>
                      </a:lnTo>
                      <a:lnTo>
                        <a:pt x="2094" y="2517"/>
                      </a:lnTo>
                      <a:lnTo>
                        <a:pt x="2092" y="2517"/>
                      </a:lnTo>
                      <a:lnTo>
                        <a:pt x="2090" y="2519"/>
                      </a:lnTo>
                      <a:close/>
                      <a:moveTo>
                        <a:pt x="1856" y="2460"/>
                      </a:moveTo>
                      <a:lnTo>
                        <a:pt x="1858" y="2455"/>
                      </a:lnTo>
                      <a:lnTo>
                        <a:pt x="1860" y="2453"/>
                      </a:lnTo>
                      <a:lnTo>
                        <a:pt x="1862" y="2454"/>
                      </a:lnTo>
                      <a:lnTo>
                        <a:pt x="1863" y="2455"/>
                      </a:lnTo>
                      <a:lnTo>
                        <a:pt x="1863" y="2458"/>
                      </a:lnTo>
                      <a:lnTo>
                        <a:pt x="1864" y="2460"/>
                      </a:lnTo>
                      <a:lnTo>
                        <a:pt x="1863" y="2464"/>
                      </a:lnTo>
                      <a:lnTo>
                        <a:pt x="1863" y="2467"/>
                      </a:lnTo>
                      <a:lnTo>
                        <a:pt x="1862" y="2468"/>
                      </a:lnTo>
                      <a:lnTo>
                        <a:pt x="1860" y="2468"/>
                      </a:lnTo>
                      <a:lnTo>
                        <a:pt x="1859" y="2468"/>
                      </a:lnTo>
                      <a:lnTo>
                        <a:pt x="1858" y="2467"/>
                      </a:lnTo>
                      <a:lnTo>
                        <a:pt x="1856" y="2464"/>
                      </a:lnTo>
                      <a:lnTo>
                        <a:pt x="1856" y="2460"/>
                      </a:lnTo>
                      <a:close/>
                      <a:moveTo>
                        <a:pt x="1960" y="2539"/>
                      </a:moveTo>
                      <a:lnTo>
                        <a:pt x="1958" y="2534"/>
                      </a:lnTo>
                      <a:lnTo>
                        <a:pt x="1956" y="2534"/>
                      </a:lnTo>
                      <a:lnTo>
                        <a:pt x="1952" y="2537"/>
                      </a:lnTo>
                      <a:lnTo>
                        <a:pt x="1949" y="2539"/>
                      </a:lnTo>
                      <a:lnTo>
                        <a:pt x="1949" y="2543"/>
                      </a:lnTo>
                      <a:lnTo>
                        <a:pt x="1951" y="2545"/>
                      </a:lnTo>
                      <a:lnTo>
                        <a:pt x="1954" y="2545"/>
                      </a:lnTo>
                      <a:lnTo>
                        <a:pt x="1956" y="2545"/>
                      </a:lnTo>
                      <a:lnTo>
                        <a:pt x="1960" y="2539"/>
                      </a:lnTo>
                      <a:close/>
                      <a:moveTo>
                        <a:pt x="1761" y="2576"/>
                      </a:moveTo>
                      <a:lnTo>
                        <a:pt x="1758" y="2572"/>
                      </a:lnTo>
                      <a:lnTo>
                        <a:pt x="1755" y="2572"/>
                      </a:lnTo>
                      <a:lnTo>
                        <a:pt x="1751" y="2572"/>
                      </a:lnTo>
                      <a:lnTo>
                        <a:pt x="1750" y="2572"/>
                      </a:lnTo>
                      <a:lnTo>
                        <a:pt x="1748" y="2573"/>
                      </a:lnTo>
                      <a:lnTo>
                        <a:pt x="1745" y="2576"/>
                      </a:lnTo>
                      <a:lnTo>
                        <a:pt x="1748" y="2576"/>
                      </a:lnTo>
                      <a:lnTo>
                        <a:pt x="1755" y="2576"/>
                      </a:lnTo>
                      <a:lnTo>
                        <a:pt x="1761" y="2576"/>
                      </a:lnTo>
                      <a:close/>
                      <a:moveTo>
                        <a:pt x="1749" y="2560"/>
                      </a:moveTo>
                      <a:lnTo>
                        <a:pt x="1749" y="2556"/>
                      </a:lnTo>
                      <a:lnTo>
                        <a:pt x="1746" y="2554"/>
                      </a:lnTo>
                      <a:lnTo>
                        <a:pt x="1745" y="2552"/>
                      </a:lnTo>
                      <a:lnTo>
                        <a:pt x="1742" y="2554"/>
                      </a:lnTo>
                      <a:lnTo>
                        <a:pt x="1744" y="2555"/>
                      </a:lnTo>
                      <a:lnTo>
                        <a:pt x="1744" y="2556"/>
                      </a:lnTo>
                      <a:lnTo>
                        <a:pt x="1745" y="2556"/>
                      </a:lnTo>
                      <a:lnTo>
                        <a:pt x="1745" y="2559"/>
                      </a:lnTo>
                      <a:lnTo>
                        <a:pt x="1749" y="2560"/>
                      </a:lnTo>
                      <a:close/>
                      <a:moveTo>
                        <a:pt x="1745" y="2507"/>
                      </a:moveTo>
                      <a:lnTo>
                        <a:pt x="1745" y="2503"/>
                      </a:lnTo>
                      <a:lnTo>
                        <a:pt x="1745" y="2499"/>
                      </a:lnTo>
                      <a:lnTo>
                        <a:pt x="1740" y="2499"/>
                      </a:lnTo>
                      <a:lnTo>
                        <a:pt x="1737" y="2499"/>
                      </a:lnTo>
                      <a:lnTo>
                        <a:pt x="1737" y="2502"/>
                      </a:lnTo>
                      <a:lnTo>
                        <a:pt x="1737" y="2502"/>
                      </a:lnTo>
                      <a:lnTo>
                        <a:pt x="1738" y="2503"/>
                      </a:lnTo>
                      <a:lnTo>
                        <a:pt x="1741" y="2503"/>
                      </a:lnTo>
                      <a:lnTo>
                        <a:pt x="1742" y="2506"/>
                      </a:lnTo>
                      <a:lnTo>
                        <a:pt x="1745" y="2507"/>
                      </a:lnTo>
                      <a:close/>
                      <a:moveTo>
                        <a:pt x="1741" y="2548"/>
                      </a:moveTo>
                      <a:lnTo>
                        <a:pt x="1741" y="2546"/>
                      </a:lnTo>
                      <a:lnTo>
                        <a:pt x="1741" y="2539"/>
                      </a:lnTo>
                      <a:lnTo>
                        <a:pt x="1741" y="2537"/>
                      </a:lnTo>
                      <a:lnTo>
                        <a:pt x="1741" y="2530"/>
                      </a:lnTo>
                      <a:lnTo>
                        <a:pt x="1738" y="2530"/>
                      </a:lnTo>
                      <a:lnTo>
                        <a:pt x="1737" y="2533"/>
                      </a:lnTo>
                      <a:lnTo>
                        <a:pt x="1737" y="2535"/>
                      </a:lnTo>
                      <a:lnTo>
                        <a:pt x="1737" y="2539"/>
                      </a:lnTo>
                      <a:lnTo>
                        <a:pt x="1738" y="2546"/>
                      </a:lnTo>
                      <a:lnTo>
                        <a:pt x="1741" y="2548"/>
                      </a:lnTo>
                      <a:close/>
                      <a:moveTo>
                        <a:pt x="1856" y="2548"/>
                      </a:moveTo>
                      <a:lnTo>
                        <a:pt x="1856" y="2547"/>
                      </a:lnTo>
                      <a:lnTo>
                        <a:pt x="1855" y="2546"/>
                      </a:lnTo>
                      <a:lnTo>
                        <a:pt x="1854" y="2543"/>
                      </a:lnTo>
                      <a:lnTo>
                        <a:pt x="1851" y="2543"/>
                      </a:lnTo>
                      <a:lnTo>
                        <a:pt x="1850" y="2539"/>
                      </a:lnTo>
                      <a:lnTo>
                        <a:pt x="1847" y="2538"/>
                      </a:lnTo>
                      <a:lnTo>
                        <a:pt x="1845" y="2538"/>
                      </a:lnTo>
                      <a:lnTo>
                        <a:pt x="1841" y="2537"/>
                      </a:lnTo>
                      <a:lnTo>
                        <a:pt x="1841" y="2541"/>
                      </a:lnTo>
                      <a:lnTo>
                        <a:pt x="1841" y="2543"/>
                      </a:lnTo>
                      <a:lnTo>
                        <a:pt x="1844" y="2545"/>
                      </a:lnTo>
                      <a:lnTo>
                        <a:pt x="1846" y="2548"/>
                      </a:lnTo>
                      <a:lnTo>
                        <a:pt x="1847" y="2548"/>
                      </a:lnTo>
                      <a:lnTo>
                        <a:pt x="1849" y="2550"/>
                      </a:lnTo>
                      <a:lnTo>
                        <a:pt x="1853" y="2550"/>
                      </a:lnTo>
                      <a:lnTo>
                        <a:pt x="1856" y="2548"/>
                      </a:lnTo>
                      <a:close/>
                      <a:moveTo>
                        <a:pt x="1829" y="2545"/>
                      </a:moveTo>
                      <a:lnTo>
                        <a:pt x="1829" y="2542"/>
                      </a:lnTo>
                      <a:lnTo>
                        <a:pt x="1828" y="2538"/>
                      </a:lnTo>
                      <a:lnTo>
                        <a:pt x="1827" y="2535"/>
                      </a:lnTo>
                      <a:lnTo>
                        <a:pt x="1824" y="2535"/>
                      </a:lnTo>
                      <a:lnTo>
                        <a:pt x="1823" y="2534"/>
                      </a:lnTo>
                      <a:lnTo>
                        <a:pt x="1821" y="2533"/>
                      </a:lnTo>
                      <a:lnTo>
                        <a:pt x="1818" y="2533"/>
                      </a:lnTo>
                      <a:lnTo>
                        <a:pt x="1814" y="2535"/>
                      </a:lnTo>
                      <a:lnTo>
                        <a:pt x="1819" y="2541"/>
                      </a:lnTo>
                      <a:lnTo>
                        <a:pt x="1827" y="2545"/>
                      </a:lnTo>
                      <a:lnTo>
                        <a:pt x="1829" y="2545"/>
                      </a:lnTo>
                      <a:close/>
                      <a:moveTo>
                        <a:pt x="1882" y="2339"/>
                      </a:moveTo>
                      <a:lnTo>
                        <a:pt x="1880" y="2339"/>
                      </a:lnTo>
                      <a:lnTo>
                        <a:pt x="1873" y="2339"/>
                      </a:lnTo>
                      <a:lnTo>
                        <a:pt x="1871" y="2344"/>
                      </a:lnTo>
                      <a:lnTo>
                        <a:pt x="1868" y="2346"/>
                      </a:lnTo>
                      <a:lnTo>
                        <a:pt x="1872" y="2348"/>
                      </a:lnTo>
                      <a:lnTo>
                        <a:pt x="1875" y="2348"/>
                      </a:lnTo>
                      <a:lnTo>
                        <a:pt x="1877" y="2346"/>
                      </a:lnTo>
                      <a:lnTo>
                        <a:pt x="1879" y="2346"/>
                      </a:lnTo>
                      <a:lnTo>
                        <a:pt x="1881" y="2345"/>
                      </a:lnTo>
                      <a:lnTo>
                        <a:pt x="1882" y="2344"/>
                      </a:lnTo>
                      <a:lnTo>
                        <a:pt x="1882" y="2341"/>
                      </a:lnTo>
                      <a:lnTo>
                        <a:pt x="1882" y="2339"/>
                      </a:lnTo>
                      <a:close/>
                      <a:moveTo>
                        <a:pt x="1053" y="2664"/>
                      </a:moveTo>
                      <a:lnTo>
                        <a:pt x="1053" y="2661"/>
                      </a:lnTo>
                      <a:lnTo>
                        <a:pt x="1050" y="2660"/>
                      </a:lnTo>
                      <a:lnTo>
                        <a:pt x="1047" y="2660"/>
                      </a:lnTo>
                      <a:lnTo>
                        <a:pt x="1044" y="2660"/>
                      </a:lnTo>
                      <a:lnTo>
                        <a:pt x="1041" y="2660"/>
                      </a:lnTo>
                      <a:lnTo>
                        <a:pt x="1037" y="2660"/>
                      </a:lnTo>
                      <a:lnTo>
                        <a:pt x="1033" y="2661"/>
                      </a:lnTo>
                      <a:lnTo>
                        <a:pt x="1031" y="2664"/>
                      </a:lnTo>
                      <a:lnTo>
                        <a:pt x="1031" y="2666"/>
                      </a:lnTo>
                      <a:lnTo>
                        <a:pt x="1032" y="2669"/>
                      </a:lnTo>
                      <a:lnTo>
                        <a:pt x="1033" y="2670"/>
                      </a:lnTo>
                      <a:lnTo>
                        <a:pt x="1034" y="2670"/>
                      </a:lnTo>
                      <a:lnTo>
                        <a:pt x="1038" y="2672"/>
                      </a:lnTo>
                      <a:lnTo>
                        <a:pt x="1040" y="2672"/>
                      </a:lnTo>
                      <a:lnTo>
                        <a:pt x="1042" y="2672"/>
                      </a:lnTo>
                      <a:lnTo>
                        <a:pt x="1046" y="2670"/>
                      </a:lnTo>
                      <a:lnTo>
                        <a:pt x="1050" y="2669"/>
                      </a:lnTo>
                      <a:lnTo>
                        <a:pt x="1053" y="2664"/>
                      </a:lnTo>
                      <a:close/>
                      <a:moveTo>
                        <a:pt x="984" y="2572"/>
                      </a:moveTo>
                      <a:lnTo>
                        <a:pt x="987" y="2570"/>
                      </a:lnTo>
                      <a:lnTo>
                        <a:pt x="988" y="2569"/>
                      </a:lnTo>
                      <a:lnTo>
                        <a:pt x="988" y="2565"/>
                      </a:lnTo>
                      <a:lnTo>
                        <a:pt x="988" y="2563"/>
                      </a:lnTo>
                      <a:lnTo>
                        <a:pt x="983" y="2556"/>
                      </a:lnTo>
                      <a:lnTo>
                        <a:pt x="980" y="2552"/>
                      </a:lnTo>
                      <a:lnTo>
                        <a:pt x="977" y="2554"/>
                      </a:lnTo>
                      <a:lnTo>
                        <a:pt x="976" y="2557"/>
                      </a:lnTo>
                      <a:lnTo>
                        <a:pt x="976" y="2561"/>
                      </a:lnTo>
                      <a:lnTo>
                        <a:pt x="976" y="2563"/>
                      </a:lnTo>
                      <a:lnTo>
                        <a:pt x="977" y="2565"/>
                      </a:lnTo>
                      <a:lnTo>
                        <a:pt x="979" y="2569"/>
                      </a:lnTo>
                      <a:lnTo>
                        <a:pt x="981" y="2570"/>
                      </a:lnTo>
                      <a:lnTo>
                        <a:pt x="984" y="2572"/>
                      </a:lnTo>
                      <a:close/>
                      <a:moveTo>
                        <a:pt x="1002" y="2484"/>
                      </a:moveTo>
                      <a:lnTo>
                        <a:pt x="1005" y="2482"/>
                      </a:lnTo>
                      <a:lnTo>
                        <a:pt x="1006" y="2481"/>
                      </a:lnTo>
                      <a:lnTo>
                        <a:pt x="1007" y="2477"/>
                      </a:lnTo>
                      <a:lnTo>
                        <a:pt x="1007" y="2475"/>
                      </a:lnTo>
                      <a:lnTo>
                        <a:pt x="1006" y="2471"/>
                      </a:lnTo>
                      <a:lnTo>
                        <a:pt x="1003" y="2468"/>
                      </a:lnTo>
                      <a:lnTo>
                        <a:pt x="1001" y="2465"/>
                      </a:lnTo>
                      <a:lnTo>
                        <a:pt x="997" y="2464"/>
                      </a:lnTo>
                      <a:lnTo>
                        <a:pt x="994" y="2465"/>
                      </a:lnTo>
                      <a:lnTo>
                        <a:pt x="992" y="2468"/>
                      </a:lnTo>
                      <a:lnTo>
                        <a:pt x="992" y="2471"/>
                      </a:lnTo>
                      <a:lnTo>
                        <a:pt x="992" y="2475"/>
                      </a:lnTo>
                      <a:lnTo>
                        <a:pt x="994" y="2477"/>
                      </a:lnTo>
                      <a:lnTo>
                        <a:pt x="997" y="2481"/>
                      </a:lnTo>
                      <a:lnTo>
                        <a:pt x="999" y="2482"/>
                      </a:lnTo>
                      <a:lnTo>
                        <a:pt x="1002" y="2484"/>
                      </a:lnTo>
                      <a:close/>
                      <a:moveTo>
                        <a:pt x="1045" y="2581"/>
                      </a:moveTo>
                      <a:lnTo>
                        <a:pt x="1044" y="2578"/>
                      </a:lnTo>
                      <a:lnTo>
                        <a:pt x="1040" y="2577"/>
                      </a:lnTo>
                      <a:lnTo>
                        <a:pt x="1037" y="2578"/>
                      </a:lnTo>
                      <a:lnTo>
                        <a:pt x="1036" y="2581"/>
                      </a:lnTo>
                      <a:lnTo>
                        <a:pt x="1032" y="2583"/>
                      </a:lnTo>
                      <a:lnTo>
                        <a:pt x="1028" y="2587"/>
                      </a:lnTo>
                      <a:lnTo>
                        <a:pt x="1027" y="2589"/>
                      </a:lnTo>
                      <a:lnTo>
                        <a:pt x="1025" y="2591"/>
                      </a:lnTo>
                      <a:lnTo>
                        <a:pt x="1025" y="2592"/>
                      </a:lnTo>
                      <a:lnTo>
                        <a:pt x="1027" y="2594"/>
                      </a:lnTo>
                      <a:lnTo>
                        <a:pt x="1028" y="2596"/>
                      </a:lnTo>
                      <a:lnTo>
                        <a:pt x="1032" y="2596"/>
                      </a:lnTo>
                      <a:lnTo>
                        <a:pt x="1036" y="2595"/>
                      </a:lnTo>
                      <a:lnTo>
                        <a:pt x="1041" y="2594"/>
                      </a:lnTo>
                      <a:lnTo>
                        <a:pt x="1044" y="2591"/>
                      </a:lnTo>
                      <a:lnTo>
                        <a:pt x="1046" y="2587"/>
                      </a:lnTo>
                      <a:lnTo>
                        <a:pt x="1046" y="2583"/>
                      </a:lnTo>
                      <a:lnTo>
                        <a:pt x="1045" y="2581"/>
                      </a:lnTo>
                      <a:close/>
                      <a:moveTo>
                        <a:pt x="1217" y="2879"/>
                      </a:moveTo>
                      <a:lnTo>
                        <a:pt x="1219" y="2878"/>
                      </a:lnTo>
                      <a:lnTo>
                        <a:pt x="1219" y="2876"/>
                      </a:lnTo>
                      <a:lnTo>
                        <a:pt x="1217" y="2875"/>
                      </a:lnTo>
                      <a:lnTo>
                        <a:pt x="1216" y="2874"/>
                      </a:lnTo>
                      <a:lnTo>
                        <a:pt x="1212" y="2871"/>
                      </a:lnTo>
                      <a:lnTo>
                        <a:pt x="1208" y="2871"/>
                      </a:lnTo>
                      <a:lnTo>
                        <a:pt x="1206" y="2871"/>
                      </a:lnTo>
                      <a:lnTo>
                        <a:pt x="1202" y="2874"/>
                      </a:lnTo>
                      <a:lnTo>
                        <a:pt x="1200" y="2876"/>
                      </a:lnTo>
                      <a:lnTo>
                        <a:pt x="1199" y="2879"/>
                      </a:lnTo>
                      <a:lnTo>
                        <a:pt x="1202" y="2880"/>
                      </a:lnTo>
                      <a:lnTo>
                        <a:pt x="1208" y="2883"/>
                      </a:lnTo>
                      <a:lnTo>
                        <a:pt x="1212" y="2883"/>
                      </a:lnTo>
                      <a:lnTo>
                        <a:pt x="1215" y="2881"/>
                      </a:lnTo>
                      <a:lnTo>
                        <a:pt x="1217" y="2880"/>
                      </a:lnTo>
                      <a:lnTo>
                        <a:pt x="1217" y="2879"/>
                      </a:lnTo>
                      <a:close/>
                      <a:moveTo>
                        <a:pt x="1851" y="2305"/>
                      </a:moveTo>
                      <a:lnTo>
                        <a:pt x="1851" y="2304"/>
                      </a:lnTo>
                      <a:lnTo>
                        <a:pt x="1850" y="2302"/>
                      </a:lnTo>
                      <a:lnTo>
                        <a:pt x="1849" y="2302"/>
                      </a:lnTo>
                      <a:lnTo>
                        <a:pt x="1847" y="2302"/>
                      </a:lnTo>
                      <a:lnTo>
                        <a:pt x="1844" y="2304"/>
                      </a:lnTo>
                      <a:lnTo>
                        <a:pt x="1842" y="2305"/>
                      </a:lnTo>
                      <a:lnTo>
                        <a:pt x="1831" y="2310"/>
                      </a:lnTo>
                      <a:lnTo>
                        <a:pt x="1819" y="2319"/>
                      </a:lnTo>
                      <a:lnTo>
                        <a:pt x="1807" y="2332"/>
                      </a:lnTo>
                      <a:lnTo>
                        <a:pt x="1796" y="2346"/>
                      </a:lnTo>
                      <a:lnTo>
                        <a:pt x="1789" y="2349"/>
                      </a:lnTo>
                      <a:lnTo>
                        <a:pt x="1784" y="2350"/>
                      </a:lnTo>
                      <a:lnTo>
                        <a:pt x="1779" y="2351"/>
                      </a:lnTo>
                      <a:lnTo>
                        <a:pt x="1772" y="2351"/>
                      </a:lnTo>
                      <a:lnTo>
                        <a:pt x="1767" y="2351"/>
                      </a:lnTo>
                      <a:lnTo>
                        <a:pt x="1762" y="2351"/>
                      </a:lnTo>
                      <a:lnTo>
                        <a:pt x="1757" y="2353"/>
                      </a:lnTo>
                      <a:lnTo>
                        <a:pt x="1753" y="2355"/>
                      </a:lnTo>
                      <a:lnTo>
                        <a:pt x="1746" y="2361"/>
                      </a:lnTo>
                      <a:lnTo>
                        <a:pt x="1740" y="2366"/>
                      </a:lnTo>
                      <a:lnTo>
                        <a:pt x="1733" y="2373"/>
                      </a:lnTo>
                      <a:lnTo>
                        <a:pt x="1729" y="2384"/>
                      </a:lnTo>
                      <a:lnTo>
                        <a:pt x="1729" y="2385"/>
                      </a:lnTo>
                      <a:lnTo>
                        <a:pt x="1731" y="2385"/>
                      </a:lnTo>
                      <a:lnTo>
                        <a:pt x="1732" y="2385"/>
                      </a:lnTo>
                      <a:lnTo>
                        <a:pt x="1735" y="2385"/>
                      </a:lnTo>
                      <a:lnTo>
                        <a:pt x="1740" y="2383"/>
                      </a:lnTo>
                      <a:lnTo>
                        <a:pt x="1744" y="2379"/>
                      </a:lnTo>
                      <a:lnTo>
                        <a:pt x="1750" y="2373"/>
                      </a:lnTo>
                      <a:lnTo>
                        <a:pt x="1758" y="2364"/>
                      </a:lnTo>
                      <a:lnTo>
                        <a:pt x="1761" y="2362"/>
                      </a:lnTo>
                      <a:lnTo>
                        <a:pt x="1764" y="2361"/>
                      </a:lnTo>
                      <a:lnTo>
                        <a:pt x="1768" y="2361"/>
                      </a:lnTo>
                      <a:lnTo>
                        <a:pt x="1771" y="2361"/>
                      </a:lnTo>
                      <a:lnTo>
                        <a:pt x="1783" y="2358"/>
                      </a:lnTo>
                      <a:lnTo>
                        <a:pt x="1793" y="2357"/>
                      </a:lnTo>
                      <a:lnTo>
                        <a:pt x="1806" y="2355"/>
                      </a:lnTo>
                      <a:lnTo>
                        <a:pt x="1819" y="2355"/>
                      </a:lnTo>
                      <a:lnTo>
                        <a:pt x="1823" y="2355"/>
                      </a:lnTo>
                      <a:lnTo>
                        <a:pt x="1828" y="2355"/>
                      </a:lnTo>
                      <a:lnTo>
                        <a:pt x="1832" y="2359"/>
                      </a:lnTo>
                      <a:lnTo>
                        <a:pt x="1836" y="2362"/>
                      </a:lnTo>
                      <a:lnTo>
                        <a:pt x="1838" y="2364"/>
                      </a:lnTo>
                      <a:lnTo>
                        <a:pt x="1842" y="2364"/>
                      </a:lnTo>
                      <a:lnTo>
                        <a:pt x="1847" y="2358"/>
                      </a:lnTo>
                      <a:lnTo>
                        <a:pt x="1851" y="2351"/>
                      </a:lnTo>
                      <a:lnTo>
                        <a:pt x="1854" y="2344"/>
                      </a:lnTo>
                      <a:lnTo>
                        <a:pt x="1856" y="2337"/>
                      </a:lnTo>
                      <a:lnTo>
                        <a:pt x="1851" y="2328"/>
                      </a:lnTo>
                      <a:lnTo>
                        <a:pt x="1847" y="2319"/>
                      </a:lnTo>
                      <a:lnTo>
                        <a:pt x="1849" y="2311"/>
                      </a:lnTo>
                      <a:lnTo>
                        <a:pt x="1851" y="2305"/>
                      </a:lnTo>
                      <a:close/>
                      <a:moveTo>
                        <a:pt x="2168" y="3856"/>
                      </a:moveTo>
                      <a:lnTo>
                        <a:pt x="2162" y="3866"/>
                      </a:lnTo>
                      <a:lnTo>
                        <a:pt x="2156" y="3879"/>
                      </a:lnTo>
                      <a:lnTo>
                        <a:pt x="2149" y="3892"/>
                      </a:lnTo>
                      <a:lnTo>
                        <a:pt x="2144" y="3905"/>
                      </a:lnTo>
                      <a:lnTo>
                        <a:pt x="2143" y="3913"/>
                      </a:lnTo>
                      <a:lnTo>
                        <a:pt x="2143" y="3919"/>
                      </a:lnTo>
                      <a:lnTo>
                        <a:pt x="2144" y="3926"/>
                      </a:lnTo>
                      <a:lnTo>
                        <a:pt x="2144" y="3932"/>
                      </a:lnTo>
                      <a:lnTo>
                        <a:pt x="2148" y="3939"/>
                      </a:lnTo>
                      <a:lnTo>
                        <a:pt x="2153" y="3944"/>
                      </a:lnTo>
                      <a:lnTo>
                        <a:pt x="2155" y="3945"/>
                      </a:lnTo>
                      <a:lnTo>
                        <a:pt x="2155" y="3948"/>
                      </a:lnTo>
                      <a:lnTo>
                        <a:pt x="2155" y="3949"/>
                      </a:lnTo>
                      <a:lnTo>
                        <a:pt x="2153" y="3950"/>
                      </a:lnTo>
                      <a:lnTo>
                        <a:pt x="2149" y="3959"/>
                      </a:lnTo>
                      <a:lnTo>
                        <a:pt x="2144" y="3965"/>
                      </a:lnTo>
                      <a:lnTo>
                        <a:pt x="2144" y="3975"/>
                      </a:lnTo>
                      <a:lnTo>
                        <a:pt x="2144" y="3983"/>
                      </a:lnTo>
                      <a:lnTo>
                        <a:pt x="2135" y="3980"/>
                      </a:lnTo>
                      <a:lnTo>
                        <a:pt x="2125" y="3976"/>
                      </a:lnTo>
                      <a:lnTo>
                        <a:pt x="2116" y="3971"/>
                      </a:lnTo>
                      <a:lnTo>
                        <a:pt x="2108" y="3965"/>
                      </a:lnTo>
                      <a:lnTo>
                        <a:pt x="2098" y="3956"/>
                      </a:lnTo>
                      <a:lnTo>
                        <a:pt x="2086" y="3947"/>
                      </a:lnTo>
                      <a:lnTo>
                        <a:pt x="2076" y="3943"/>
                      </a:lnTo>
                      <a:lnTo>
                        <a:pt x="2065" y="3939"/>
                      </a:lnTo>
                      <a:lnTo>
                        <a:pt x="2055" y="3934"/>
                      </a:lnTo>
                      <a:lnTo>
                        <a:pt x="2046" y="3928"/>
                      </a:lnTo>
                      <a:lnTo>
                        <a:pt x="2038" y="3919"/>
                      </a:lnTo>
                      <a:lnTo>
                        <a:pt x="2028" y="3910"/>
                      </a:lnTo>
                      <a:lnTo>
                        <a:pt x="2020" y="3908"/>
                      </a:lnTo>
                      <a:lnTo>
                        <a:pt x="2011" y="3908"/>
                      </a:lnTo>
                      <a:lnTo>
                        <a:pt x="2007" y="3906"/>
                      </a:lnTo>
                      <a:lnTo>
                        <a:pt x="2003" y="3906"/>
                      </a:lnTo>
                      <a:lnTo>
                        <a:pt x="1999" y="3904"/>
                      </a:lnTo>
                      <a:lnTo>
                        <a:pt x="1995" y="3901"/>
                      </a:lnTo>
                      <a:lnTo>
                        <a:pt x="1994" y="3897"/>
                      </a:lnTo>
                      <a:lnTo>
                        <a:pt x="1994" y="3893"/>
                      </a:lnTo>
                      <a:lnTo>
                        <a:pt x="1994" y="3890"/>
                      </a:lnTo>
                      <a:lnTo>
                        <a:pt x="1994" y="3886"/>
                      </a:lnTo>
                      <a:lnTo>
                        <a:pt x="1997" y="3879"/>
                      </a:lnTo>
                      <a:lnTo>
                        <a:pt x="1999" y="3874"/>
                      </a:lnTo>
                      <a:lnTo>
                        <a:pt x="2007" y="3873"/>
                      </a:lnTo>
                      <a:lnTo>
                        <a:pt x="2013" y="3873"/>
                      </a:lnTo>
                      <a:lnTo>
                        <a:pt x="2020" y="3874"/>
                      </a:lnTo>
                      <a:lnTo>
                        <a:pt x="2028" y="3874"/>
                      </a:lnTo>
                      <a:lnTo>
                        <a:pt x="2030" y="3873"/>
                      </a:lnTo>
                      <a:lnTo>
                        <a:pt x="2034" y="3873"/>
                      </a:lnTo>
                      <a:lnTo>
                        <a:pt x="2037" y="3874"/>
                      </a:lnTo>
                      <a:lnTo>
                        <a:pt x="2041" y="3875"/>
                      </a:lnTo>
                      <a:lnTo>
                        <a:pt x="2046" y="3878"/>
                      </a:lnTo>
                      <a:lnTo>
                        <a:pt x="2050" y="3879"/>
                      </a:lnTo>
                      <a:lnTo>
                        <a:pt x="2069" y="3879"/>
                      </a:lnTo>
                      <a:lnTo>
                        <a:pt x="2086" y="3879"/>
                      </a:lnTo>
                      <a:lnTo>
                        <a:pt x="2099" y="3878"/>
                      </a:lnTo>
                      <a:lnTo>
                        <a:pt x="2112" y="3874"/>
                      </a:lnTo>
                      <a:lnTo>
                        <a:pt x="2125" y="3869"/>
                      </a:lnTo>
                      <a:lnTo>
                        <a:pt x="2135" y="3865"/>
                      </a:lnTo>
                      <a:lnTo>
                        <a:pt x="2153" y="3860"/>
                      </a:lnTo>
                      <a:lnTo>
                        <a:pt x="2168" y="3856"/>
                      </a:lnTo>
                      <a:close/>
                      <a:moveTo>
                        <a:pt x="1827" y="3647"/>
                      </a:moveTo>
                      <a:lnTo>
                        <a:pt x="1833" y="3656"/>
                      </a:lnTo>
                      <a:lnTo>
                        <a:pt x="1837" y="3667"/>
                      </a:lnTo>
                      <a:lnTo>
                        <a:pt x="1840" y="3678"/>
                      </a:lnTo>
                      <a:lnTo>
                        <a:pt x="1841" y="3689"/>
                      </a:lnTo>
                      <a:lnTo>
                        <a:pt x="1834" y="3700"/>
                      </a:lnTo>
                      <a:lnTo>
                        <a:pt x="1827" y="3712"/>
                      </a:lnTo>
                      <a:lnTo>
                        <a:pt x="1829" y="3720"/>
                      </a:lnTo>
                      <a:lnTo>
                        <a:pt x="1832" y="3730"/>
                      </a:lnTo>
                      <a:lnTo>
                        <a:pt x="1833" y="3748"/>
                      </a:lnTo>
                      <a:lnTo>
                        <a:pt x="1833" y="3765"/>
                      </a:lnTo>
                      <a:lnTo>
                        <a:pt x="1833" y="3773"/>
                      </a:lnTo>
                      <a:lnTo>
                        <a:pt x="1832" y="3781"/>
                      </a:lnTo>
                      <a:lnTo>
                        <a:pt x="1831" y="3788"/>
                      </a:lnTo>
                      <a:lnTo>
                        <a:pt x="1827" y="3795"/>
                      </a:lnTo>
                      <a:lnTo>
                        <a:pt x="1825" y="3798"/>
                      </a:lnTo>
                      <a:lnTo>
                        <a:pt x="1823" y="3798"/>
                      </a:lnTo>
                      <a:lnTo>
                        <a:pt x="1819" y="3796"/>
                      </a:lnTo>
                      <a:lnTo>
                        <a:pt x="1815" y="3794"/>
                      </a:lnTo>
                      <a:lnTo>
                        <a:pt x="1807" y="3788"/>
                      </a:lnTo>
                      <a:lnTo>
                        <a:pt x="1799" y="3786"/>
                      </a:lnTo>
                      <a:lnTo>
                        <a:pt x="1796" y="3798"/>
                      </a:lnTo>
                      <a:lnTo>
                        <a:pt x="1790" y="3809"/>
                      </a:lnTo>
                      <a:lnTo>
                        <a:pt x="1784" y="3810"/>
                      </a:lnTo>
                      <a:lnTo>
                        <a:pt x="1777" y="3810"/>
                      </a:lnTo>
                      <a:lnTo>
                        <a:pt x="1772" y="3808"/>
                      </a:lnTo>
                      <a:lnTo>
                        <a:pt x="1768" y="3804"/>
                      </a:lnTo>
                      <a:lnTo>
                        <a:pt x="1762" y="3799"/>
                      </a:lnTo>
                      <a:lnTo>
                        <a:pt x="1754" y="3791"/>
                      </a:lnTo>
                      <a:lnTo>
                        <a:pt x="1757" y="3781"/>
                      </a:lnTo>
                      <a:lnTo>
                        <a:pt x="1759" y="3768"/>
                      </a:lnTo>
                      <a:lnTo>
                        <a:pt x="1763" y="3761"/>
                      </a:lnTo>
                      <a:lnTo>
                        <a:pt x="1768" y="3753"/>
                      </a:lnTo>
                      <a:lnTo>
                        <a:pt x="1771" y="3747"/>
                      </a:lnTo>
                      <a:lnTo>
                        <a:pt x="1774" y="3739"/>
                      </a:lnTo>
                      <a:lnTo>
                        <a:pt x="1772" y="3737"/>
                      </a:lnTo>
                      <a:lnTo>
                        <a:pt x="1771" y="3734"/>
                      </a:lnTo>
                      <a:lnTo>
                        <a:pt x="1770" y="3733"/>
                      </a:lnTo>
                      <a:lnTo>
                        <a:pt x="1768" y="3731"/>
                      </a:lnTo>
                      <a:lnTo>
                        <a:pt x="1763" y="3729"/>
                      </a:lnTo>
                      <a:lnTo>
                        <a:pt x="1759" y="3726"/>
                      </a:lnTo>
                      <a:lnTo>
                        <a:pt x="1762" y="3720"/>
                      </a:lnTo>
                      <a:lnTo>
                        <a:pt x="1764" y="3712"/>
                      </a:lnTo>
                      <a:lnTo>
                        <a:pt x="1763" y="3706"/>
                      </a:lnTo>
                      <a:lnTo>
                        <a:pt x="1761" y="3699"/>
                      </a:lnTo>
                      <a:lnTo>
                        <a:pt x="1758" y="3694"/>
                      </a:lnTo>
                      <a:lnTo>
                        <a:pt x="1754" y="3689"/>
                      </a:lnTo>
                      <a:lnTo>
                        <a:pt x="1748" y="3682"/>
                      </a:lnTo>
                      <a:lnTo>
                        <a:pt x="1741" y="3676"/>
                      </a:lnTo>
                      <a:lnTo>
                        <a:pt x="1741" y="3667"/>
                      </a:lnTo>
                      <a:lnTo>
                        <a:pt x="1742" y="3658"/>
                      </a:lnTo>
                      <a:lnTo>
                        <a:pt x="1742" y="3652"/>
                      </a:lnTo>
                      <a:lnTo>
                        <a:pt x="1745" y="3649"/>
                      </a:lnTo>
                      <a:lnTo>
                        <a:pt x="1746" y="3646"/>
                      </a:lnTo>
                      <a:lnTo>
                        <a:pt x="1750" y="3643"/>
                      </a:lnTo>
                      <a:lnTo>
                        <a:pt x="1759" y="3652"/>
                      </a:lnTo>
                      <a:lnTo>
                        <a:pt x="1768" y="3667"/>
                      </a:lnTo>
                      <a:lnTo>
                        <a:pt x="1775" y="3661"/>
                      </a:lnTo>
                      <a:lnTo>
                        <a:pt x="1783" y="3652"/>
                      </a:lnTo>
                      <a:lnTo>
                        <a:pt x="1788" y="3649"/>
                      </a:lnTo>
                      <a:lnTo>
                        <a:pt x="1793" y="3643"/>
                      </a:lnTo>
                      <a:lnTo>
                        <a:pt x="1798" y="3639"/>
                      </a:lnTo>
                      <a:lnTo>
                        <a:pt x="1805" y="3638"/>
                      </a:lnTo>
                      <a:lnTo>
                        <a:pt x="1809" y="3637"/>
                      </a:lnTo>
                      <a:lnTo>
                        <a:pt x="1811" y="3637"/>
                      </a:lnTo>
                      <a:lnTo>
                        <a:pt x="1815" y="3637"/>
                      </a:lnTo>
                      <a:lnTo>
                        <a:pt x="1818" y="3638"/>
                      </a:lnTo>
                      <a:lnTo>
                        <a:pt x="1823" y="3642"/>
                      </a:lnTo>
                      <a:lnTo>
                        <a:pt x="1827" y="3647"/>
                      </a:lnTo>
                      <a:close/>
                      <a:moveTo>
                        <a:pt x="1805" y="3623"/>
                      </a:moveTo>
                      <a:lnTo>
                        <a:pt x="1790" y="3615"/>
                      </a:lnTo>
                      <a:lnTo>
                        <a:pt x="1777" y="3608"/>
                      </a:lnTo>
                      <a:lnTo>
                        <a:pt x="1781" y="3603"/>
                      </a:lnTo>
                      <a:lnTo>
                        <a:pt x="1786" y="3599"/>
                      </a:lnTo>
                      <a:lnTo>
                        <a:pt x="1786" y="3597"/>
                      </a:lnTo>
                      <a:lnTo>
                        <a:pt x="1785" y="3593"/>
                      </a:lnTo>
                      <a:lnTo>
                        <a:pt x="1784" y="3590"/>
                      </a:lnTo>
                      <a:lnTo>
                        <a:pt x="1781" y="3586"/>
                      </a:lnTo>
                      <a:lnTo>
                        <a:pt x="1777" y="3581"/>
                      </a:lnTo>
                      <a:lnTo>
                        <a:pt x="1774" y="3577"/>
                      </a:lnTo>
                      <a:lnTo>
                        <a:pt x="1775" y="3571"/>
                      </a:lnTo>
                      <a:lnTo>
                        <a:pt x="1777" y="3568"/>
                      </a:lnTo>
                      <a:lnTo>
                        <a:pt x="1772" y="3564"/>
                      </a:lnTo>
                      <a:lnTo>
                        <a:pt x="1764" y="3559"/>
                      </a:lnTo>
                      <a:lnTo>
                        <a:pt x="1768" y="3557"/>
                      </a:lnTo>
                      <a:lnTo>
                        <a:pt x="1774" y="3550"/>
                      </a:lnTo>
                      <a:lnTo>
                        <a:pt x="1774" y="3541"/>
                      </a:lnTo>
                      <a:lnTo>
                        <a:pt x="1774" y="3532"/>
                      </a:lnTo>
                      <a:lnTo>
                        <a:pt x="1775" y="3529"/>
                      </a:lnTo>
                      <a:lnTo>
                        <a:pt x="1777" y="3527"/>
                      </a:lnTo>
                      <a:lnTo>
                        <a:pt x="1781" y="3525"/>
                      </a:lnTo>
                      <a:lnTo>
                        <a:pt x="1784" y="3524"/>
                      </a:lnTo>
                      <a:lnTo>
                        <a:pt x="1790" y="3522"/>
                      </a:lnTo>
                      <a:lnTo>
                        <a:pt x="1796" y="3519"/>
                      </a:lnTo>
                      <a:lnTo>
                        <a:pt x="1801" y="3522"/>
                      </a:lnTo>
                      <a:lnTo>
                        <a:pt x="1805" y="3523"/>
                      </a:lnTo>
                      <a:lnTo>
                        <a:pt x="1806" y="3510"/>
                      </a:lnTo>
                      <a:lnTo>
                        <a:pt x="1809" y="3497"/>
                      </a:lnTo>
                      <a:lnTo>
                        <a:pt x="1809" y="3496"/>
                      </a:lnTo>
                      <a:lnTo>
                        <a:pt x="1810" y="3496"/>
                      </a:lnTo>
                      <a:lnTo>
                        <a:pt x="1810" y="3496"/>
                      </a:lnTo>
                      <a:lnTo>
                        <a:pt x="1811" y="3497"/>
                      </a:lnTo>
                      <a:lnTo>
                        <a:pt x="1814" y="3502"/>
                      </a:lnTo>
                      <a:lnTo>
                        <a:pt x="1818" y="3506"/>
                      </a:lnTo>
                      <a:lnTo>
                        <a:pt x="1818" y="3512"/>
                      </a:lnTo>
                      <a:lnTo>
                        <a:pt x="1818" y="3519"/>
                      </a:lnTo>
                      <a:lnTo>
                        <a:pt x="1819" y="3525"/>
                      </a:lnTo>
                      <a:lnTo>
                        <a:pt x="1821" y="3532"/>
                      </a:lnTo>
                      <a:lnTo>
                        <a:pt x="1821" y="3550"/>
                      </a:lnTo>
                      <a:lnTo>
                        <a:pt x="1821" y="3568"/>
                      </a:lnTo>
                      <a:lnTo>
                        <a:pt x="1819" y="3572"/>
                      </a:lnTo>
                      <a:lnTo>
                        <a:pt x="1815" y="3577"/>
                      </a:lnTo>
                      <a:lnTo>
                        <a:pt x="1814" y="3582"/>
                      </a:lnTo>
                      <a:lnTo>
                        <a:pt x="1812" y="3586"/>
                      </a:lnTo>
                      <a:lnTo>
                        <a:pt x="1809" y="3599"/>
                      </a:lnTo>
                      <a:lnTo>
                        <a:pt x="1805" y="3608"/>
                      </a:lnTo>
                      <a:lnTo>
                        <a:pt x="1805" y="3612"/>
                      </a:lnTo>
                      <a:lnTo>
                        <a:pt x="1806" y="3617"/>
                      </a:lnTo>
                      <a:lnTo>
                        <a:pt x="1806" y="3620"/>
                      </a:lnTo>
                      <a:lnTo>
                        <a:pt x="1805" y="3623"/>
                      </a:lnTo>
                      <a:close/>
                      <a:moveTo>
                        <a:pt x="1136" y="2971"/>
                      </a:moveTo>
                      <a:lnTo>
                        <a:pt x="1133" y="2973"/>
                      </a:lnTo>
                      <a:lnTo>
                        <a:pt x="1130" y="2981"/>
                      </a:lnTo>
                      <a:lnTo>
                        <a:pt x="1130" y="2981"/>
                      </a:lnTo>
                      <a:lnTo>
                        <a:pt x="1130" y="2984"/>
                      </a:lnTo>
                      <a:lnTo>
                        <a:pt x="1132" y="2985"/>
                      </a:lnTo>
                      <a:lnTo>
                        <a:pt x="1136" y="2986"/>
                      </a:lnTo>
                      <a:lnTo>
                        <a:pt x="1137" y="2986"/>
                      </a:lnTo>
                      <a:lnTo>
                        <a:pt x="1141" y="2986"/>
                      </a:lnTo>
                      <a:lnTo>
                        <a:pt x="1141" y="2982"/>
                      </a:lnTo>
                      <a:lnTo>
                        <a:pt x="1141" y="2979"/>
                      </a:lnTo>
                      <a:lnTo>
                        <a:pt x="1140" y="2975"/>
                      </a:lnTo>
                      <a:lnTo>
                        <a:pt x="1136" y="2971"/>
                      </a:lnTo>
                      <a:close/>
                      <a:moveTo>
                        <a:pt x="1500" y="2792"/>
                      </a:moveTo>
                      <a:lnTo>
                        <a:pt x="1504" y="2792"/>
                      </a:lnTo>
                      <a:lnTo>
                        <a:pt x="1509" y="2793"/>
                      </a:lnTo>
                      <a:lnTo>
                        <a:pt x="1510" y="2793"/>
                      </a:lnTo>
                      <a:lnTo>
                        <a:pt x="1513" y="2795"/>
                      </a:lnTo>
                      <a:lnTo>
                        <a:pt x="1514" y="2796"/>
                      </a:lnTo>
                      <a:lnTo>
                        <a:pt x="1514" y="2799"/>
                      </a:lnTo>
                      <a:lnTo>
                        <a:pt x="1509" y="2799"/>
                      </a:lnTo>
                      <a:lnTo>
                        <a:pt x="1500" y="2799"/>
                      </a:lnTo>
                      <a:lnTo>
                        <a:pt x="1495" y="2792"/>
                      </a:lnTo>
                      <a:lnTo>
                        <a:pt x="1495" y="2791"/>
                      </a:lnTo>
                      <a:lnTo>
                        <a:pt x="1496" y="2789"/>
                      </a:lnTo>
                      <a:lnTo>
                        <a:pt x="1496" y="2789"/>
                      </a:lnTo>
                      <a:lnTo>
                        <a:pt x="1497" y="2789"/>
                      </a:lnTo>
                      <a:lnTo>
                        <a:pt x="1499" y="2792"/>
                      </a:lnTo>
                      <a:lnTo>
                        <a:pt x="1500" y="2792"/>
                      </a:lnTo>
                      <a:close/>
                      <a:moveTo>
                        <a:pt x="1497" y="2802"/>
                      </a:moveTo>
                      <a:lnTo>
                        <a:pt x="1501" y="2802"/>
                      </a:lnTo>
                      <a:lnTo>
                        <a:pt x="1505" y="2802"/>
                      </a:lnTo>
                      <a:lnTo>
                        <a:pt x="1509" y="2804"/>
                      </a:lnTo>
                      <a:lnTo>
                        <a:pt x="1510" y="2806"/>
                      </a:lnTo>
                      <a:lnTo>
                        <a:pt x="1509" y="2808"/>
                      </a:lnTo>
                      <a:lnTo>
                        <a:pt x="1505" y="2808"/>
                      </a:lnTo>
                      <a:lnTo>
                        <a:pt x="1501" y="2806"/>
                      </a:lnTo>
                      <a:lnTo>
                        <a:pt x="1497" y="2806"/>
                      </a:lnTo>
                      <a:lnTo>
                        <a:pt x="1490" y="2804"/>
                      </a:lnTo>
                      <a:lnTo>
                        <a:pt x="1487" y="2802"/>
                      </a:lnTo>
                      <a:lnTo>
                        <a:pt x="1488" y="2800"/>
                      </a:lnTo>
                      <a:lnTo>
                        <a:pt x="1492" y="2799"/>
                      </a:lnTo>
                      <a:lnTo>
                        <a:pt x="1495" y="2800"/>
                      </a:lnTo>
                      <a:lnTo>
                        <a:pt x="1497" y="2802"/>
                      </a:lnTo>
                      <a:close/>
                      <a:moveTo>
                        <a:pt x="1560" y="2672"/>
                      </a:moveTo>
                      <a:lnTo>
                        <a:pt x="1561" y="2668"/>
                      </a:lnTo>
                      <a:lnTo>
                        <a:pt x="1563" y="2665"/>
                      </a:lnTo>
                      <a:lnTo>
                        <a:pt x="1567" y="2662"/>
                      </a:lnTo>
                      <a:lnTo>
                        <a:pt x="1571" y="2662"/>
                      </a:lnTo>
                      <a:lnTo>
                        <a:pt x="1573" y="2657"/>
                      </a:lnTo>
                      <a:lnTo>
                        <a:pt x="1575" y="2657"/>
                      </a:lnTo>
                      <a:lnTo>
                        <a:pt x="1575" y="2660"/>
                      </a:lnTo>
                      <a:lnTo>
                        <a:pt x="1575" y="2662"/>
                      </a:lnTo>
                      <a:lnTo>
                        <a:pt x="1574" y="2664"/>
                      </a:lnTo>
                      <a:lnTo>
                        <a:pt x="1571" y="2666"/>
                      </a:lnTo>
                      <a:lnTo>
                        <a:pt x="1563" y="2669"/>
                      </a:lnTo>
                      <a:lnTo>
                        <a:pt x="1560" y="2672"/>
                      </a:lnTo>
                      <a:close/>
                      <a:moveTo>
                        <a:pt x="1541" y="2694"/>
                      </a:moveTo>
                      <a:lnTo>
                        <a:pt x="1540" y="2692"/>
                      </a:lnTo>
                      <a:lnTo>
                        <a:pt x="1540" y="2691"/>
                      </a:lnTo>
                      <a:lnTo>
                        <a:pt x="1541" y="2690"/>
                      </a:lnTo>
                      <a:lnTo>
                        <a:pt x="1543" y="2687"/>
                      </a:lnTo>
                      <a:lnTo>
                        <a:pt x="1545" y="2684"/>
                      </a:lnTo>
                      <a:lnTo>
                        <a:pt x="1547" y="2681"/>
                      </a:lnTo>
                      <a:lnTo>
                        <a:pt x="1553" y="2677"/>
                      </a:lnTo>
                      <a:lnTo>
                        <a:pt x="1557" y="2677"/>
                      </a:lnTo>
                      <a:lnTo>
                        <a:pt x="1554" y="2683"/>
                      </a:lnTo>
                      <a:lnTo>
                        <a:pt x="1552" y="2690"/>
                      </a:lnTo>
                      <a:lnTo>
                        <a:pt x="1545" y="2694"/>
                      </a:lnTo>
                      <a:lnTo>
                        <a:pt x="1541" y="2694"/>
                      </a:lnTo>
                      <a:close/>
                      <a:moveTo>
                        <a:pt x="1483" y="2811"/>
                      </a:moveTo>
                      <a:lnTo>
                        <a:pt x="1487" y="2809"/>
                      </a:lnTo>
                      <a:lnTo>
                        <a:pt x="1491" y="2809"/>
                      </a:lnTo>
                      <a:lnTo>
                        <a:pt x="1493" y="2810"/>
                      </a:lnTo>
                      <a:lnTo>
                        <a:pt x="1497" y="2811"/>
                      </a:lnTo>
                      <a:lnTo>
                        <a:pt x="1505" y="2814"/>
                      </a:lnTo>
                      <a:lnTo>
                        <a:pt x="1510" y="2817"/>
                      </a:lnTo>
                      <a:lnTo>
                        <a:pt x="1506" y="2818"/>
                      </a:lnTo>
                      <a:lnTo>
                        <a:pt x="1504" y="2818"/>
                      </a:lnTo>
                      <a:lnTo>
                        <a:pt x="1500" y="2817"/>
                      </a:lnTo>
                      <a:lnTo>
                        <a:pt x="1497" y="2817"/>
                      </a:lnTo>
                      <a:lnTo>
                        <a:pt x="1493" y="2817"/>
                      </a:lnTo>
                      <a:lnTo>
                        <a:pt x="1488" y="2815"/>
                      </a:lnTo>
                      <a:lnTo>
                        <a:pt x="1484" y="2814"/>
                      </a:lnTo>
                      <a:lnTo>
                        <a:pt x="1483" y="2811"/>
                      </a:lnTo>
                      <a:close/>
                      <a:moveTo>
                        <a:pt x="2105" y="3335"/>
                      </a:moveTo>
                      <a:lnTo>
                        <a:pt x="2105" y="3335"/>
                      </a:lnTo>
                      <a:lnTo>
                        <a:pt x="2107" y="3336"/>
                      </a:lnTo>
                      <a:lnTo>
                        <a:pt x="2107" y="3338"/>
                      </a:lnTo>
                      <a:lnTo>
                        <a:pt x="2105" y="3339"/>
                      </a:lnTo>
                      <a:lnTo>
                        <a:pt x="2104" y="3340"/>
                      </a:lnTo>
                      <a:lnTo>
                        <a:pt x="2102" y="3340"/>
                      </a:lnTo>
                      <a:lnTo>
                        <a:pt x="2100" y="3339"/>
                      </a:lnTo>
                      <a:lnTo>
                        <a:pt x="2099" y="3339"/>
                      </a:lnTo>
                      <a:lnTo>
                        <a:pt x="2096" y="3336"/>
                      </a:lnTo>
                      <a:lnTo>
                        <a:pt x="2095" y="3335"/>
                      </a:lnTo>
                      <a:lnTo>
                        <a:pt x="2096" y="3332"/>
                      </a:lnTo>
                      <a:lnTo>
                        <a:pt x="2099" y="3331"/>
                      </a:lnTo>
                      <a:lnTo>
                        <a:pt x="2102" y="3331"/>
                      </a:lnTo>
                      <a:lnTo>
                        <a:pt x="2105" y="3335"/>
                      </a:lnTo>
                      <a:close/>
                      <a:moveTo>
                        <a:pt x="1210" y="3261"/>
                      </a:moveTo>
                      <a:lnTo>
                        <a:pt x="1215" y="3265"/>
                      </a:lnTo>
                      <a:lnTo>
                        <a:pt x="1207" y="3265"/>
                      </a:lnTo>
                      <a:lnTo>
                        <a:pt x="1199" y="3265"/>
                      </a:lnTo>
                      <a:lnTo>
                        <a:pt x="1199" y="3258"/>
                      </a:lnTo>
                      <a:lnTo>
                        <a:pt x="1199" y="3256"/>
                      </a:lnTo>
                      <a:lnTo>
                        <a:pt x="1200" y="3255"/>
                      </a:lnTo>
                      <a:lnTo>
                        <a:pt x="1202" y="3253"/>
                      </a:lnTo>
                      <a:lnTo>
                        <a:pt x="1203" y="3253"/>
                      </a:lnTo>
                      <a:lnTo>
                        <a:pt x="1204" y="3255"/>
                      </a:lnTo>
                      <a:lnTo>
                        <a:pt x="1207" y="3257"/>
                      </a:lnTo>
                      <a:lnTo>
                        <a:pt x="1210" y="3261"/>
                      </a:lnTo>
                      <a:close/>
                      <a:moveTo>
                        <a:pt x="1160" y="3179"/>
                      </a:moveTo>
                      <a:lnTo>
                        <a:pt x="1160" y="3182"/>
                      </a:lnTo>
                      <a:lnTo>
                        <a:pt x="1162" y="3183"/>
                      </a:lnTo>
                      <a:lnTo>
                        <a:pt x="1164" y="3185"/>
                      </a:lnTo>
                      <a:lnTo>
                        <a:pt x="1164" y="3185"/>
                      </a:lnTo>
                      <a:lnTo>
                        <a:pt x="1160" y="3186"/>
                      </a:lnTo>
                      <a:lnTo>
                        <a:pt x="1158" y="3186"/>
                      </a:lnTo>
                      <a:lnTo>
                        <a:pt x="1155" y="3185"/>
                      </a:lnTo>
                      <a:lnTo>
                        <a:pt x="1154" y="3185"/>
                      </a:lnTo>
                      <a:lnTo>
                        <a:pt x="1154" y="3183"/>
                      </a:lnTo>
                      <a:lnTo>
                        <a:pt x="1152" y="3182"/>
                      </a:lnTo>
                      <a:lnTo>
                        <a:pt x="1152" y="3179"/>
                      </a:lnTo>
                      <a:lnTo>
                        <a:pt x="1154" y="3179"/>
                      </a:lnTo>
                      <a:lnTo>
                        <a:pt x="1155" y="3177"/>
                      </a:lnTo>
                      <a:lnTo>
                        <a:pt x="1158" y="3177"/>
                      </a:lnTo>
                      <a:lnTo>
                        <a:pt x="1159" y="3178"/>
                      </a:lnTo>
                      <a:lnTo>
                        <a:pt x="1160" y="3179"/>
                      </a:lnTo>
                      <a:close/>
                      <a:moveTo>
                        <a:pt x="1110" y="3155"/>
                      </a:moveTo>
                      <a:lnTo>
                        <a:pt x="1111" y="3155"/>
                      </a:lnTo>
                      <a:lnTo>
                        <a:pt x="1111" y="3156"/>
                      </a:lnTo>
                      <a:lnTo>
                        <a:pt x="1112" y="3157"/>
                      </a:lnTo>
                      <a:lnTo>
                        <a:pt x="1110" y="3159"/>
                      </a:lnTo>
                      <a:lnTo>
                        <a:pt x="1107" y="3159"/>
                      </a:lnTo>
                      <a:lnTo>
                        <a:pt x="1105" y="3157"/>
                      </a:lnTo>
                      <a:lnTo>
                        <a:pt x="1102" y="3156"/>
                      </a:lnTo>
                      <a:lnTo>
                        <a:pt x="1099" y="3155"/>
                      </a:lnTo>
                      <a:lnTo>
                        <a:pt x="1099" y="3152"/>
                      </a:lnTo>
                      <a:lnTo>
                        <a:pt x="1099" y="3150"/>
                      </a:lnTo>
                      <a:lnTo>
                        <a:pt x="1102" y="3147"/>
                      </a:lnTo>
                      <a:lnTo>
                        <a:pt x="1105" y="3147"/>
                      </a:lnTo>
                      <a:lnTo>
                        <a:pt x="1107" y="3150"/>
                      </a:lnTo>
                      <a:lnTo>
                        <a:pt x="1110" y="3155"/>
                      </a:lnTo>
                      <a:close/>
                      <a:moveTo>
                        <a:pt x="2624" y="3788"/>
                      </a:moveTo>
                      <a:lnTo>
                        <a:pt x="2627" y="3790"/>
                      </a:lnTo>
                      <a:lnTo>
                        <a:pt x="2628" y="3794"/>
                      </a:lnTo>
                      <a:lnTo>
                        <a:pt x="2628" y="3796"/>
                      </a:lnTo>
                      <a:lnTo>
                        <a:pt x="2628" y="3799"/>
                      </a:lnTo>
                      <a:lnTo>
                        <a:pt x="2621" y="3794"/>
                      </a:lnTo>
                      <a:lnTo>
                        <a:pt x="2616" y="3788"/>
                      </a:lnTo>
                      <a:lnTo>
                        <a:pt x="2618" y="3786"/>
                      </a:lnTo>
                      <a:lnTo>
                        <a:pt x="2619" y="3785"/>
                      </a:lnTo>
                      <a:lnTo>
                        <a:pt x="2621" y="3786"/>
                      </a:lnTo>
                      <a:lnTo>
                        <a:pt x="2624" y="3788"/>
                      </a:lnTo>
                      <a:close/>
                      <a:moveTo>
                        <a:pt x="2637" y="3781"/>
                      </a:moveTo>
                      <a:lnTo>
                        <a:pt x="2641" y="3778"/>
                      </a:lnTo>
                      <a:lnTo>
                        <a:pt x="2645" y="3775"/>
                      </a:lnTo>
                      <a:lnTo>
                        <a:pt x="2647" y="3774"/>
                      </a:lnTo>
                      <a:lnTo>
                        <a:pt x="2647" y="3774"/>
                      </a:lnTo>
                      <a:lnTo>
                        <a:pt x="2647" y="3775"/>
                      </a:lnTo>
                      <a:lnTo>
                        <a:pt x="2646" y="3777"/>
                      </a:lnTo>
                      <a:lnTo>
                        <a:pt x="2646" y="3779"/>
                      </a:lnTo>
                      <a:lnTo>
                        <a:pt x="2643" y="3783"/>
                      </a:lnTo>
                      <a:lnTo>
                        <a:pt x="2641" y="3787"/>
                      </a:lnTo>
                      <a:lnTo>
                        <a:pt x="2637" y="3791"/>
                      </a:lnTo>
                      <a:lnTo>
                        <a:pt x="2634" y="3790"/>
                      </a:lnTo>
                      <a:lnTo>
                        <a:pt x="2633" y="3787"/>
                      </a:lnTo>
                      <a:lnTo>
                        <a:pt x="2634" y="3785"/>
                      </a:lnTo>
                      <a:lnTo>
                        <a:pt x="2637" y="3781"/>
                      </a:lnTo>
                      <a:close/>
                      <a:moveTo>
                        <a:pt x="2759" y="3961"/>
                      </a:moveTo>
                      <a:lnTo>
                        <a:pt x="2764" y="3958"/>
                      </a:lnTo>
                      <a:lnTo>
                        <a:pt x="2767" y="3956"/>
                      </a:lnTo>
                      <a:lnTo>
                        <a:pt x="2763" y="3965"/>
                      </a:lnTo>
                      <a:lnTo>
                        <a:pt x="2759" y="3971"/>
                      </a:lnTo>
                      <a:lnTo>
                        <a:pt x="2756" y="3970"/>
                      </a:lnTo>
                      <a:lnTo>
                        <a:pt x="2756" y="3967"/>
                      </a:lnTo>
                      <a:lnTo>
                        <a:pt x="2756" y="3965"/>
                      </a:lnTo>
                      <a:lnTo>
                        <a:pt x="2759" y="3961"/>
                      </a:lnTo>
                      <a:close/>
                      <a:moveTo>
                        <a:pt x="2764" y="3905"/>
                      </a:moveTo>
                      <a:lnTo>
                        <a:pt x="2768" y="3905"/>
                      </a:lnTo>
                      <a:lnTo>
                        <a:pt x="2773" y="3904"/>
                      </a:lnTo>
                      <a:lnTo>
                        <a:pt x="2777" y="3904"/>
                      </a:lnTo>
                      <a:lnTo>
                        <a:pt x="2778" y="3905"/>
                      </a:lnTo>
                      <a:lnTo>
                        <a:pt x="2773" y="3909"/>
                      </a:lnTo>
                      <a:lnTo>
                        <a:pt x="2764" y="3913"/>
                      </a:lnTo>
                      <a:lnTo>
                        <a:pt x="2761" y="3913"/>
                      </a:lnTo>
                      <a:lnTo>
                        <a:pt x="2760" y="3910"/>
                      </a:lnTo>
                      <a:lnTo>
                        <a:pt x="2761" y="3909"/>
                      </a:lnTo>
                      <a:lnTo>
                        <a:pt x="2764" y="3905"/>
                      </a:lnTo>
                      <a:close/>
                      <a:moveTo>
                        <a:pt x="2676" y="3972"/>
                      </a:moveTo>
                      <a:lnTo>
                        <a:pt x="2680" y="3969"/>
                      </a:lnTo>
                      <a:lnTo>
                        <a:pt x="2682" y="3967"/>
                      </a:lnTo>
                      <a:lnTo>
                        <a:pt x="2684" y="3966"/>
                      </a:lnTo>
                      <a:lnTo>
                        <a:pt x="2685" y="3966"/>
                      </a:lnTo>
                      <a:lnTo>
                        <a:pt x="2686" y="3966"/>
                      </a:lnTo>
                      <a:lnTo>
                        <a:pt x="2686" y="3967"/>
                      </a:lnTo>
                      <a:lnTo>
                        <a:pt x="2685" y="3971"/>
                      </a:lnTo>
                      <a:lnTo>
                        <a:pt x="2682" y="3975"/>
                      </a:lnTo>
                      <a:lnTo>
                        <a:pt x="2680" y="3979"/>
                      </a:lnTo>
                      <a:lnTo>
                        <a:pt x="2676" y="3983"/>
                      </a:lnTo>
                      <a:lnTo>
                        <a:pt x="2673" y="3982"/>
                      </a:lnTo>
                      <a:lnTo>
                        <a:pt x="2672" y="3979"/>
                      </a:lnTo>
                      <a:lnTo>
                        <a:pt x="2673" y="3976"/>
                      </a:lnTo>
                      <a:lnTo>
                        <a:pt x="2676" y="3972"/>
                      </a:lnTo>
                      <a:close/>
                      <a:moveTo>
                        <a:pt x="2807" y="3896"/>
                      </a:moveTo>
                      <a:lnTo>
                        <a:pt x="2811" y="3897"/>
                      </a:lnTo>
                      <a:lnTo>
                        <a:pt x="2813" y="3900"/>
                      </a:lnTo>
                      <a:lnTo>
                        <a:pt x="2813" y="3902"/>
                      </a:lnTo>
                      <a:lnTo>
                        <a:pt x="2815" y="3904"/>
                      </a:lnTo>
                      <a:lnTo>
                        <a:pt x="2813" y="3905"/>
                      </a:lnTo>
                      <a:lnTo>
                        <a:pt x="2812" y="3905"/>
                      </a:lnTo>
                      <a:lnTo>
                        <a:pt x="2804" y="3902"/>
                      </a:lnTo>
                      <a:lnTo>
                        <a:pt x="2794" y="3896"/>
                      </a:lnTo>
                      <a:lnTo>
                        <a:pt x="2794" y="3893"/>
                      </a:lnTo>
                      <a:lnTo>
                        <a:pt x="2794" y="3892"/>
                      </a:lnTo>
                      <a:lnTo>
                        <a:pt x="2795" y="3892"/>
                      </a:lnTo>
                      <a:lnTo>
                        <a:pt x="2796" y="3892"/>
                      </a:lnTo>
                      <a:lnTo>
                        <a:pt x="2802" y="3892"/>
                      </a:lnTo>
                      <a:lnTo>
                        <a:pt x="2807" y="3896"/>
                      </a:lnTo>
                      <a:close/>
                      <a:moveTo>
                        <a:pt x="2699" y="3883"/>
                      </a:moveTo>
                      <a:lnTo>
                        <a:pt x="2703" y="3886"/>
                      </a:lnTo>
                      <a:lnTo>
                        <a:pt x="2706" y="3888"/>
                      </a:lnTo>
                      <a:lnTo>
                        <a:pt x="2707" y="3891"/>
                      </a:lnTo>
                      <a:lnTo>
                        <a:pt x="2704" y="3895"/>
                      </a:lnTo>
                      <a:lnTo>
                        <a:pt x="2697" y="3890"/>
                      </a:lnTo>
                      <a:lnTo>
                        <a:pt x="2686" y="3883"/>
                      </a:lnTo>
                      <a:lnTo>
                        <a:pt x="2686" y="3880"/>
                      </a:lnTo>
                      <a:lnTo>
                        <a:pt x="2689" y="3879"/>
                      </a:lnTo>
                      <a:lnTo>
                        <a:pt x="2694" y="3880"/>
                      </a:lnTo>
                      <a:lnTo>
                        <a:pt x="2699" y="3883"/>
                      </a:lnTo>
                      <a:close/>
                      <a:moveTo>
                        <a:pt x="2676" y="3803"/>
                      </a:moveTo>
                      <a:lnTo>
                        <a:pt x="2680" y="3804"/>
                      </a:lnTo>
                      <a:lnTo>
                        <a:pt x="2684" y="3808"/>
                      </a:lnTo>
                      <a:lnTo>
                        <a:pt x="2685" y="3810"/>
                      </a:lnTo>
                      <a:lnTo>
                        <a:pt x="2686" y="3813"/>
                      </a:lnTo>
                      <a:lnTo>
                        <a:pt x="2686" y="3816"/>
                      </a:lnTo>
                      <a:lnTo>
                        <a:pt x="2685" y="3817"/>
                      </a:lnTo>
                      <a:lnTo>
                        <a:pt x="2680" y="3817"/>
                      </a:lnTo>
                      <a:lnTo>
                        <a:pt x="2671" y="3817"/>
                      </a:lnTo>
                      <a:lnTo>
                        <a:pt x="2673" y="3808"/>
                      </a:lnTo>
                      <a:lnTo>
                        <a:pt x="2676" y="3803"/>
                      </a:lnTo>
                      <a:close/>
                      <a:moveTo>
                        <a:pt x="2711" y="3725"/>
                      </a:moveTo>
                      <a:lnTo>
                        <a:pt x="2715" y="3726"/>
                      </a:lnTo>
                      <a:lnTo>
                        <a:pt x="2717" y="3728"/>
                      </a:lnTo>
                      <a:lnTo>
                        <a:pt x="2720" y="3730"/>
                      </a:lnTo>
                      <a:lnTo>
                        <a:pt x="2720" y="3733"/>
                      </a:lnTo>
                      <a:lnTo>
                        <a:pt x="2716" y="3735"/>
                      </a:lnTo>
                      <a:lnTo>
                        <a:pt x="2711" y="3735"/>
                      </a:lnTo>
                      <a:lnTo>
                        <a:pt x="2707" y="3735"/>
                      </a:lnTo>
                      <a:lnTo>
                        <a:pt x="2706" y="3733"/>
                      </a:lnTo>
                      <a:lnTo>
                        <a:pt x="2704" y="3733"/>
                      </a:lnTo>
                      <a:lnTo>
                        <a:pt x="2704" y="3731"/>
                      </a:lnTo>
                      <a:lnTo>
                        <a:pt x="2704" y="3730"/>
                      </a:lnTo>
                      <a:lnTo>
                        <a:pt x="2704" y="3729"/>
                      </a:lnTo>
                      <a:lnTo>
                        <a:pt x="2707" y="3726"/>
                      </a:lnTo>
                      <a:lnTo>
                        <a:pt x="2711" y="3725"/>
                      </a:lnTo>
                      <a:close/>
                      <a:moveTo>
                        <a:pt x="2730" y="3684"/>
                      </a:moveTo>
                      <a:lnTo>
                        <a:pt x="2734" y="3685"/>
                      </a:lnTo>
                      <a:lnTo>
                        <a:pt x="2737" y="3686"/>
                      </a:lnTo>
                      <a:lnTo>
                        <a:pt x="2739" y="3690"/>
                      </a:lnTo>
                      <a:lnTo>
                        <a:pt x="2739" y="3694"/>
                      </a:lnTo>
                      <a:lnTo>
                        <a:pt x="2736" y="3696"/>
                      </a:lnTo>
                      <a:lnTo>
                        <a:pt x="2730" y="3698"/>
                      </a:lnTo>
                      <a:lnTo>
                        <a:pt x="2729" y="3698"/>
                      </a:lnTo>
                      <a:lnTo>
                        <a:pt x="2726" y="3696"/>
                      </a:lnTo>
                      <a:lnTo>
                        <a:pt x="2725" y="3695"/>
                      </a:lnTo>
                      <a:lnTo>
                        <a:pt x="2725" y="3694"/>
                      </a:lnTo>
                      <a:lnTo>
                        <a:pt x="2724" y="3694"/>
                      </a:lnTo>
                      <a:lnTo>
                        <a:pt x="2724" y="3693"/>
                      </a:lnTo>
                      <a:lnTo>
                        <a:pt x="2724" y="3690"/>
                      </a:lnTo>
                      <a:lnTo>
                        <a:pt x="2724" y="3689"/>
                      </a:lnTo>
                      <a:lnTo>
                        <a:pt x="2726" y="3685"/>
                      </a:lnTo>
                      <a:lnTo>
                        <a:pt x="2730" y="3684"/>
                      </a:lnTo>
                      <a:close/>
                      <a:moveTo>
                        <a:pt x="2676" y="3668"/>
                      </a:moveTo>
                      <a:lnTo>
                        <a:pt x="2680" y="3669"/>
                      </a:lnTo>
                      <a:lnTo>
                        <a:pt x="2684" y="3673"/>
                      </a:lnTo>
                      <a:lnTo>
                        <a:pt x="2685" y="3676"/>
                      </a:lnTo>
                      <a:lnTo>
                        <a:pt x="2686" y="3678"/>
                      </a:lnTo>
                      <a:lnTo>
                        <a:pt x="2686" y="3681"/>
                      </a:lnTo>
                      <a:lnTo>
                        <a:pt x="2685" y="3682"/>
                      </a:lnTo>
                      <a:lnTo>
                        <a:pt x="2685" y="3684"/>
                      </a:lnTo>
                      <a:lnTo>
                        <a:pt x="2684" y="3685"/>
                      </a:lnTo>
                      <a:lnTo>
                        <a:pt x="2681" y="3686"/>
                      </a:lnTo>
                      <a:lnTo>
                        <a:pt x="2678" y="3686"/>
                      </a:lnTo>
                      <a:lnTo>
                        <a:pt x="2676" y="3686"/>
                      </a:lnTo>
                      <a:lnTo>
                        <a:pt x="2673" y="3685"/>
                      </a:lnTo>
                      <a:lnTo>
                        <a:pt x="2672" y="3684"/>
                      </a:lnTo>
                      <a:lnTo>
                        <a:pt x="2672" y="3682"/>
                      </a:lnTo>
                      <a:lnTo>
                        <a:pt x="2671" y="3681"/>
                      </a:lnTo>
                      <a:lnTo>
                        <a:pt x="2669" y="3678"/>
                      </a:lnTo>
                      <a:lnTo>
                        <a:pt x="2669" y="3676"/>
                      </a:lnTo>
                      <a:lnTo>
                        <a:pt x="2671" y="3673"/>
                      </a:lnTo>
                      <a:lnTo>
                        <a:pt x="2673" y="3669"/>
                      </a:lnTo>
                      <a:lnTo>
                        <a:pt x="2676" y="3668"/>
                      </a:lnTo>
                      <a:close/>
                      <a:moveTo>
                        <a:pt x="2459" y="3883"/>
                      </a:moveTo>
                      <a:lnTo>
                        <a:pt x="2462" y="3884"/>
                      </a:lnTo>
                      <a:lnTo>
                        <a:pt x="2465" y="3888"/>
                      </a:lnTo>
                      <a:lnTo>
                        <a:pt x="2466" y="3892"/>
                      </a:lnTo>
                      <a:lnTo>
                        <a:pt x="2467" y="3897"/>
                      </a:lnTo>
                      <a:lnTo>
                        <a:pt x="2463" y="3900"/>
                      </a:lnTo>
                      <a:lnTo>
                        <a:pt x="2459" y="3901"/>
                      </a:lnTo>
                      <a:lnTo>
                        <a:pt x="2455" y="3900"/>
                      </a:lnTo>
                      <a:lnTo>
                        <a:pt x="2452" y="3897"/>
                      </a:lnTo>
                      <a:lnTo>
                        <a:pt x="2452" y="3892"/>
                      </a:lnTo>
                      <a:lnTo>
                        <a:pt x="2454" y="3888"/>
                      </a:lnTo>
                      <a:lnTo>
                        <a:pt x="2457" y="3884"/>
                      </a:lnTo>
                      <a:lnTo>
                        <a:pt x="2459" y="3883"/>
                      </a:lnTo>
                      <a:close/>
                      <a:moveTo>
                        <a:pt x="2449" y="3817"/>
                      </a:moveTo>
                      <a:lnTo>
                        <a:pt x="2457" y="3821"/>
                      </a:lnTo>
                      <a:lnTo>
                        <a:pt x="2459" y="3825"/>
                      </a:lnTo>
                      <a:lnTo>
                        <a:pt x="2455" y="3827"/>
                      </a:lnTo>
                      <a:lnTo>
                        <a:pt x="2450" y="3827"/>
                      </a:lnTo>
                      <a:lnTo>
                        <a:pt x="2446" y="3827"/>
                      </a:lnTo>
                      <a:lnTo>
                        <a:pt x="2445" y="3825"/>
                      </a:lnTo>
                      <a:lnTo>
                        <a:pt x="2444" y="3825"/>
                      </a:lnTo>
                      <a:lnTo>
                        <a:pt x="2442" y="3823"/>
                      </a:lnTo>
                      <a:lnTo>
                        <a:pt x="2442" y="3822"/>
                      </a:lnTo>
                      <a:lnTo>
                        <a:pt x="2444" y="3821"/>
                      </a:lnTo>
                      <a:lnTo>
                        <a:pt x="2446" y="3818"/>
                      </a:lnTo>
                      <a:lnTo>
                        <a:pt x="2449" y="3817"/>
                      </a:lnTo>
                      <a:close/>
                      <a:moveTo>
                        <a:pt x="1519" y="3721"/>
                      </a:moveTo>
                      <a:lnTo>
                        <a:pt x="1526" y="3726"/>
                      </a:lnTo>
                      <a:lnTo>
                        <a:pt x="1532" y="3731"/>
                      </a:lnTo>
                      <a:lnTo>
                        <a:pt x="1535" y="3734"/>
                      </a:lnTo>
                      <a:lnTo>
                        <a:pt x="1538" y="3738"/>
                      </a:lnTo>
                      <a:lnTo>
                        <a:pt x="1538" y="3741"/>
                      </a:lnTo>
                      <a:lnTo>
                        <a:pt x="1536" y="3744"/>
                      </a:lnTo>
                      <a:lnTo>
                        <a:pt x="1535" y="3746"/>
                      </a:lnTo>
                      <a:lnTo>
                        <a:pt x="1531" y="3746"/>
                      </a:lnTo>
                      <a:lnTo>
                        <a:pt x="1527" y="3744"/>
                      </a:lnTo>
                      <a:lnTo>
                        <a:pt x="1523" y="3743"/>
                      </a:lnTo>
                      <a:lnTo>
                        <a:pt x="1514" y="3739"/>
                      </a:lnTo>
                      <a:lnTo>
                        <a:pt x="1506" y="3735"/>
                      </a:lnTo>
                      <a:lnTo>
                        <a:pt x="1506" y="3733"/>
                      </a:lnTo>
                      <a:lnTo>
                        <a:pt x="1506" y="3726"/>
                      </a:lnTo>
                      <a:lnTo>
                        <a:pt x="1509" y="3724"/>
                      </a:lnTo>
                      <a:lnTo>
                        <a:pt x="1513" y="3722"/>
                      </a:lnTo>
                      <a:lnTo>
                        <a:pt x="1515" y="3721"/>
                      </a:lnTo>
                      <a:lnTo>
                        <a:pt x="1519" y="3721"/>
                      </a:lnTo>
                      <a:close/>
                      <a:moveTo>
                        <a:pt x="1464" y="3729"/>
                      </a:moveTo>
                      <a:lnTo>
                        <a:pt x="1465" y="3738"/>
                      </a:lnTo>
                      <a:lnTo>
                        <a:pt x="1464" y="3747"/>
                      </a:lnTo>
                      <a:lnTo>
                        <a:pt x="1470" y="3748"/>
                      </a:lnTo>
                      <a:lnTo>
                        <a:pt x="1478" y="3746"/>
                      </a:lnTo>
                      <a:lnTo>
                        <a:pt x="1482" y="3744"/>
                      </a:lnTo>
                      <a:lnTo>
                        <a:pt x="1484" y="3744"/>
                      </a:lnTo>
                      <a:lnTo>
                        <a:pt x="1487" y="3744"/>
                      </a:lnTo>
                      <a:lnTo>
                        <a:pt x="1487" y="3747"/>
                      </a:lnTo>
                      <a:lnTo>
                        <a:pt x="1487" y="3752"/>
                      </a:lnTo>
                      <a:lnTo>
                        <a:pt x="1484" y="3757"/>
                      </a:lnTo>
                      <a:lnTo>
                        <a:pt x="1482" y="3763"/>
                      </a:lnTo>
                      <a:lnTo>
                        <a:pt x="1479" y="3766"/>
                      </a:lnTo>
                      <a:lnTo>
                        <a:pt x="1471" y="3775"/>
                      </a:lnTo>
                      <a:lnTo>
                        <a:pt x="1464" y="3783"/>
                      </a:lnTo>
                      <a:lnTo>
                        <a:pt x="1461" y="3781"/>
                      </a:lnTo>
                      <a:lnTo>
                        <a:pt x="1455" y="3778"/>
                      </a:lnTo>
                      <a:lnTo>
                        <a:pt x="1448" y="3770"/>
                      </a:lnTo>
                      <a:lnTo>
                        <a:pt x="1442" y="3765"/>
                      </a:lnTo>
                      <a:lnTo>
                        <a:pt x="1435" y="3764"/>
                      </a:lnTo>
                      <a:lnTo>
                        <a:pt x="1427" y="3763"/>
                      </a:lnTo>
                      <a:lnTo>
                        <a:pt x="1425" y="3761"/>
                      </a:lnTo>
                      <a:lnTo>
                        <a:pt x="1421" y="3761"/>
                      </a:lnTo>
                      <a:lnTo>
                        <a:pt x="1418" y="3759"/>
                      </a:lnTo>
                      <a:lnTo>
                        <a:pt x="1418" y="3756"/>
                      </a:lnTo>
                      <a:lnTo>
                        <a:pt x="1421" y="3753"/>
                      </a:lnTo>
                      <a:lnTo>
                        <a:pt x="1423" y="3751"/>
                      </a:lnTo>
                      <a:lnTo>
                        <a:pt x="1426" y="3750"/>
                      </a:lnTo>
                      <a:lnTo>
                        <a:pt x="1430" y="3748"/>
                      </a:lnTo>
                      <a:lnTo>
                        <a:pt x="1439" y="3746"/>
                      </a:lnTo>
                      <a:lnTo>
                        <a:pt x="1445" y="3743"/>
                      </a:lnTo>
                      <a:lnTo>
                        <a:pt x="1449" y="3739"/>
                      </a:lnTo>
                      <a:lnTo>
                        <a:pt x="1453" y="3734"/>
                      </a:lnTo>
                      <a:lnTo>
                        <a:pt x="1458" y="3730"/>
                      </a:lnTo>
                      <a:lnTo>
                        <a:pt x="1464" y="3729"/>
                      </a:lnTo>
                      <a:close/>
                      <a:moveTo>
                        <a:pt x="824" y="3589"/>
                      </a:moveTo>
                      <a:lnTo>
                        <a:pt x="826" y="3590"/>
                      </a:lnTo>
                      <a:lnTo>
                        <a:pt x="827" y="3593"/>
                      </a:lnTo>
                      <a:lnTo>
                        <a:pt x="830" y="3593"/>
                      </a:lnTo>
                      <a:lnTo>
                        <a:pt x="832" y="3594"/>
                      </a:lnTo>
                      <a:lnTo>
                        <a:pt x="836" y="3593"/>
                      </a:lnTo>
                      <a:lnTo>
                        <a:pt x="840" y="3592"/>
                      </a:lnTo>
                      <a:lnTo>
                        <a:pt x="848" y="3589"/>
                      </a:lnTo>
                      <a:lnTo>
                        <a:pt x="856" y="3588"/>
                      </a:lnTo>
                      <a:lnTo>
                        <a:pt x="865" y="3590"/>
                      </a:lnTo>
                      <a:lnTo>
                        <a:pt x="874" y="3593"/>
                      </a:lnTo>
                      <a:lnTo>
                        <a:pt x="880" y="3584"/>
                      </a:lnTo>
                      <a:lnTo>
                        <a:pt x="888" y="3579"/>
                      </a:lnTo>
                      <a:lnTo>
                        <a:pt x="894" y="3577"/>
                      </a:lnTo>
                      <a:lnTo>
                        <a:pt x="904" y="3577"/>
                      </a:lnTo>
                      <a:lnTo>
                        <a:pt x="911" y="3576"/>
                      </a:lnTo>
                      <a:lnTo>
                        <a:pt x="919" y="3579"/>
                      </a:lnTo>
                      <a:lnTo>
                        <a:pt x="920" y="3580"/>
                      </a:lnTo>
                      <a:lnTo>
                        <a:pt x="920" y="3582"/>
                      </a:lnTo>
                      <a:lnTo>
                        <a:pt x="922" y="3580"/>
                      </a:lnTo>
                      <a:lnTo>
                        <a:pt x="920" y="3577"/>
                      </a:lnTo>
                      <a:lnTo>
                        <a:pt x="913" y="3575"/>
                      </a:lnTo>
                      <a:lnTo>
                        <a:pt x="904" y="3575"/>
                      </a:lnTo>
                      <a:lnTo>
                        <a:pt x="894" y="3576"/>
                      </a:lnTo>
                      <a:lnTo>
                        <a:pt x="888" y="3577"/>
                      </a:lnTo>
                      <a:lnTo>
                        <a:pt x="880" y="3582"/>
                      </a:lnTo>
                      <a:lnTo>
                        <a:pt x="874" y="3590"/>
                      </a:lnTo>
                      <a:lnTo>
                        <a:pt x="865" y="3589"/>
                      </a:lnTo>
                      <a:lnTo>
                        <a:pt x="854" y="3586"/>
                      </a:lnTo>
                      <a:lnTo>
                        <a:pt x="848" y="3588"/>
                      </a:lnTo>
                      <a:lnTo>
                        <a:pt x="839" y="3590"/>
                      </a:lnTo>
                      <a:lnTo>
                        <a:pt x="835" y="3592"/>
                      </a:lnTo>
                      <a:lnTo>
                        <a:pt x="832" y="3592"/>
                      </a:lnTo>
                      <a:lnTo>
                        <a:pt x="830" y="3592"/>
                      </a:lnTo>
                      <a:lnTo>
                        <a:pt x="827" y="3590"/>
                      </a:lnTo>
                      <a:lnTo>
                        <a:pt x="826" y="3590"/>
                      </a:lnTo>
                      <a:lnTo>
                        <a:pt x="824" y="3589"/>
                      </a:lnTo>
                      <a:close/>
                      <a:moveTo>
                        <a:pt x="915" y="3595"/>
                      </a:moveTo>
                      <a:lnTo>
                        <a:pt x="915" y="3598"/>
                      </a:lnTo>
                      <a:lnTo>
                        <a:pt x="915" y="3602"/>
                      </a:lnTo>
                      <a:lnTo>
                        <a:pt x="928" y="3603"/>
                      </a:lnTo>
                      <a:lnTo>
                        <a:pt x="937" y="3606"/>
                      </a:lnTo>
                      <a:lnTo>
                        <a:pt x="937" y="3610"/>
                      </a:lnTo>
                      <a:lnTo>
                        <a:pt x="937" y="3612"/>
                      </a:lnTo>
                      <a:lnTo>
                        <a:pt x="939" y="3608"/>
                      </a:lnTo>
                      <a:lnTo>
                        <a:pt x="939" y="3604"/>
                      </a:lnTo>
                      <a:lnTo>
                        <a:pt x="928" y="3602"/>
                      </a:lnTo>
                      <a:lnTo>
                        <a:pt x="915" y="3599"/>
                      </a:lnTo>
                      <a:lnTo>
                        <a:pt x="915" y="3598"/>
                      </a:lnTo>
                      <a:lnTo>
                        <a:pt x="915" y="3595"/>
                      </a:lnTo>
                      <a:close/>
                      <a:moveTo>
                        <a:pt x="896" y="3656"/>
                      </a:moveTo>
                      <a:lnTo>
                        <a:pt x="896" y="3667"/>
                      </a:lnTo>
                      <a:lnTo>
                        <a:pt x="898" y="3677"/>
                      </a:lnTo>
                      <a:lnTo>
                        <a:pt x="901" y="3689"/>
                      </a:lnTo>
                      <a:lnTo>
                        <a:pt x="902" y="3699"/>
                      </a:lnTo>
                      <a:lnTo>
                        <a:pt x="902" y="3687"/>
                      </a:lnTo>
                      <a:lnTo>
                        <a:pt x="900" y="3677"/>
                      </a:lnTo>
                      <a:lnTo>
                        <a:pt x="897" y="3667"/>
                      </a:lnTo>
                      <a:lnTo>
                        <a:pt x="896" y="3656"/>
                      </a:lnTo>
                      <a:close/>
                      <a:moveTo>
                        <a:pt x="893" y="3712"/>
                      </a:moveTo>
                      <a:lnTo>
                        <a:pt x="892" y="3715"/>
                      </a:lnTo>
                      <a:lnTo>
                        <a:pt x="892" y="3716"/>
                      </a:lnTo>
                      <a:lnTo>
                        <a:pt x="892" y="3716"/>
                      </a:lnTo>
                      <a:lnTo>
                        <a:pt x="893" y="3715"/>
                      </a:lnTo>
                      <a:lnTo>
                        <a:pt x="893" y="3712"/>
                      </a:lnTo>
                      <a:close/>
                      <a:moveTo>
                        <a:pt x="892" y="3716"/>
                      </a:moveTo>
                      <a:lnTo>
                        <a:pt x="891" y="3718"/>
                      </a:lnTo>
                      <a:lnTo>
                        <a:pt x="891" y="3720"/>
                      </a:lnTo>
                      <a:lnTo>
                        <a:pt x="892" y="3721"/>
                      </a:lnTo>
                      <a:lnTo>
                        <a:pt x="892" y="3724"/>
                      </a:lnTo>
                      <a:lnTo>
                        <a:pt x="896" y="3726"/>
                      </a:lnTo>
                      <a:lnTo>
                        <a:pt x="897" y="3730"/>
                      </a:lnTo>
                      <a:lnTo>
                        <a:pt x="897" y="3729"/>
                      </a:lnTo>
                      <a:lnTo>
                        <a:pt x="893" y="3722"/>
                      </a:lnTo>
                      <a:lnTo>
                        <a:pt x="892" y="3716"/>
                      </a:lnTo>
                      <a:close/>
                      <a:moveTo>
                        <a:pt x="896" y="3744"/>
                      </a:moveTo>
                      <a:lnTo>
                        <a:pt x="894" y="3750"/>
                      </a:lnTo>
                      <a:lnTo>
                        <a:pt x="892" y="3752"/>
                      </a:lnTo>
                      <a:lnTo>
                        <a:pt x="891" y="3753"/>
                      </a:lnTo>
                      <a:lnTo>
                        <a:pt x="889" y="3753"/>
                      </a:lnTo>
                      <a:lnTo>
                        <a:pt x="891" y="3753"/>
                      </a:lnTo>
                      <a:lnTo>
                        <a:pt x="892" y="3752"/>
                      </a:lnTo>
                      <a:lnTo>
                        <a:pt x="894" y="3748"/>
                      </a:lnTo>
                      <a:lnTo>
                        <a:pt x="896" y="3744"/>
                      </a:lnTo>
                      <a:close/>
                      <a:moveTo>
                        <a:pt x="867" y="3768"/>
                      </a:moveTo>
                      <a:lnTo>
                        <a:pt x="871" y="3777"/>
                      </a:lnTo>
                      <a:lnTo>
                        <a:pt x="876" y="3787"/>
                      </a:lnTo>
                      <a:lnTo>
                        <a:pt x="871" y="3777"/>
                      </a:lnTo>
                      <a:lnTo>
                        <a:pt x="867" y="3768"/>
                      </a:lnTo>
                      <a:close/>
                      <a:moveTo>
                        <a:pt x="880" y="3791"/>
                      </a:moveTo>
                      <a:lnTo>
                        <a:pt x="888" y="3795"/>
                      </a:lnTo>
                      <a:lnTo>
                        <a:pt x="892" y="3799"/>
                      </a:lnTo>
                      <a:lnTo>
                        <a:pt x="894" y="3803"/>
                      </a:lnTo>
                      <a:lnTo>
                        <a:pt x="896" y="3805"/>
                      </a:lnTo>
                      <a:lnTo>
                        <a:pt x="894" y="3809"/>
                      </a:lnTo>
                      <a:lnTo>
                        <a:pt x="892" y="3813"/>
                      </a:lnTo>
                      <a:lnTo>
                        <a:pt x="888" y="3818"/>
                      </a:lnTo>
                      <a:lnTo>
                        <a:pt x="883" y="3823"/>
                      </a:lnTo>
                      <a:lnTo>
                        <a:pt x="878" y="3827"/>
                      </a:lnTo>
                      <a:lnTo>
                        <a:pt x="874" y="3831"/>
                      </a:lnTo>
                      <a:lnTo>
                        <a:pt x="874" y="3831"/>
                      </a:lnTo>
                      <a:lnTo>
                        <a:pt x="883" y="3823"/>
                      </a:lnTo>
                      <a:lnTo>
                        <a:pt x="892" y="3813"/>
                      </a:lnTo>
                      <a:lnTo>
                        <a:pt x="894" y="3809"/>
                      </a:lnTo>
                      <a:lnTo>
                        <a:pt x="896" y="3805"/>
                      </a:lnTo>
                      <a:lnTo>
                        <a:pt x="894" y="3803"/>
                      </a:lnTo>
                      <a:lnTo>
                        <a:pt x="892" y="3799"/>
                      </a:lnTo>
                      <a:lnTo>
                        <a:pt x="888" y="3795"/>
                      </a:lnTo>
                      <a:lnTo>
                        <a:pt x="880" y="3791"/>
                      </a:lnTo>
                      <a:close/>
                      <a:moveTo>
                        <a:pt x="891" y="3867"/>
                      </a:moveTo>
                      <a:lnTo>
                        <a:pt x="892" y="3870"/>
                      </a:lnTo>
                      <a:lnTo>
                        <a:pt x="892" y="3871"/>
                      </a:lnTo>
                      <a:lnTo>
                        <a:pt x="891" y="3875"/>
                      </a:lnTo>
                      <a:lnTo>
                        <a:pt x="889" y="3878"/>
                      </a:lnTo>
                      <a:lnTo>
                        <a:pt x="887" y="3879"/>
                      </a:lnTo>
                      <a:lnTo>
                        <a:pt x="884" y="3882"/>
                      </a:lnTo>
                      <a:lnTo>
                        <a:pt x="879" y="3886"/>
                      </a:lnTo>
                      <a:lnTo>
                        <a:pt x="874" y="3891"/>
                      </a:lnTo>
                      <a:lnTo>
                        <a:pt x="870" y="3895"/>
                      </a:lnTo>
                      <a:lnTo>
                        <a:pt x="865" y="3900"/>
                      </a:lnTo>
                      <a:lnTo>
                        <a:pt x="861" y="3905"/>
                      </a:lnTo>
                      <a:lnTo>
                        <a:pt x="859" y="3909"/>
                      </a:lnTo>
                      <a:lnTo>
                        <a:pt x="859" y="3910"/>
                      </a:lnTo>
                      <a:lnTo>
                        <a:pt x="861" y="3905"/>
                      </a:lnTo>
                      <a:lnTo>
                        <a:pt x="865" y="3900"/>
                      </a:lnTo>
                      <a:lnTo>
                        <a:pt x="870" y="3896"/>
                      </a:lnTo>
                      <a:lnTo>
                        <a:pt x="874" y="3891"/>
                      </a:lnTo>
                      <a:lnTo>
                        <a:pt x="884" y="3882"/>
                      </a:lnTo>
                      <a:lnTo>
                        <a:pt x="892" y="3873"/>
                      </a:lnTo>
                      <a:lnTo>
                        <a:pt x="892" y="3870"/>
                      </a:lnTo>
                      <a:lnTo>
                        <a:pt x="891" y="3867"/>
                      </a:lnTo>
                      <a:close/>
                      <a:moveTo>
                        <a:pt x="1325" y="3511"/>
                      </a:moveTo>
                      <a:lnTo>
                        <a:pt x="1328" y="3509"/>
                      </a:lnTo>
                      <a:lnTo>
                        <a:pt x="1328" y="3505"/>
                      </a:lnTo>
                      <a:lnTo>
                        <a:pt x="1326" y="3505"/>
                      </a:lnTo>
                      <a:lnTo>
                        <a:pt x="1326" y="3507"/>
                      </a:lnTo>
                      <a:lnTo>
                        <a:pt x="1325" y="3511"/>
                      </a:lnTo>
                      <a:close/>
                      <a:moveTo>
                        <a:pt x="949" y="2622"/>
                      </a:moveTo>
                      <a:lnTo>
                        <a:pt x="958" y="2599"/>
                      </a:lnTo>
                      <a:lnTo>
                        <a:pt x="962" y="2596"/>
                      </a:lnTo>
                      <a:lnTo>
                        <a:pt x="968" y="2596"/>
                      </a:lnTo>
                      <a:lnTo>
                        <a:pt x="971" y="2595"/>
                      </a:lnTo>
                      <a:lnTo>
                        <a:pt x="974" y="2594"/>
                      </a:lnTo>
                      <a:lnTo>
                        <a:pt x="975" y="2592"/>
                      </a:lnTo>
                      <a:lnTo>
                        <a:pt x="976" y="2590"/>
                      </a:lnTo>
                      <a:lnTo>
                        <a:pt x="977" y="2586"/>
                      </a:lnTo>
                      <a:lnTo>
                        <a:pt x="977" y="2580"/>
                      </a:lnTo>
                      <a:lnTo>
                        <a:pt x="976" y="2573"/>
                      </a:lnTo>
                      <a:lnTo>
                        <a:pt x="976" y="2567"/>
                      </a:lnTo>
                      <a:lnTo>
                        <a:pt x="974" y="2554"/>
                      </a:lnTo>
                      <a:lnTo>
                        <a:pt x="971" y="2543"/>
                      </a:lnTo>
                      <a:lnTo>
                        <a:pt x="967" y="2530"/>
                      </a:lnTo>
                      <a:lnTo>
                        <a:pt x="962" y="2516"/>
                      </a:lnTo>
                      <a:lnTo>
                        <a:pt x="958" y="2512"/>
                      </a:lnTo>
                      <a:lnTo>
                        <a:pt x="953" y="2510"/>
                      </a:lnTo>
                      <a:lnTo>
                        <a:pt x="946" y="2507"/>
                      </a:lnTo>
                      <a:lnTo>
                        <a:pt x="940" y="2507"/>
                      </a:lnTo>
                      <a:lnTo>
                        <a:pt x="929" y="2510"/>
                      </a:lnTo>
                      <a:lnTo>
                        <a:pt x="917" y="2512"/>
                      </a:lnTo>
                      <a:lnTo>
                        <a:pt x="910" y="2510"/>
                      </a:lnTo>
                      <a:lnTo>
                        <a:pt x="907" y="2507"/>
                      </a:lnTo>
                      <a:lnTo>
                        <a:pt x="901" y="2511"/>
                      </a:lnTo>
                      <a:lnTo>
                        <a:pt x="896" y="2516"/>
                      </a:lnTo>
                      <a:lnTo>
                        <a:pt x="892" y="2523"/>
                      </a:lnTo>
                      <a:lnTo>
                        <a:pt x="889" y="2530"/>
                      </a:lnTo>
                      <a:lnTo>
                        <a:pt x="882" y="2538"/>
                      </a:lnTo>
                      <a:lnTo>
                        <a:pt x="875" y="2543"/>
                      </a:lnTo>
                      <a:lnTo>
                        <a:pt x="866" y="2543"/>
                      </a:lnTo>
                      <a:lnTo>
                        <a:pt x="857" y="2543"/>
                      </a:lnTo>
                      <a:lnTo>
                        <a:pt x="856" y="2546"/>
                      </a:lnTo>
                      <a:lnTo>
                        <a:pt x="856" y="2547"/>
                      </a:lnTo>
                      <a:lnTo>
                        <a:pt x="854" y="2545"/>
                      </a:lnTo>
                      <a:lnTo>
                        <a:pt x="856" y="2543"/>
                      </a:lnTo>
                      <a:lnTo>
                        <a:pt x="865" y="2542"/>
                      </a:lnTo>
                      <a:lnTo>
                        <a:pt x="875" y="2543"/>
                      </a:lnTo>
                      <a:lnTo>
                        <a:pt x="882" y="2537"/>
                      </a:lnTo>
                      <a:lnTo>
                        <a:pt x="888" y="2529"/>
                      </a:lnTo>
                      <a:lnTo>
                        <a:pt x="892" y="2521"/>
                      </a:lnTo>
                      <a:lnTo>
                        <a:pt x="896" y="2515"/>
                      </a:lnTo>
                      <a:lnTo>
                        <a:pt x="901" y="2510"/>
                      </a:lnTo>
                      <a:lnTo>
                        <a:pt x="906" y="2506"/>
                      </a:lnTo>
                      <a:lnTo>
                        <a:pt x="901" y="2502"/>
                      </a:lnTo>
                      <a:lnTo>
                        <a:pt x="894" y="2497"/>
                      </a:lnTo>
                      <a:lnTo>
                        <a:pt x="889" y="2493"/>
                      </a:lnTo>
                      <a:lnTo>
                        <a:pt x="884" y="2491"/>
                      </a:lnTo>
                      <a:lnTo>
                        <a:pt x="879" y="2498"/>
                      </a:lnTo>
                      <a:lnTo>
                        <a:pt x="875" y="2506"/>
                      </a:lnTo>
                      <a:lnTo>
                        <a:pt x="854" y="2508"/>
                      </a:lnTo>
                      <a:lnTo>
                        <a:pt x="837" y="2510"/>
                      </a:lnTo>
                      <a:lnTo>
                        <a:pt x="836" y="2515"/>
                      </a:lnTo>
                      <a:lnTo>
                        <a:pt x="836" y="2520"/>
                      </a:lnTo>
                      <a:lnTo>
                        <a:pt x="837" y="2525"/>
                      </a:lnTo>
                      <a:lnTo>
                        <a:pt x="837" y="2529"/>
                      </a:lnTo>
                      <a:lnTo>
                        <a:pt x="831" y="2532"/>
                      </a:lnTo>
                      <a:lnTo>
                        <a:pt x="823" y="2534"/>
                      </a:lnTo>
                      <a:lnTo>
                        <a:pt x="817" y="2537"/>
                      </a:lnTo>
                      <a:lnTo>
                        <a:pt x="810" y="2543"/>
                      </a:lnTo>
                      <a:lnTo>
                        <a:pt x="809" y="2546"/>
                      </a:lnTo>
                      <a:lnTo>
                        <a:pt x="809" y="2550"/>
                      </a:lnTo>
                      <a:lnTo>
                        <a:pt x="808" y="2554"/>
                      </a:lnTo>
                      <a:lnTo>
                        <a:pt x="810" y="2556"/>
                      </a:lnTo>
                      <a:lnTo>
                        <a:pt x="818" y="2557"/>
                      </a:lnTo>
                      <a:lnTo>
                        <a:pt x="826" y="2557"/>
                      </a:lnTo>
                      <a:lnTo>
                        <a:pt x="830" y="2556"/>
                      </a:lnTo>
                      <a:lnTo>
                        <a:pt x="832" y="2557"/>
                      </a:lnTo>
                      <a:lnTo>
                        <a:pt x="836" y="2559"/>
                      </a:lnTo>
                      <a:lnTo>
                        <a:pt x="837" y="2561"/>
                      </a:lnTo>
                      <a:lnTo>
                        <a:pt x="832" y="2568"/>
                      </a:lnTo>
                      <a:lnTo>
                        <a:pt x="824" y="2574"/>
                      </a:lnTo>
                      <a:lnTo>
                        <a:pt x="824" y="2580"/>
                      </a:lnTo>
                      <a:lnTo>
                        <a:pt x="823" y="2583"/>
                      </a:lnTo>
                      <a:lnTo>
                        <a:pt x="822" y="2587"/>
                      </a:lnTo>
                      <a:lnTo>
                        <a:pt x="819" y="2589"/>
                      </a:lnTo>
                      <a:lnTo>
                        <a:pt x="818" y="2590"/>
                      </a:lnTo>
                      <a:lnTo>
                        <a:pt x="815" y="2590"/>
                      </a:lnTo>
                      <a:lnTo>
                        <a:pt x="814" y="2590"/>
                      </a:lnTo>
                      <a:lnTo>
                        <a:pt x="811" y="2589"/>
                      </a:lnTo>
                      <a:lnTo>
                        <a:pt x="808" y="2586"/>
                      </a:lnTo>
                      <a:lnTo>
                        <a:pt x="801" y="2585"/>
                      </a:lnTo>
                      <a:lnTo>
                        <a:pt x="796" y="2589"/>
                      </a:lnTo>
                      <a:lnTo>
                        <a:pt x="792" y="2594"/>
                      </a:lnTo>
                      <a:lnTo>
                        <a:pt x="789" y="2590"/>
                      </a:lnTo>
                      <a:lnTo>
                        <a:pt x="788" y="2586"/>
                      </a:lnTo>
                      <a:lnTo>
                        <a:pt x="787" y="2583"/>
                      </a:lnTo>
                      <a:lnTo>
                        <a:pt x="787" y="2580"/>
                      </a:lnTo>
                      <a:lnTo>
                        <a:pt x="771" y="2580"/>
                      </a:lnTo>
                      <a:lnTo>
                        <a:pt x="754" y="2580"/>
                      </a:lnTo>
                      <a:lnTo>
                        <a:pt x="752" y="2580"/>
                      </a:lnTo>
                      <a:lnTo>
                        <a:pt x="748" y="2580"/>
                      </a:lnTo>
                      <a:lnTo>
                        <a:pt x="744" y="2582"/>
                      </a:lnTo>
                      <a:lnTo>
                        <a:pt x="741" y="2585"/>
                      </a:lnTo>
                      <a:lnTo>
                        <a:pt x="745" y="2591"/>
                      </a:lnTo>
                      <a:lnTo>
                        <a:pt x="751" y="2603"/>
                      </a:lnTo>
                      <a:lnTo>
                        <a:pt x="749" y="2607"/>
                      </a:lnTo>
                      <a:lnTo>
                        <a:pt x="747" y="2609"/>
                      </a:lnTo>
                      <a:lnTo>
                        <a:pt x="745" y="2612"/>
                      </a:lnTo>
                      <a:lnTo>
                        <a:pt x="744" y="2613"/>
                      </a:lnTo>
                      <a:lnTo>
                        <a:pt x="744" y="2615"/>
                      </a:lnTo>
                      <a:lnTo>
                        <a:pt x="745" y="2617"/>
                      </a:lnTo>
                      <a:lnTo>
                        <a:pt x="751" y="2617"/>
                      </a:lnTo>
                      <a:lnTo>
                        <a:pt x="760" y="2617"/>
                      </a:lnTo>
                      <a:lnTo>
                        <a:pt x="762" y="2617"/>
                      </a:lnTo>
                      <a:lnTo>
                        <a:pt x="762" y="2620"/>
                      </a:lnTo>
                      <a:lnTo>
                        <a:pt x="762" y="2622"/>
                      </a:lnTo>
                      <a:lnTo>
                        <a:pt x="760" y="2626"/>
                      </a:lnTo>
                      <a:lnTo>
                        <a:pt x="748" y="2633"/>
                      </a:lnTo>
                      <a:lnTo>
                        <a:pt x="736" y="2640"/>
                      </a:lnTo>
                      <a:lnTo>
                        <a:pt x="736" y="2644"/>
                      </a:lnTo>
                      <a:lnTo>
                        <a:pt x="738" y="2649"/>
                      </a:lnTo>
                      <a:lnTo>
                        <a:pt x="739" y="2655"/>
                      </a:lnTo>
                      <a:lnTo>
                        <a:pt x="741" y="2659"/>
                      </a:lnTo>
                      <a:lnTo>
                        <a:pt x="747" y="2665"/>
                      </a:lnTo>
                      <a:lnTo>
                        <a:pt x="754" y="2672"/>
                      </a:lnTo>
                      <a:lnTo>
                        <a:pt x="762" y="2673"/>
                      </a:lnTo>
                      <a:lnTo>
                        <a:pt x="771" y="2675"/>
                      </a:lnTo>
                      <a:lnTo>
                        <a:pt x="775" y="2677"/>
                      </a:lnTo>
                      <a:lnTo>
                        <a:pt x="779" y="2675"/>
                      </a:lnTo>
                      <a:lnTo>
                        <a:pt x="783" y="2674"/>
                      </a:lnTo>
                      <a:lnTo>
                        <a:pt x="787" y="2672"/>
                      </a:lnTo>
                      <a:lnTo>
                        <a:pt x="779" y="2665"/>
                      </a:lnTo>
                      <a:lnTo>
                        <a:pt x="769" y="2653"/>
                      </a:lnTo>
                      <a:lnTo>
                        <a:pt x="769" y="2651"/>
                      </a:lnTo>
                      <a:lnTo>
                        <a:pt x="774" y="2649"/>
                      </a:lnTo>
                      <a:lnTo>
                        <a:pt x="780" y="2656"/>
                      </a:lnTo>
                      <a:lnTo>
                        <a:pt x="787" y="2662"/>
                      </a:lnTo>
                      <a:lnTo>
                        <a:pt x="792" y="2670"/>
                      </a:lnTo>
                      <a:lnTo>
                        <a:pt x="796" y="2677"/>
                      </a:lnTo>
                      <a:lnTo>
                        <a:pt x="787" y="2682"/>
                      </a:lnTo>
                      <a:lnTo>
                        <a:pt x="778" y="2686"/>
                      </a:lnTo>
                      <a:lnTo>
                        <a:pt x="774" y="2694"/>
                      </a:lnTo>
                      <a:lnTo>
                        <a:pt x="769" y="2705"/>
                      </a:lnTo>
                      <a:lnTo>
                        <a:pt x="760" y="2712"/>
                      </a:lnTo>
                      <a:lnTo>
                        <a:pt x="754" y="2718"/>
                      </a:lnTo>
                      <a:lnTo>
                        <a:pt x="756" y="2721"/>
                      </a:lnTo>
                      <a:lnTo>
                        <a:pt x="756" y="2723"/>
                      </a:lnTo>
                      <a:lnTo>
                        <a:pt x="758" y="2723"/>
                      </a:lnTo>
                      <a:lnTo>
                        <a:pt x="760" y="2723"/>
                      </a:lnTo>
                      <a:lnTo>
                        <a:pt x="765" y="2722"/>
                      </a:lnTo>
                      <a:lnTo>
                        <a:pt x="769" y="2718"/>
                      </a:lnTo>
                      <a:lnTo>
                        <a:pt x="779" y="2716"/>
                      </a:lnTo>
                      <a:lnTo>
                        <a:pt x="787" y="2714"/>
                      </a:lnTo>
                      <a:lnTo>
                        <a:pt x="792" y="2714"/>
                      </a:lnTo>
                      <a:lnTo>
                        <a:pt x="799" y="2714"/>
                      </a:lnTo>
                      <a:lnTo>
                        <a:pt x="801" y="2714"/>
                      </a:lnTo>
                      <a:lnTo>
                        <a:pt x="804" y="2716"/>
                      </a:lnTo>
                      <a:lnTo>
                        <a:pt x="805" y="2717"/>
                      </a:lnTo>
                      <a:lnTo>
                        <a:pt x="806" y="2718"/>
                      </a:lnTo>
                      <a:lnTo>
                        <a:pt x="802" y="2721"/>
                      </a:lnTo>
                      <a:lnTo>
                        <a:pt x="799" y="2723"/>
                      </a:lnTo>
                      <a:lnTo>
                        <a:pt x="795" y="2725"/>
                      </a:lnTo>
                      <a:lnTo>
                        <a:pt x="792" y="2725"/>
                      </a:lnTo>
                      <a:lnTo>
                        <a:pt x="784" y="2726"/>
                      </a:lnTo>
                      <a:lnTo>
                        <a:pt x="778" y="2727"/>
                      </a:lnTo>
                      <a:lnTo>
                        <a:pt x="771" y="2727"/>
                      </a:lnTo>
                      <a:lnTo>
                        <a:pt x="765" y="2729"/>
                      </a:lnTo>
                      <a:lnTo>
                        <a:pt x="757" y="2730"/>
                      </a:lnTo>
                      <a:lnTo>
                        <a:pt x="751" y="2732"/>
                      </a:lnTo>
                      <a:lnTo>
                        <a:pt x="748" y="2741"/>
                      </a:lnTo>
                      <a:lnTo>
                        <a:pt x="745" y="2751"/>
                      </a:lnTo>
                      <a:lnTo>
                        <a:pt x="743" y="2753"/>
                      </a:lnTo>
                      <a:lnTo>
                        <a:pt x="739" y="2753"/>
                      </a:lnTo>
                      <a:lnTo>
                        <a:pt x="735" y="2752"/>
                      </a:lnTo>
                      <a:lnTo>
                        <a:pt x="731" y="2751"/>
                      </a:lnTo>
                      <a:lnTo>
                        <a:pt x="723" y="2754"/>
                      </a:lnTo>
                      <a:lnTo>
                        <a:pt x="713" y="2758"/>
                      </a:lnTo>
                      <a:lnTo>
                        <a:pt x="709" y="2760"/>
                      </a:lnTo>
                      <a:lnTo>
                        <a:pt x="708" y="2761"/>
                      </a:lnTo>
                      <a:lnTo>
                        <a:pt x="706" y="2764"/>
                      </a:lnTo>
                      <a:lnTo>
                        <a:pt x="709" y="2765"/>
                      </a:lnTo>
                      <a:lnTo>
                        <a:pt x="713" y="2767"/>
                      </a:lnTo>
                      <a:lnTo>
                        <a:pt x="717" y="2769"/>
                      </a:lnTo>
                      <a:lnTo>
                        <a:pt x="722" y="2767"/>
                      </a:lnTo>
                      <a:lnTo>
                        <a:pt x="727" y="2766"/>
                      </a:lnTo>
                      <a:lnTo>
                        <a:pt x="732" y="2765"/>
                      </a:lnTo>
                      <a:lnTo>
                        <a:pt x="738" y="2765"/>
                      </a:lnTo>
                      <a:lnTo>
                        <a:pt x="741" y="2764"/>
                      </a:lnTo>
                      <a:lnTo>
                        <a:pt x="745" y="2765"/>
                      </a:lnTo>
                      <a:lnTo>
                        <a:pt x="748" y="2766"/>
                      </a:lnTo>
                      <a:lnTo>
                        <a:pt x="747" y="2767"/>
                      </a:lnTo>
                      <a:lnTo>
                        <a:pt x="745" y="2769"/>
                      </a:lnTo>
                      <a:lnTo>
                        <a:pt x="741" y="2769"/>
                      </a:lnTo>
                      <a:lnTo>
                        <a:pt x="731" y="2771"/>
                      </a:lnTo>
                      <a:lnTo>
                        <a:pt x="722" y="2774"/>
                      </a:lnTo>
                      <a:lnTo>
                        <a:pt x="718" y="2778"/>
                      </a:lnTo>
                      <a:lnTo>
                        <a:pt x="714" y="2783"/>
                      </a:lnTo>
                      <a:lnTo>
                        <a:pt x="713" y="2786"/>
                      </a:lnTo>
                      <a:lnTo>
                        <a:pt x="713" y="2788"/>
                      </a:lnTo>
                      <a:lnTo>
                        <a:pt x="713" y="2791"/>
                      </a:lnTo>
                      <a:lnTo>
                        <a:pt x="713" y="2793"/>
                      </a:lnTo>
                      <a:lnTo>
                        <a:pt x="717" y="2793"/>
                      </a:lnTo>
                      <a:lnTo>
                        <a:pt x="722" y="2793"/>
                      </a:lnTo>
                      <a:lnTo>
                        <a:pt x="726" y="2792"/>
                      </a:lnTo>
                      <a:lnTo>
                        <a:pt x="731" y="2791"/>
                      </a:lnTo>
                      <a:lnTo>
                        <a:pt x="736" y="2789"/>
                      </a:lnTo>
                      <a:lnTo>
                        <a:pt x="740" y="2789"/>
                      </a:lnTo>
                      <a:lnTo>
                        <a:pt x="744" y="2791"/>
                      </a:lnTo>
                      <a:lnTo>
                        <a:pt x="745" y="2793"/>
                      </a:lnTo>
                      <a:lnTo>
                        <a:pt x="739" y="2800"/>
                      </a:lnTo>
                      <a:lnTo>
                        <a:pt x="731" y="2811"/>
                      </a:lnTo>
                      <a:lnTo>
                        <a:pt x="744" y="2806"/>
                      </a:lnTo>
                      <a:lnTo>
                        <a:pt x="760" y="2802"/>
                      </a:lnTo>
                      <a:lnTo>
                        <a:pt x="753" y="2809"/>
                      </a:lnTo>
                      <a:lnTo>
                        <a:pt x="745" y="2821"/>
                      </a:lnTo>
                      <a:lnTo>
                        <a:pt x="748" y="2822"/>
                      </a:lnTo>
                      <a:lnTo>
                        <a:pt x="751" y="2822"/>
                      </a:lnTo>
                      <a:lnTo>
                        <a:pt x="752" y="2821"/>
                      </a:lnTo>
                      <a:lnTo>
                        <a:pt x="754" y="2819"/>
                      </a:lnTo>
                      <a:lnTo>
                        <a:pt x="760" y="2817"/>
                      </a:lnTo>
                      <a:lnTo>
                        <a:pt x="764" y="2815"/>
                      </a:lnTo>
                      <a:lnTo>
                        <a:pt x="780" y="2813"/>
                      </a:lnTo>
                      <a:lnTo>
                        <a:pt x="796" y="2811"/>
                      </a:lnTo>
                      <a:lnTo>
                        <a:pt x="814" y="2802"/>
                      </a:lnTo>
                      <a:lnTo>
                        <a:pt x="834" y="2793"/>
                      </a:lnTo>
                      <a:lnTo>
                        <a:pt x="852" y="2780"/>
                      </a:lnTo>
                      <a:lnTo>
                        <a:pt x="870" y="2769"/>
                      </a:lnTo>
                      <a:lnTo>
                        <a:pt x="876" y="2769"/>
                      </a:lnTo>
                      <a:lnTo>
                        <a:pt x="882" y="2766"/>
                      </a:lnTo>
                      <a:lnTo>
                        <a:pt x="887" y="2764"/>
                      </a:lnTo>
                      <a:lnTo>
                        <a:pt x="893" y="2760"/>
                      </a:lnTo>
                      <a:lnTo>
                        <a:pt x="901" y="2758"/>
                      </a:lnTo>
                      <a:lnTo>
                        <a:pt x="911" y="2756"/>
                      </a:lnTo>
                      <a:lnTo>
                        <a:pt x="917" y="2756"/>
                      </a:lnTo>
                      <a:lnTo>
                        <a:pt x="923" y="2757"/>
                      </a:lnTo>
                      <a:lnTo>
                        <a:pt x="929" y="2757"/>
                      </a:lnTo>
                      <a:lnTo>
                        <a:pt x="935" y="2756"/>
                      </a:lnTo>
                      <a:lnTo>
                        <a:pt x="937" y="2753"/>
                      </a:lnTo>
                      <a:lnTo>
                        <a:pt x="940" y="2751"/>
                      </a:lnTo>
                      <a:lnTo>
                        <a:pt x="941" y="2747"/>
                      </a:lnTo>
                      <a:lnTo>
                        <a:pt x="942" y="2743"/>
                      </a:lnTo>
                      <a:lnTo>
                        <a:pt x="945" y="2734"/>
                      </a:lnTo>
                      <a:lnTo>
                        <a:pt x="948" y="2723"/>
                      </a:lnTo>
                      <a:lnTo>
                        <a:pt x="949" y="2717"/>
                      </a:lnTo>
                      <a:lnTo>
                        <a:pt x="950" y="2712"/>
                      </a:lnTo>
                      <a:lnTo>
                        <a:pt x="954" y="2707"/>
                      </a:lnTo>
                      <a:lnTo>
                        <a:pt x="957" y="2700"/>
                      </a:lnTo>
                      <a:lnTo>
                        <a:pt x="957" y="2690"/>
                      </a:lnTo>
                      <a:lnTo>
                        <a:pt x="957" y="2679"/>
                      </a:lnTo>
                      <a:lnTo>
                        <a:pt x="955" y="2669"/>
                      </a:lnTo>
                      <a:lnTo>
                        <a:pt x="953" y="2659"/>
                      </a:lnTo>
                      <a:lnTo>
                        <a:pt x="952" y="2652"/>
                      </a:lnTo>
                      <a:lnTo>
                        <a:pt x="950" y="2647"/>
                      </a:lnTo>
                      <a:lnTo>
                        <a:pt x="946" y="2643"/>
                      </a:lnTo>
                      <a:lnTo>
                        <a:pt x="944" y="2640"/>
                      </a:lnTo>
                      <a:lnTo>
                        <a:pt x="946" y="2629"/>
                      </a:lnTo>
                      <a:lnTo>
                        <a:pt x="948" y="2621"/>
                      </a:lnTo>
                      <a:lnTo>
                        <a:pt x="949" y="2622"/>
                      </a:lnTo>
                      <a:close/>
                      <a:moveTo>
                        <a:pt x="859" y="2555"/>
                      </a:moveTo>
                      <a:lnTo>
                        <a:pt x="861" y="2556"/>
                      </a:lnTo>
                      <a:lnTo>
                        <a:pt x="861" y="2557"/>
                      </a:lnTo>
                      <a:lnTo>
                        <a:pt x="849" y="2563"/>
                      </a:lnTo>
                      <a:lnTo>
                        <a:pt x="837" y="2567"/>
                      </a:lnTo>
                      <a:lnTo>
                        <a:pt x="837" y="2565"/>
                      </a:lnTo>
                      <a:lnTo>
                        <a:pt x="848" y="2561"/>
                      </a:lnTo>
                      <a:lnTo>
                        <a:pt x="861" y="2556"/>
                      </a:lnTo>
                      <a:lnTo>
                        <a:pt x="861" y="2556"/>
                      </a:lnTo>
                      <a:lnTo>
                        <a:pt x="859" y="2555"/>
                      </a:lnTo>
                      <a:close/>
                      <a:moveTo>
                        <a:pt x="898" y="2586"/>
                      </a:moveTo>
                      <a:lnTo>
                        <a:pt x="896" y="2581"/>
                      </a:lnTo>
                      <a:lnTo>
                        <a:pt x="893" y="2577"/>
                      </a:lnTo>
                      <a:lnTo>
                        <a:pt x="897" y="2581"/>
                      </a:lnTo>
                      <a:lnTo>
                        <a:pt x="898" y="2586"/>
                      </a:lnTo>
                      <a:close/>
                      <a:moveTo>
                        <a:pt x="1666" y="2723"/>
                      </a:moveTo>
                      <a:lnTo>
                        <a:pt x="1666" y="2725"/>
                      </a:lnTo>
                      <a:lnTo>
                        <a:pt x="1667" y="2738"/>
                      </a:lnTo>
                      <a:lnTo>
                        <a:pt x="1670" y="2751"/>
                      </a:lnTo>
                      <a:lnTo>
                        <a:pt x="1671" y="2749"/>
                      </a:lnTo>
                      <a:lnTo>
                        <a:pt x="1668" y="2736"/>
                      </a:lnTo>
                      <a:lnTo>
                        <a:pt x="1666" y="2723"/>
                      </a:lnTo>
                      <a:close/>
                      <a:moveTo>
                        <a:pt x="1652" y="2765"/>
                      </a:moveTo>
                      <a:lnTo>
                        <a:pt x="1652" y="2765"/>
                      </a:lnTo>
                      <a:lnTo>
                        <a:pt x="1653" y="2773"/>
                      </a:lnTo>
                      <a:lnTo>
                        <a:pt x="1654" y="2779"/>
                      </a:lnTo>
                      <a:lnTo>
                        <a:pt x="1653" y="2773"/>
                      </a:lnTo>
                      <a:lnTo>
                        <a:pt x="1652" y="2765"/>
                      </a:lnTo>
                      <a:close/>
                      <a:moveTo>
                        <a:pt x="1614" y="2793"/>
                      </a:moveTo>
                      <a:lnTo>
                        <a:pt x="1619" y="2809"/>
                      </a:lnTo>
                      <a:lnTo>
                        <a:pt x="1624" y="2824"/>
                      </a:lnTo>
                      <a:lnTo>
                        <a:pt x="1624" y="2823"/>
                      </a:lnTo>
                      <a:lnTo>
                        <a:pt x="1619" y="2808"/>
                      </a:lnTo>
                      <a:lnTo>
                        <a:pt x="1614" y="2793"/>
                      </a:lnTo>
                      <a:close/>
                      <a:moveTo>
                        <a:pt x="1624" y="2890"/>
                      </a:moveTo>
                      <a:lnTo>
                        <a:pt x="1624" y="2892"/>
                      </a:lnTo>
                      <a:lnTo>
                        <a:pt x="1623" y="2894"/>
                      </a:lnTo>
                      <a:lnTo>
                        <a:pt x="1630" y="2894"/>
                      </a:lnTo>
                      <a:lnTo>
                        <a:pt x="1632" y="2894"/>
                      </a:lnTo>
                      <a:lnTo>
                        <a:pt x="1635" y="2897"/>
                      </a:lnTo>
                      <a:lnTo>
                        <a:pt x="1636" y="2901"/>
                      </a:lnTo>
                      <a:lnTo>
                        <a:pt x="1637" y="2903"/>
                      </a:lnTo>
                      <a:lnTo>
                        <a:pt x="1637" y="2907"/>
                      </a:lnTo>
                      <a:lnTo>
                        <a:pt x="1636" y="2909"/>
                      </a:lnTo>
                      <a:lnTo>
                        <a:pt x="1636" y="2910"/>
                      </a:lnTo>
                      <a:lnTo>
                        <a:pt x="1637" y="2907"/>
                      </a:lnTo>
                      <a:lnTo>
                        <a:pt x="1637" y="2906"/>
                      </a:lnTo>
                      <a:lnTo>
                        <a:pt x="1637" y="2902"/>
                      </a:lnTo>
                      <a:lnTo>
                        <a:pt x="1637" y="2900"/>
                      </a:lnTo>
                      <a:lnTo>
                        <a:pt x="1636" y="2896"/>
                      </a:lnTo>
                      <a:lnTo>
                        <a:pt x="1633" y="2892"/>
                      </a:lnTo>
                      <a:lnTo>
                        <a:pt x="1631" y="2892"/>
                      </a:lnTo>
                      <a:lnTo>
                        <a:pt x="1624" y="2892"/>
                      </a:lnTo>
                      <a:lnTo>
                        <a:pt x="1624" y="2890"/>
                      </a:lnTo>
                      <a:lnTo>
                        <a:pt x="1624" y="2890"/>
                      </a:lnTo>
                      <a:close/>
                      <a:moveTo>
                        <a:pt x="1619" y="2920"/>
                      </a:moveTo>
                      <a:lnTo>
                        <a:pt x="1619" y="2920"/>
                      </a:lnTo>
                      <a:lnTo>
                        <a:pt x="1615" y="2920"/>
                      </a:lnTo>
                      <a:lnTo>
                        <a:pt x="1613" y="2922"/>
                      </a:lnTo>
                      <a:lnTo>
                        <a:pt x="1610" y="2923"/>
                      </a:lnTo>
                      <a:lnTo>
                        <a:pt x="1610" y="2925"/>
                      </a:lnTo>
                      <a:lnTo>
                        <a:pt x="1606" y="2928"/>
                      </a:lnTo>
                      <a:lnTo>
                        <a:pt x="1604" y="2932"/>
                      </a:lnTo>
                      <a:lnTo>
                        <a:pt x="1601" y="2936"/>
                      </a:lnTo>
                      <a:lnTo>
                        <a:pt x="1601" y="2938"/>
                      </a:lnTo>
                      <a:lnTo>
                        <a:pt x="1602" y="2946"/>
                      </a:lnTo>
                      <a:lnTo>
                        <a:pt x="1605" y="2953"/>
                      </a:lnTo>
                      <a:lnTo>
                        <a:pt x="1608" y="2962"/>
                      </a:lnTo>
                      <a:lnTo>
                        <a:pt x="1610" y="2971"/>
                      </a:lnTo>
                      <a:lnTo>
                        <a:pt x="1602" y="2971"/>
                      </a:lnTo>
                      <a:lnTo>
                        <a:pt x="1596" y="2971"/>
                      </a:lnTo>
                      <a:lnTo>
                        <a:pt x="1587" y="2966"/>
                      </a:lnTo>
                      <a:lnTo>
                        <a:pt x="1578" y="2962"/>
                      </a:lnTo>
                      <a:lnTo>
                        <a:pt x="1569" y="2955"/>
                      </a:lnTo>
                      <a:lnTo>
                        <a:pt x="1560" y="2948"/>
                      </a:lnTo>
                      <a:lnTo>
                        <a:pt x="1554" y="2940"/>
                      </a:lnTo>
                      <a:lnTo>
                        <a:pt x="1551" y="2935"/>
                      </a:lnTo>
                      <a:lnTo>
                        <a:pt x="1547" y="2932"/>
                      </a:lnTo>
                      <a:lnTo>
                        <a:pt x="1544" y="2933"/>
                      </a:lnTo>
                      <a:lnTo>
                        <a:pt x="1541" y="2933"/>
                      </a:lnTo>
                      <a:lnTo>
                        <a:pt x="1541" y="2935"/>
                      </a:lnTo>
                      <a:lnTo>
                        <a:pt x="1535" y="2935"/>
                      </a:lnTo>
                      <a:lnTo>
                        <a:pt x="1530" y="2936"/>
                      </a:lnTo>
                      <a:lnTo>
                        <a:pt x="1526" y="2936"/>
                      </a:lnTo>
                      <a:lnTo>
                        <a:pt x="1522" y="2935"/>
                      </a:lnTo>
                      <a:lnTo>
                        <a:pt x="1521" y="2929"/>
                      </a:lnTo>
                      <a:lnTo>
                        <a:pt x="1518" y="2920"/>
                      </a:lnTo>
                      <a:lnTo>
                        <a:pt x="1518" y="2916"/>
                      </a:lnTo>
                      <a:lnTo>
                        <a:pt x="1517" y="2913"/>
                      </a:lnTo>
                      <a:lnTo>
                        <a:pt x="1515" y="2910"/>
                      </a:lnTo>
                      <a:lnTo>
                        <a:pt x="1514" y="2909"/>
                      </a:lnTo>
                      <a:lnTo>
                        <a:pt x="1512" y="2907"/>
                      </a:lnTo>
                      <a:lnTo>
                        <a:pt x="1509" y="2907"/>
                      </a:lnTo>
                      <a:lnTo>
                        <a:pt x="1505" y="2906"/>
                      </a:lnTo>
                      <a:lnTo>
                        <a:pt x="1501" y="2906"/>
                      </a:lnTo>
                      <a:lnTo>
                        <a:pt x="1496" y="2906"/>
                      </a:lnTo>
                      <a:lnTo>
                        <a:pt x="1490" y="2907"/>
                      </a:lnTo>
                      <a:lnTo>
                        <a:pt x="1488" y="2901"/>
                      </a:lnTo>
                      <a:lnTo>
                        <a:pt x="1486" y="2898"/>
                      </a:lnTo>
                      <a:lnTo>
                        <a:pt x="1477" y="2896"/>
                      </a:lnTo>
                      <a:lnTo>
                        <a:pt x="1468" y="2894"/>
                      </a:lnTo>
                      <a:lnTo>
                        <a:pt x="1462" y="2885"/>
                      </a:lnTo>
                      <a:lnTo>
                        <a:pt x="1458" y="2880"/>
                      </a:lnTo>
                      <a:lnTo>
                        <a:pt x="1455" y="2878"/>
                      </a:lnTo>
                      <a:lnTo>
                        <a:pt x="1451" y="2876"/>
                      </a:lnTo>
                      <a:lnTo>
                        <a:pt x="1448" y="2876"/>
                      </a:lnTo>
                      <a:lnTo>
                        <a:pt x="1444" y="2876"/>
                      </a:lnTo>
                      <a:lnTo>
                        <a:pt x="1448" y="2876"/>
                      </a:lnTo>
                      <a:lnTo>
                        <a:pt x="1451" y="2876"/>
                      </a:lnTo>
                      <a:lnTo>
                        <a:pt x="1455" y="2878"/>
                      </a:lnTo>
                      <a:lnTo>
                        <a:pt x="1457" y="2880"/>
                      </a:lnTo>
                      <a:lnTo>
                        <a:pt x="1462" y="2885"/>
                      </a:lnTo>
                      <a:lnTo>
                        <a:pt x="1466" y="2894"/>
                      </a:lnTo>
                      <a:lnTo>
                        <a:pt x="1475" y="2897"/>
                      </a:lnTo>
                      <a:lnTo>
                        <a:pt x="1484" y="2900"/>
                      </a:lnTo>
                      <a:lnTo>
                        <a:pt x="1487" y="2902"/>
                      </a:lnTo>
                      <a:lnTo>
                        <a:pt x="1490" y="2909"/>
                      </a:lnTo>
                      <a:lnTo>
                        <a:pt x="1496" y="2907"/>
                      </a:lnTo>
                      <a:lnTo>
                        <a:pt x="1500" y="2906"/>
                      </a:lnTo>
                      <a:lnTo>
                        <a:pt x="1505" y="2906"/>
                      </a:lnTo>
                      <a:lnTo>
                        <a:pt x="1508" y="2909"/>
                      </a:lnTo>
                      <a:lnTo>
                        <a:pt x="1512" y="2909"/>
                      </a:lnTo>
                      <a:lnTo>
                        <a:pt x="1514" y="2910"/>
                      </a:lnTo>
                      <a:lnTo>
                        <a:pt x="1515" y="2911"/>
                      </a:lnTo>
                      <a:lnTo>
                        <a:pt x="1517" y="2914"/>
                      </a:lnTo>
                      <a:lnTo>
                        <a:pt x="1517" y="2918"/>
                      </a:lnTo>
                      <a:lnTo>
                        <a:pt x="1518" y="2922"/>
                      </a:lnTo>
                      <a:lnTo>
                        <a:pt x="1519" y="2931"/>
                      </a:lnTo>
                      <a:lnTo>
                        <a:pt x="1522" y="2936"/>
                      </a:lnTo>
                      <a:lnTo>
                        <a:pt x="1526" y="2938"/>
                      </a:lnTo>
                      <a:lnTo>
                        <a:pt x="1530" y="2937"/>
                      </a:lnTo>
                      <a:lnTo>
                        <a:pt x="1535" y="2937"/>
                      </a:lnTo>
                      <a:lnTo>
                        <a:pt x="1541" y="2936"/>
                      </a:lnTo>
                      <a:lnTo>
                        <a:pt x="1541" y="2936"/>
                      </a:lnTo>
                      <a:lnTo>
                        <a:pt x="1544" y="2935"/>
                      </a:lnTo>
                      <a:lnTo>
                        <a:pt x="1547" y="2935"/>
                      </a:lnTo>
                      <a:lnTo>
                        <a:pt x="1551" y="2936"/>
                      </a:lnTo>
                      <a:lnTo>
                        <a:pt x="1554" y="2941"/>
                      </a:lnTo>
                      <a:lnTo>
                        <a:pt x="1560" y="2950"/>
                      </a:lnTo>
                      <a:lnTo>
                        <a:pt x="1569" y="2957"/>
                      </a:lnTo>
                      <a:lnTo>
                        <a:pt x="1578" y="2964"/>
                      </a:lnTo>
                      <a:lnTo>
                        <a:pt x="1587" y="2968"/>
                      </a:lnTo>
                      <a:lnTo>
                        <a:pt x="1597" y="2973"/>
                      </a:lnTo>
                      <a:lnTo>
                        <a:pt x="1604" y="2973"/>
                      </a:lnTo>
                      <a:lnTo>
                        <a:pt x="1610" y="2973"/>
                      </a:lnTo>
                      <a:lnTo>
                        <a:pt x="1618" y="2975"/>
                      </a:lnTo>
                      <a:lnTo>
                        <a:pt x="1624" y="2977"/>
                      </a:lnTo>
                      <a:lnTo>
                        <a:pt x="1632" y="2977"/>
                      </a:lnTo>
                      <a:lnTo>
                        <a:pt x="1639" y="2977"/>
                      </a:lnTo>
                      <a:lnTo>
                        <a:pt x="1644" y="2980"/>
                      </a:lnTo>
                      <a:lnTo>
                        <a:pt x="1648" y="2982"/>
                      </a:lnTo>
                      <a:lnTo>
                        <a:pt x="1654" y="2989"/>
                      </a:lnTo>
                      <a:lnTo>
                        <a:pt x="1662" y="2995"/>
                      </a:lnTo>
                      <a:lnTo>
                        <a:pt x="1670" y="3001"/>
                      </a:lnTo>
                      <a:lnTo>
                        <a:pt x="1680" y="3006"/>
                      </a:lnTo>
                      <a:lnTo>
                        <a:pt x="1688" y="3003"/>
                      </a:lnTo>
                      <a:lnTo>
                        <a:pt x="1694" y="3001"/>
                      </a:lnTo>
                      <a:lnTo>
                        <a:pt x="1706" y="3007"/>
                      </a:lnTo>
                      <a:lnTo>
                        <a:pt x="1713" y="3015"/>
                      </a:lnTo>
                      <a:lnTo>
                        <a:pt x="1720" y="3015"/>
                      </a:lnTo>
                      <a:lnTo>
                        <a:pt x="1728" y="3015"/>
                      </a:lnTo>
                      <a:lnTo>
                        <a:pt x="1735" y="3016"/>
                      </a:lnTo>
                      <a:lnTo>
                        <a:pt x="1740" y="3019"/>
                      </a:lnTo>
                      <a:lnTo>
                        <a:pt x="1740" y="3017"/>
                      </a:lnTo>
                      <a:lnTo>
                        <a:pt x="1740" y="3016"/>
                      </a:lnTo>
                      <a:lnTo>
                        <a:pt x="1735" y="3014"/>
                      </a:lnTo>
                      <a:lnTo>
                        <a:pt x="1728" y="3012"/>
                      </a:lnTo>
                      <a:lnTo>
                        <a:pt x="1719" y="3012"/>
                      </a:lnTo>
                      <a:lnTo>
                        <a:pt x="1713" y="3012"/>
                      </a:lnTo>
                      <a:lnTo>
                        <a:pt x="1705" y="3005"/>
                      </a:lnTo>
                      <a:lnTo>
                        <a:pt x="1693" y="2998"/>
                      </a:lnTo>
                      <a:lnTo>
                        <a:pt x="1687" y="3001"/>
                      </a:lnTo>
                      <a:lnTo>
                        <a:pt x="1680" y="3002"/>
                      </a:lnTo>
                      <a:lnTo>
                        <a:pt x="1668" y="2998"/>
                      </a:lnTo>
                      <a:lnTo>
                        <a:pt x="1661" y="2993"/>
                      </a:lnTo>
                      <a:lnTo>
                        <a:pt x="1654" y="2986"/>
                      </a:lnTo>
                      <a:lnTo>
                        <a:pt x="1648" y="2980"/>
                      </a:lnTo>
                      <a:lnTo>
                        <a:pt x="1643" y="2977"/>
                      </a:lnTo>
                      <a:lnTo>
                        <a:pt x="1637" y="2975"/>
                      </a:lnTo>
                      <a:lnTo>
                        <a:pt x="1637" y="2975"/>
                      </a:lnTo>
                      <a:lnTo>
                        <a:pt x="1626" y="2975"/>
                      </a:lnTo>
                      <a:lnTo>
                        <a:pt x="1619" y="2972"/>
                      </a:lnTo>
                      <a:lnTo>
                        <a:pt x="1611" y="2970"/>
                      </a:lnTo>
                      <a:lnTo>
                        <a:pt x="1610" y="2960"/>
                      </a:lnTo>
                      <a:lnTo>
                        <a:pt x="1608" y="2953"/>
                      </a:lnTo>
                      <a:lnTo>
                        <a:pt x="1605" y="2945"/>
                      </a:lnTo>
                      <a:lnTo>
                        <a:pt x="1602" y="2938"/>
                      </a:lnTo>
                      <a:lnTo>
                        <a:pt x="1604" y="2936"/>
                      </a:lnTo>
                      <a:lnTo>
                        <a:pt x="1605" y="2932"/>
                      </a:lnTo>
                      <a:lnTo>
                        <a:pt x="1609" y="2928"/>
                      </a:lnTo>
                      <a:lnTo>
                        <a:pt x="1611" y="2925"/>
                      </a:lnTo>
                      <a:lnTo>
                        <a:pt x="1613" y="2923"/>
                      </a:lnTo>
                      <a:lnTo>
                        <a:pt x="1614" y="2922"/>
                      </a:lnTo>
                      <a:lnTo>
                        <a:pt x="1617" y="2920"/>
                      </a:lnTo>
                      <a:lnTo>
                        <a:pt x="1619" y="2920"/>
                      </a:lnTo>
                      <a:lnTo>
                        <a:pt x="1619" y="2920"/>
                      </a:lnTo>
                      <a:close/>
                      <a:moveTo>
                        <a:pt x="1759" y="3124"/>
                      </a:moveTo>
                      <a:lnTo>
                        <a:pt x="1758" y="3119"/>
                      </a:lnTo>
                      <a:lnTo>
                        <a:pt x="1757" y="3113"/>
                      </a:lnTo>
                      <a:lnTo>
                        <a:pt x="1759" y="3119"/>
                      </a:lnTo>
                      <a:lnTo>
                        <a:pt x="1759" y="3124"/>
                      </a:lnTo>
                      <a:close/>
                      <a:moveTo>
                        <a:pt x="1807" y="3129"/>
                      </a:moveTo>
                      <a:lnTo>
                        <a:pt x="1810" y="3133"/>
                      </a:lnTo>
                      <a:lnTo>
                        <a:pt x="1814" y="3137"/>
                      </a:lnTo>
                      <a:lnTo>
                        <a:pt x="1814" y="3139"/>
                      </a:lnTo>
                      <a:lnTo>
                        <a:pt x="1814" y="3143"/>
                      </a:lnTo>
                      <a:lnTo>
                        <a:pt x="1816" y="3147"/>
                      </a:lnTo>
                      <a:lnTo>
                        <a:pt x="1819" y="3150"/>
                      </a:lnTo>
                      <a:lnTo>
                        <a:pt x="1823" y="3139"/>
                      </a:lnTo>
                      <a:lnTo>
                        <a:pt x="1828" y="3132"/>
                      </a:lnTo>
                      <a:lnTo>
                        <a:pt x="1834" y="3135"/>
                      </a:lnTo>
                      <a:lnTo>
                        <a:pt x="1840" y="3141"/>
                      </a:lnTo>
                      <a:lnTo>
                        <a:pt x="1845" y="3146"/>
                      </a:lnTo>
                      <a:lnTo>
                        <a:pt x="1849" y="3151"/>
                      </a:lnTo>
                      <a:lnTo>
                        <a:pt x="1845" y="3146"/>
                      </a:lnTo>
                      <a:lnTo>
                        <a:pt x="1840" y="3141"/>
                      </a:lnTo>
                      <a:lnTo>
                        <a:pt x="1834" y="3135"/>
                      </a:lnTo>
                      <a:lnTo>
                        <a:pt x="1828" y="3132"/>
                      </a:lnTo>
                      <a:lnTo>
                        <a:pt x="1823" y="3139"/>
                      </a:lnTo>
                      <a:lnTo>
                        <a:pt x="1819" y="3150"/>
                      </a:lnTo>
                      <a:lnTo>
                        <a:pt x="1819" y="3156"/>
                      </a:lnTo>
                      <a:lnTo>
                        <a:pt x="1819" y="3159"/>
                      </a:lnTo>
                      <a:lnTo>
                        <a:pt x="1818" y="3163"/>
                      </a:lnTo>
                      <a:lnTo>
                        <a:pt x="1816" y="3168"/>
                      </a:lnTo>
                      <a:lnTo>
                        <a:pt x="1816" y="3169"/>
                      </a:lnTo>
                      <a:lnTo>
                        <a:pt x="1816" y="3172"/>
                      </a:lnTo>
                      <a:lnTo>
                        <a:pt x="1818" y="3172"/>
                      </a:lnTo>
                      <a:lnTo>
                        <a:pt x="1819" y="3173"/>
                      </a:lnTo>
                      <a:lnTo>
                        <a:pt x="1820" y="3174"/>
                      </a:lnTo>
                      <a:lnTo>
                        <a:pt x="1823" y="3176"/>
                      </a:lnTo>
                      <a:lnTo>
                        <a:pt x="1819" y="3174"/>
                      </a:lnTo>
                      <a:lnTo>
                        <a:pt x="1818" y="3173"/>
                      </a:lnTo>
                      <a:lnTo>
                        <a:pt x="1816" y="3172"/>
                      </a:lnTo>
                      <a:lnTo>
                        <a:pt x="1816" y="3168"/>
                      </a:lnTo>
                      <a:lnTo>
                        <a:pt x="1818" y="3163"/>
                      </a:lnTo>
                      <a:lnTo>
                        <a:pt x="1818" y="3159"/>
                      </a:lnTo>
                      <a:lnTo>
                        <a:pt x="1818" y="3156"/>
                      </a:lnTo>
                      <a:lnTo>
                        <a:pt x="1818" y="3150"/>
                      </a:lnTo>
                      <a:lnTo>
                        <a:pt x="1815" y="3146"/>
                      </a:lnTo>
                      <a:lnTo>
                        <a:pt x="1814" y="3142"/>
                      </a:lnTo>
                      <a:lnTo>
                        <a:pt x="1814" y="3139"/>
                      </a:lnTo>
                      <a:lnTo>
                        <a:pt x="1814" y="3135"/>
                      </a:lnTo>
                      <a:lnTo>
                        <a:pt x="1810" y="3133"/>
                      </a:lnTo>
                      <a:lnTo>
                        <a:pt x="1807" y="3129"/>
                      </a:lnTo>
                      <a:close/>
                      <a:moveTo>
                        <a:pt x="1866" y="3135"/>
                      </a:moveTo>
                      <a:lnTo>
                        <a:pt x="1869" y="3134"/>
                      </a:lnTo>
                      <a:lnTo>
                        <a:pt x="1875" y="3134"/>
                      </a:lnTo>
                      <a:lnTo>
                        <a:pt x="1880" y="3135"/>
                      </a:lnTo>
                      <a:lnTo>
                        <a:pt x="1885" y="3137"/>
                      </a:lnTo>
                      <a:lnTo>
                        <a:pt x="1880" y="3135"/>
                      </a:lnTo>
                      <a:lnTo>
                        <a:pt x="1875" y="3134"/>
                      </a:lnTo>
                      <a:lnTo>
                        <a:pt x="1869" y="3134"/>
                      </a:lnTo>
                      <a:lnTo>
                        <a:pt x="1866" y="3135"/>
                      </a:lnTo>
                      <a:close/>
                      <a:moveTo>
                        <a:pt x="1888" y="3137"/>
                      </a:moveTo>
                      <a:lnTo>
                        <a:pt x="1897" y="3143"/>
                      </a:lnTo>
                      <a:lnTo>
                        <a:pt x="1904" y="3147"/>
                      </a:lnTo>
                      <a:lnTo>
                        <a:pt x="1897" y="3143"/>
                      </a:lnTo>
                      <a:lnTo>
                        <a:pt x="1888" y="3137"/>
                      </a:lnTo>
                      <a:close/>
                      <a:moveTo>
                        <a:pt x="1926" y="3133"/>
                      </a:moveTo>
                      <a:lnTo>
                        <a:pt x="1928" y="3133"/>
                      </a:lnTo>
                      <a:lnTo>
                        <a:pt x="1929" y="3132"/>
                      </a:lnTo>
                      <a:lnTo>
                        <a:pt x="1946" y="3128"/>
                      </a:lnTo>
                      <a:lnTo>
                        <a:pt x="1967" y="3122"/>
                      </a:lnTo>
                      <a:lnTo>
                        <a:pt x="1972" y="3120"/>
                      </a:lnTo>
                      <a:lnTo>
                        <a:pt x="1980" y="3119"/>
                      </a:lnTo>
                      <a:lnTo>
                        <a:pt x="1972" y="3120"/>
                      </a:lnTo>
                      <a:lnTo>
                        <a:pt x="1965" y="3122"/>
                      </a:lnTo>
                      <a:lnTo>
                        <a:pt x="1946" y="3128"/>
                      </a:lnTo>
                      <a:lnTo>
                        <a:pt x="1929" y="3132"/>
                      </a:lnTo>
                      <a:lnTo>
                        <a:pt x="1928" y="3133"/>
                      </a:lnTo>
                      <a:lnTo>
                        <a:pt x="1926" y="3133"/>
                      </a:lnTo>
                      <a:close/>
                      <a:moveTo>
                        <a:pt x="1997" y="3078"/>
                      </a:moveTo>
                      <a:lnTo>
                        <a:pt x="2011" y="3073"/>
                      </a:lnTo>
                      <a:lnTo>
                        <a:pt x="2026" y="3068"/>
                      </a:lnTo>
                      <a:lnTo>
                        <a:pt x="2025" y="3068"/>
                      </a:lnTo>
                      <a:lnTo>
                        <a:pt x="2011" y="3074"/>
                      </a:lnTo>
                      <a:lnTo>
                        <a:pt x="1997" y="3078"/>
                      </a:lnTo>
                      <a:close/>
                      <a:moveTo>
                        <a:pt x="2025" y="3050"/>
                      </a:moveTo>
                      <a:lnTo>
                        <a:pt x="2026" y="3049"/>
                      </a:lnTo>
                      <a:lnTo>
                        <a:pt x="2026" y="3049"/>
                      </a:lnTo>
                      <a:lnTo>
                        <a:pt x="2037" y="3050"/>
                      </a:lnTo>
                      <a:lnTo>
                        <a:pt x="2048" y="3050"/>
                      </a:lnTo>
                      <a:lnTo>
                        <a:pt x="2048" y="3050"/>
                      </a:lnTo>
                      <a:lnTo>
                        <a:pt x="2044" y="3051"/>
                      </a:lnTo>
                      <a:lnTo>
                        <a:pt x="2037" y="3051"/>
                      </a:lnTo>
                      <a:lnTo>
                        <a:pt x="2030" y="3051"/>
                      </a:lnTo>
                      <a:lnTo>
                        <a:pt x="2025" y="3050"/>
                      </a:lnTo>
                      <a:close/>
                      <a:moveTo>
                        <a:pt x="1971" y="2950"/>
                      </a:moveTo>
                      <a:lnTo>
                        <a:pt x="1971" y="2944"/>
                      </a:lnTo>
                      <a:lnTo>
                        <a:pt x="1972" y="2937"/>
                      </a:lnTo>
                      <a:lnTo>
                        <a:pt x="1972" y="2944"/>
                      </a:lnTo>
                      <a:lnTo>
                        <a:pt x="1971" y="2950"/>
                      </a:lnTo>
                      <a:close/>
                      <a:moveTo>
                        <a:pt x="1949" y="2911"/>
                      </a:moveTo>
                      <a:lnTo>
                        <a:pt x="1947" y="2910"/>
                      </a:lnTo>
                      <a:lnTo>
                        <a:pt x="1954" y="2909"/>
                      </a:lnTo>
                      <a:lnTo>
                        <a:pt x="1961" y="2906"/>
                      </a:lnTo>
                      <a:lnTo>
                        <a:pt x="1973" y="2903"/>
                      </a:lnTo>
                      <a:lnTo>
                        <a:pt x="1981" y="2901"/>
                      </a:lnTo>
                      <a:lnTo>
                        <a:pt x="1987" y="2898"/>
                      </a:lnTo>
                      <a:lnTo>
                        <a:pt x="1997" y="2896"/>
                      </a:lnTo>
                      <a:lnTo>
                        <a:pt x="2006" y="2893"/>
                      </a:lnTo>
                      <a:lnTo>
                        <a:pt x="2012" y="2892"/>
                      </a:lnTo>
                      <a:lnTo>
                        <a:pt x="2028" y="2885"/>
                      </a:lnTo>
                      <a:lnTo>
                        <a:pt x="2046" y="2879"/>
                      </a:lnTo>
                      <a:lnTo>
                        <a:pt x="2059" y="2871"/>
                      </a:lnTo>
                      <a:lnTo>
                        <a:pt x="2073" y="2865"/>
                      </a:lnTo>
                      <a:lnTo>
                        <a:pt x="2074" y="2862"/>
                      </a:lnTo>
                      <a:lnTo>
                        <a:pt x="2074" y="2861"/>
                      </a:lnTo>
                      <a:lnTo>
                        <a:pt x="2074" y="2863"/>
                      </a:lnTo>
                      <a:lnTo>
                        <a:pt x="2073" y="2866"/>
                      </a:lnTo>
                      <a:lnTo>
                        <a:pt x="2059" y="2874"/>
                      </a:lnTo>
                      <a:lnTo>
                        <a:pt x="2044" y="2880"/>
                      </a:lnTo>
                      <a:lnTo>
                        <a:pt x="2028" y="2888"/>
                      </a:lnTo>
                      <a:lnTo>
                        <a:pt x="2012" y="2894"/>
                      </a:lnTo>
                      <a:lnTo>
                        <a:pt x="2006" y="2896"/>
                      </a:lnTo>
                      <a:lnTo>
                        <a:pt x="1997" y="2897"/>
                      </a:lnTo>
                      <a:lnTo>
                        <a:pt x="1989" y="2900"/>
                      </a:lnTo>
                      <a:lnTo>
                        <a:pt x="1981" y="2903"/>
                      </a:lnTo>
                      <a:lnTo>
                        <a:pt x="1973" y="2906"/>
                      </a:lnTo>
                      <a:lnTo>
                        <a:pt x="1963" y="2909"/>
                      </a:lnTo>
                      <a:lnTo>
                        <a:pt x="1954" y="2910"/>
                      </a:lnTo>
                      <a:lnTo>
                        <a:pt x="1949" y="2911"/>
                      </a:lnTo>
                      <a:close/>
                      <a:moveTo>
                        <a:pt x="2076" y="2852"/>
                      </a:moveTo>
                      <a:lnTo>
                        <a:pt x="2076" y="2850"/>
                      </a:lnTo>
                      <a:lnTo>
                        <a:pt x="2076" y="2850"/>
                      </a:lnTo>
                      <a:lnTo>
                        <a:pt x="2077" y="2850"/>
                      </a:lnTo>
                      <a:lnTo>
                        <a:pt x="2077" y="2850"/>
                      </a:lnTo>
                      <a:lnTo>
                        <a:pt x="2086" y="2859"/>
                      </a:lnTo>
                      <a:lnTo>
                        <a:pt x="2096" y="2870"/>
                      </a:lnTo>
                      <a:lnTo>
                        <a:pt x="2098" y="2870"/>
                      </a:lnTo>
                      <a:lnTo>
                        <a:pt x="2100" y="2870"/>
                      </a:lnTo>
                      <a:lnTo>
                        <a:pt x="2100" y="2870"/>
                      </a:lnTo>
                      <a:lnTo>
                        <a:pt x="2102" y="2868"/>
                      </a:lnTo>
                      <a:lnTo>
                        <a:pt x="2100" y="2871"/>
                      </a:lnTo>
                      <a:lnTo>
                        <a:pt x="2100" y="2872"/>
                      </a:lnTo>
                      <a:lnTo>
                        <a:pt x="2098" y="2872"/>
                      </a:lnTo>
                      <a:lnTo>
                        <a:pt x="2095" y="2871"/>
                      </a:lnTo>
                      <a:lnTo>
                        <a:pt x="2086" y="2862"/>
                      </a:lnTo>
                      <a:lnTo>
                        <a:pt x="2077" y="2853"/>
                      </a:lnTo>
                      <a:lnTo>
                        <a:pt x="2076" y="2852"/>
                      </a:lnTo>
                      <a:lnTo>
                        <a:pt x="2076" y="2852"/>
                      </a:lnTo>
                      <a:close/>
                      <a:moveTo>
                        <a:pt x="2103" y="2856"/>
                      </a:moveTo>
                      <a:lnTo>
                        <a:pt x="2104" y="2853"/>
                      </a:lnTo>
                      <a:lnTo>
                        <a:pt x="2105" y="2850"/>
                      </a:lnTo>
                      <a:lnTo>
                        <a:pt x="2105" y="2848"/>
                      </a:lnTo>
                      <a:lnTo>
                        <a:pt x="2107" y="2844"/>
                      </a:lnTo>
                      <a:lnTo>
                        <a:pt x="2107" y="2840"/>
                      </a:lnTo>
                      <a:lnTo>
                        <a:pt x="2105" y="2837"/>
                      </a:lnTo>
                      <a:lnTo>
                        <a:pt x="2104" y="2832"/>
                      </a:lnTo>
                      <a:lnTo>
                        <a:pt x="2102" y="2828"/>
                      </a:lnTo>
                      <a:lnTo>
                        <a:pt x="2105" y="2832"/>
                      </a:lnTo>
                      <a:lnTo>
                        <a:pt x="2107" y="2837"/>
                      </a:lnTo>
                      <a:lnTo>
                        <a:pt x="2108" y="2841"/>
                      </a:lnTo>
                      <a:lnTo>
                        <a:pt x="2108" y="2845"/>
                      </a:lnTo>
                      <a:lnTo>
                        <a:pt x="2107" y="2848"/>
                      </a:lnTo>
                      <a:lnTo>
                        <a:pt x="2107" y="2852"/>
                      </a:lnTo>
                      <a:lnTo>
                        <a:pt x="2116" y="2857"/>
                      </a:lnTo>
                      <a:lnTo>
                        <a:pt x="2125" y="2861"/>
                      </a:lnTo>
                      <a:lnTo>
                        <a:pt x="2125" y="2866"/>
                      </a:lnTo>
                      <a:lnTo>
                        <a:pt x="2125" y="2875"/>
                      </a:lnTo>
                      <a:lnTo>
                        <a:pt x="2138" y="2872"/>
                      </a:lnTo>
                      <a:lnTo>
                        <a:pt x="2148" y="2870"/>
                      </a:lnTo>
                      <a:lnTo>
                        <a:pt x="2159" y="2879"/>
                      </a:lnTo>
                      <a:lnTo>
                        <a:pt x="2166" y="2884"/>
                      </a:lnTo>
                      <a:lnTo>
                        <a:pt x="2178" y="2884"/>
                      </a:lnTo>
                      <a:lnTo>
                        <a:pt x="2184" y="2884"/>
                      </a:lnTo>
                      <a:lnTo>
                        <a:pt x="2187" y="2900"/>
                      </a:lnTo>
                      <a:lnTo>
                        <a:pt x="2190" y="2916"/>
                      </a:lnTo>
                      <a:lnTo>
                        <a:pt x="2196" y="2924"/>
                      </a:lnTo>
                      <a:lnTo>
                        <a:pt x="2204" y="2929"/>
                      </a:lnTo>
                      <a:lnTo>
                        <a:pt x="2207" y="2929"/>
                      </a:lnTo>
                      <a:lnTo>
                        <a:pt x="2210" y="2928"/>
                      </a:lnTo>
                      <a:lnTo>
                        <a:pt x="2205" y="2931"/>
                      </a:lnTo>
                      <a:lnTo>
                        <a:pt x="2201" y="2931"/>
                      </a:lnTo>
                      <a:lnTo>
                        <a:pt x="2194" y="2925"/>
                      </a:lnTo>
                      <a:lnTo>
                        <a:pt x="2187" y="2918"/>
                      </a:lnTo>
                      <a:lnTo>
                        <a:pt x="2184" y="2901"/>
                      </a:lnTo>
                      <a:lnTo>
                        <a:pt x="2183" y="2885"/>
                      </a:lnTo>
                      <a:lnTo>
                        <a:pt x="2175" y="2885"/>
                      </a:lnTo>
                      <a:lnTo>
                        <a:pt x="2164" y="2885"/>
                      </a:lnTo>
                      <a:lnTo>
                        <a:pt x="2157" y="2880"/>
                      </a:lnTo>
                      <a:lnTo>
                        <a:pt x="2146" y="2871"/>
                      </a:lnTo>
                      <a:lnTo>
                        <a:pt x="2137" y="2874"/>
                      </a:lnTo>
                      <a:lnTo>
                        <a:pt x="2124" y="2876"/>
                      </a:lnTo>
                      <a:lnTo>
                        <a:pt x="2122" y="2867"/>
                      </a:lnTo>
                      <a:lnTo>
                        <a:pt x="2124" y="2862"/>
                      </a:lnTo>
                      <a:lnTo>
                        <a:pt x="2113" y="2857"/>
                      </a:lnTo>
                      <a:lnTo>
                        <a:pt x="2105" y="2853"/>
                      </a:lnTo>
                      <a:lnTo>
                        <a:pt x="2104" y="2854"/>
                      </a:lnTo>
                      <a:lnTo>
                        <a:pt x="2103" y="2856"/>
                      </a:lnTo>
                      <a:close/>
                      <a:moveTo>
                        <a:pt x="2092" y="2819"/>
                      </a:moveTo>
                      <a:lnTo>
                        <a:pt x="2091" y="2819"/>
                      </a:lnTo>
                      <a:lnTo>
                        <a:pt x="2085" y="2805"/>
                      </a:lnTo>
                      <a:lnTo>
                        <a:pt x="2082" y="2796"/>
                      </a:lnTo>
                      <a:lnTo>
                        <a:pt x="2087" y="2784"/>
                      </a:lnTo>
                      <a:lnTo>
                        <a:pt x="2091" y="2773"/>
                      </a:lnTo>
                      <a:lnTo>
                        <a:pt x="2090" y="2767"/>
                      </a:lnTo>
                      <a:lnTo>
                        <a:pt x="2089" y="2764"/>
                      </a:lnTo>
                      <a:lnTo>
                        <a:pt x="2091" y="2769"/>
                      </a:lnTo>
                      <a:lnTo>
                        <a:pt x="2092" y="2774"/>
                      </a:lnTo>
                      <a:lnTo>
                        <a:pt x="2087" y="2786"/>
                      </a:lnTo>
                      <a:lnTo>
                        <a:pt x="2083" y="2796"/>
                      </a:lnTo>
                      <a:lnTo>
                        <a:pt x="2086" y="2806"/>
                      </a:lnTo>
                      <a:lnTo>
                        <a:pt x="2092" y="2819"/>
                      </a:lnTo>
                      <a:close/>
                      <a:moveTo>
                        <a:pt x="2082" y="2756"/>
                      </a:moveTo>
                      <a:lnTo>
                        <a:pt x="2079" y="2753"/>
                      </a:lnTo>
                      <a:lnTo>
                        <a:pt x="2077" y="2749"/>
                      </a:lnTo>
                      <a:lnTo>
                        <a:pt x="2081" y="2743"/>
                      </a:lnTo>
                      <a:lnTo>
                        <a:pt x="2083" y="2738"/>
                      </a:lnTo>
                      <a:lnTo>
                        <a:pt x="2082" y="2734"/>
                      </a:lnTo>
                      <a:lnTo>
                        <a:pt x="2079" y="2730"/>
                      </a:lnTo>
                      <a:lnTo>
                        <a:pt x="2081" y="2732"/>
                      </a:lnTo>
                      <a:lnTo>
                        <a:pt x="2082" y="2736"/>
                      </a:lnTo>
                      <a:lnTo>
                        <a:pt x="2083" y="2736"/>
                      </a:lnTo>
                      <a:lnTo>
                        <a:pt x="2083" y="2738"/>
                      </a:lnTo>
                      <a:lnTo>
                        <a:pt x="2085" y="2739"/>
                      </a:lnTo>
                      <a:lnTo>
                        <a:pt x="2085" y="2740"/>
                      </a:lnTo>
                      <a:lnTo>
                        <a:pt x="2083" y="2743"/>
                      </a:lnTo>
                      <a:lnTo>
                        <a:pt x="2082" y="2744"/>
                      </a:lnTo>
                      <a:lnTo>
                        <a:pt x="2079" y="2747"/>
                      </a:lnTo>
                      <a:lnTo>
                        <a:pt x="2078" y="2751"/>
                      </a:lnTo>
                      <a:lnTo>
                        <a:pt x="2079" y="2753"/>
                      </a:lnTo>
                      <a:lnTo>
                        <a:pt x="2082" y="2756"/>
                      </a:lnTo>
                      <a:close/>
                      <a:moveTo>
                        <a:pt x="1897" y="2182"/>
                      </a:moveTo>
                      <a:lnTo>
                        <a:pt x="1889" y="2180"/>
                      </a:lnTo>
                      <a:lnTo>
                        <a:pt x="1881" y="2178"/>
                      </a:lnTo>
                      <a:lnTo>
                        <a:pt x="1877" y="2177"/>
                      </a:lnTo>
                      <a:lnTo>
                        <a:pt x="1873" y="2175"/>
                      </a:lnTo>
                      <a:lnTo>
                        <a:pt x="1871" y="2174"/>
                      </a:lnTo>
                      <a:lnTo>
                        <a:pt x="1869" y="2171"/>
                      </a:lnTo>
                      <a:lnTo>
                        <a:pt x="1867" y="2167"/>
                      </a:lnTo>
                      <a:lnTo>
                        <a:pt x="1866" y="2164"/>
                      </a:lnTo>
                      <a:lnTo>
                        <a:pt x="1866" y="2158"/>
                      </a:lnTo>
                      <a:lnTo>
                        <a:pt x="1866" y="2153"/>
                      </a:lnTo>
                      <a:lnTo>
                        <a:pt x="1868" y="2144"/>
                      </a:lnTo>
                      <a:lnTo>
                        <a:pt x="1869" y="2134"/>
                      </a:lnTo>
                      <a:lnTo>
                        <a:pt x="1867" y="2126"/>
                      </a:lnTo>
                      <a:lnTo>
                        <a:pt x="1863" y="2116"/>
                      </a:lnTo>
                      <a:lnTo>
                        <a:pt x="1862" y="2112"/>
                      </a:lnTo>
                      <a:lnTo>
                        <a:pt x="1859" y="2109"/>
                      </a:lnTo>
                      <a:lnTo>
                        <a:pt x="1855" y="2107"/>
                      </a:lnTo>
                      <a:lnTo>
                        <a:pt x="1851" y="2105"/>
                      </a:lnTo>
                      <a:lnTo>
                        <a:pt x="1847" y="2108"/>
                      </a:lnTo>
                      <a:lnTo>
                        <a:pt x="1846" y="2112"/>
                      </a:lnTo>
                      <a:lnTo>
                        <a:pt x="1845" y="2116"/>
                      </a:lnTo>
                      <a:lnTo>
                        <a:pt x="1845" y="2121"/>
                      </a:lnTo>
                      <a:lnTo>
                        <a:pt x="1845" y="2130"/>
                      </a:lnTo>
                      <a:lnTo>
                        <a:pt x="1846" y="2139"/>
                      </a:lnTo>
                      <a:lnTo>
                        <a:pt x="1846" y="2148"/>
                      </a:lnTo>
                      <a:lnTo>
                        <a:pt x="1847" y="2158"/>
                      </a:lnTo>
                      <a:lnTo>
                        <a:pt x="1847" y="2167"/>
                      </a:lnTo>
                      <a:lnTo>
                        <a:pt x="1846" y="2175"/>
                      </a:lnTo>
                      <a:lnTo>
                        <a:pt x="1842" y="2182"/>
                      </a:lnTo>
                      <a:lnTo>
                        <a:pt x="1836" y="2188"/>
                      </a:lnTo>
                      <a:lnTo>
                        <a:pt x="1829" y="2192"/>
                      </a:lnTo>
                      <a:lnTo>
                        <a:pt x="1823" y="2193"/>
                      </a:lnTo>
                      <a:lnTo>
                        <a:pt x="1811" y="2192"/>
                      </a:lnTo>
                      <a:lnTo>
                        <a:pt x="1799" y="2189"/>
                      </a:lnTo>
                      <a:lnTo>
                        <a:pt x="1790" y="2197"/>
                      </a:lnTo>
                      <a:lnTo>
                        <a:pt x="1780" y="2206"/>
                      </a:lnTo>
                      <a:lnTo>
                        <a:pt x="1771" y="2215"/>
                      </a:lnTo>
                      <a:lnTo>
                        <a:pt x="1763" y="2226"/>
                      </a:lnTo>
                      <a:lnTo>
                        <a:pt x="1754" y="2236"/>
                      </a:lnTo>
                      <a:lnTo>
                        <a:pt x="1745" y="2247"/>
                      </a:lnTo>
                      <a:lnTo>
                        <a:pt x="1736" y="2256"/>
                      </a:lnTo>
                      <a:lnTo>
                        <a:pt x="1726" y="2263"/>
                      </a:lnTo>
                      <a:lnTo>
                        <a:pt x="1715" y="2270"/>
                      </a:lnTo>
                      <a:lnTo>
                        <a:pt x="1702" y="2272"/>
                      </a:lnTo>
                      <a:lnTo>
                        <a:pt x="1697" y="2274"/>
                      </a:lnTo>
                      <a:lnTo>
                        <a:pt x="1691" y="2274"/>
                      </a:lnTo>
                      <a:lnTo>
                        <a:pt x="1685" y="2274"/>
                      </a:lnTo>
                      <a:lnTo>
                        <a:pt x="1679" y="2272"/>
                      </a:lnTo>
                      <a:lnTo>
                        <a:pt x="1658" y="2265"/>
                      </a:lnTo>
                      <a:lnTo>
                        <a:pt x="1637" y="2256"/>
                      </a:lnTo>
                      <a:lnTo>
                        <a:pt x="1617" y="2247"/>
                      </a:lnTo>
                      <a:lnTo>
                        <a:pt x="1596" y="2236"/>
                      </a:lnTo>
                      <a:lnTo>
                        <a:pt x="1588" y="2227"/>
                      </a:lnTo>
                      <a:lnTo>
                        <a:pt x="1580" y="2218"/>
                      </a:lnTo>
                      <a:lnTo>
                        <a:pt x="1578" y="2214"/>
                      </a:lnTo>
                      <a:lnTo>
                        <a:pt x="1575" y="2209"/>
                      </a:lnTo>
                      <a:lnTo>
                        <a:pt x="1574" y="2204"/>
                      </a:lnTo>
                      <a:lnTo>
                        <a:pt x="1573" y="2199"/>
                      </a:lnTo>
                      <a:lnTo>
                        <a:pt x="1575" y="2196"/>
                      </a:lnTo>
                      <a:lnTo>
                        <a:pt x="1579" y="2195"/>
                      </a:lnTo>
                      <a:lnTo>
                        <a:pt x="1584" y="2193"/>
                      </a:lnTo>
                      <a:lnTo>
                        <a:pt x="1589" y="2195"/>
                      </a:lnTo>
                      <a:lnTo>
                        <a:pt x="1601" y="2195"/>
                      </a:lnTo>
                      <a:lnTo>
                        <a:pt x="1610" y="2193"/>
                      </a:lnTo>
                      <a:lnTo>
                        <a:pt x="1613" y="2191"/>
                      </a:lnTo>
                      <a:lnTo>
                        <a:pt x="1615" y="2187"/>
                      </a:lnTo>
                      <a:lnTo>
                        <a:pt x="1617" y="2182"/>
                      </a:lnTo>
                      <a:lnTo>
                        <a:pt x="1618" y="2178"/>
                      </a:lnTo>
                      <a:lnTo>
                        <a:pt x="1619" y="2169"/>
                      </a:lnTo>
                      <a:lnTo>
                        <a:pt x="1619" y="2161"/>
                      </a:lnTo>
                      <a:lnTo>
                        <a:pt x="1618" y="2155"/>
                      </a:lnTo>
                      <a:lnTo>
                        <a:pt x="1615" y="2147"/>
                      </a:lnTo>
                      <a:lnTo>
                        <a:pt x="1614" y="2143"/>
                      </a:lnTo>
                      <a:lnTo>
                        <a:pt x="1611" y="2140"/>
                      </a:lnTo>
                      <a:lnTo>
                        <a:pt x="1609" y="2139"/>
                      </a:lnTo>
                      <a:lnTo>
                        <a:pt x="1605" y="2139"/>
                      </a:lnTo>
                      <a:lnTo>
                        <a:pt x="1586" y="2145"/>
                      </a:lnTo>
                      <a:lnTo>
                        <a:pt x="1569" y="2152"/>
                      </a:lnTo>
                      <a:lnTo>
                        <a:pt x="1566" y="2151"/>
                      </a:lnTo>
                      <a:lnTo>
                        <a:pt x="1566" y="2147"/>
                      </a:lnTo>
                      <a:lnTo>
                        <a:pt x="1567" y="2144"/>
                      </a:lnTo>
                      <a:lnTo>
                        <a:pt x="1570" y="2140"/>
                      </a:lnTo>
                      <a:lnTo>
                        <a:pt x="1576" y="2134"/>
                      </a:lnTo>
                      <a:lnTo>
                        <a:pt x="1582" y="2129"/>
                      </a:lnTo>
                      <a:lnTo>
                        <a:pt x="1593" y="2117"/>
                      </a:lnTo>
                      <a:lnTo>
                        <a:pt x="1605" y="2105"/>
                      </a:lnTo>
                      <a:lnTo>
                        <a:pt x="1613" y="2096"/>
                      </a:lnTo>
                      <a:lnTo>
                        <a:pt x="1619" y="2086"/>
                      </a:lnTo>
                      <a:lnTo>
                        <a:pt x="1626" y="2075"/>
                      </a:lnTo>
                      <a:lnTo>
                        <a:pt x="1633" y="2065"/>
                      </a:lnTo>
                      <a:lnTo>
                        <a:pt x="1632" y="2061"/>
                      </a:lnTo>
                      <a:lnTo>
                        <a:pt x="1628" y="2061"/>
                      </a:lnTo>
                      <a:lnTo>
                        <a:pt x="1626" y="2061"/>
                      </a:lnTo>
                      <a:lnTo>
                        <a:pt x="1623" y="2065"/>
                      </a:lnTo>
                      <a:lnTo>
                        <a:pt x="1614" y="2073"/>
                      </a:lnTo>
                      <a:lnTo>
                        <a:pt x="1606" y="2085"/>
                      </a:lnTo>
                      <a:lnTo>
                        <a:pt x="1602" y="2090"/>
                      </a:lnTo>
                      <a:lnTo>
                        <a:pt x="1598" y="2095"/>
                      </a:lnTo>
                      <a:lnTo>
                        <a:pt x="1593" y="2099"/>
                      </a:lnTo>
                      <a:lnTo>
                        <a:pt x="1587" y="2101"/>
                      </a:lnTo>
                      <a:lnTo>
                        <a:pt x="1582" y="2100"/>
                      </a:lnTo>
                      <a:lnTo>
                        <a:pt x="1579" y="2097"/>
                      </a:lnTo>
                      <a:lnTo>
                        <a:pt x="1576" y="2094"/>
                      </a:lnTo>
                      <a:lnTo>
                        <a:pt x="1574" y="2088"/>
                      </a:lnTo>
                      <a:lnTo>
                        <a:pt x="1571" y="2078"/>
                      </a:lnTo>
                      <a:lnTo>
                        <a:pt x="1569" y="2069"/>
                      </a:lnTo>
                      <a:lnTo>
                        <a:pt x="1561" y="2063"/>
                      </a:lnTo>
                      <a:lnTo>
                        <a:pt x="1553" y="2055"/>
                      </a:lnTo>
                      <a:lnTo>
                        <a:pt x="1549" y="2051"/>
                      </a:lnTo>
                      <a:lnTo>
                        <a:pt x="1547" y="2047"/>
                      </a:lnTo>
                      <a:lnTo>
                        <a:pt x="1545" y="2042"/>
                      </a:lnTo>
                      <a:lnTo>
                        <a:pt x="1545" y="2037"/>
                      </a:lnTo>
                      <a:lnTo>
                        <a:pt x="1554" y="2025"/>
                      </a:lnTo>
                      <a:lnTo>
                        <a:pt x="1569" y="2009"/>
                      </a:lnTo>
                      <a:lnTo>
                        <a:pt x="1569" y="1993"/>
                      </a:lnTo>
                      <a:lnTo>
                        <a:pt x="1569" y="1977"/>
                      </a:lnTo>
                      <a:lnTo>
                        <a:pt x="1554" y="1968"/>
                      </a:lnTo>
                      <a:lnTo>
                        <a:pt x="1545" y="1963"/>
                      </a:lnTo>
                      <a:lnTo>
                        <a:pt x="1547" y="1958"/>
                      </a:lnTo>
                      <a:lnTo>
                        <a:pt x="1551" y="1954"/>
                      </a:lnTo>
                      <a:lnTo>
                        <a:pt x="1553" y="1950"/>
                      </a:lnTo>
                      <a:lnTo>
                        <a:pt x="1558" y="1947"/>
                      </a:lnTo>
                      <a:lnTo>
                        <a:pt x="1567" y="1943"/>
                      </a:lnTo>
                      <a:lnTo>
                        <a:pt x="1578" y="1939"/>
                      </a:lnTo>
                      <a:lnTo>
                        <a:pt x="1587" y="1938"/>
                      </a:lnTo>
                      <a:lnTo>
                        <a:pt x="1598" y="1939"/>
                      </a:lnTo>
                      <a:lnTo>
                        <a:pt x="1602" y="1941"/>
                      </a:lnTo>
                      <a:lnTo>
                        <a:pt x="1606" y="1941"/>
                      </a:lnTo>
                      <a:lnTo>
                        <a:pt x="1608" y="1941"/>
                      </a:lnTo>
                      <a:lnTo>
                        <a:pt x="1605" y="1939"/>
                      </a:lnTo>
                      <a:lnTo>
                        <a:pt x="1600" y="1937"/>
                      </a:lnTo>
                      <a:lnTo>
                        <a:pt x="1595" y="1934"/>
                      </a:lnTo>
                      <a:lnTo>
                        <a:pt x="1588" y="1934"/>
                      </a:lnTo>
                      <a:lnTo>
                        <a:pt x="1582" y="1933"/>
                      </a:lnTo>
                      <a:lnTo>
                        <a:pt x="1576" y="1932"/>
                      </a:lnTo>
                      <a:lnTo>
                        <a:pt x="1570" y="1930"/>
                      </a:lnTo>
                      <a:lnTo>
                        <a:pt x="1565" y="1929"/>
                      </a:lnTo>
                      <a:lnTo>
                        <a:pt x="1558" y="1925"/>
                      </a:lnTo>
                      <a:lnTo>
                        <a:pt x="1554" y="1921"/>
                      </a:lnTo>
                      <a:lnTo>
                        <a:pt x="1551" y="1915"/>
                      </a:lnTo>
                      <a:lnTo>
                        <a:pt x="1549" y="1911"/>
                      </a:lnTo>
                      <a:lnTo>
                        <a:pt x="1548" y="1907"/>
                      </a:lnTo>
                      <a:lnTo>
                        <a:pt x="1548" y="1904"/>
                      </a:lnTo>
                      <a:lnTo>
                        <a:pt x="1549" y="1903"/>
                      </a:lnTo>
                      <a:lnTo>
                        <a:pt x="1553" y="1901"/>
                      </a:lnTo>
                      <a:lnTo>
                        <a:pt x="1557" y="1899"/>
                      </a:lnTo>
                      <a:lnTo>
                        <a:pt x="1561" y="1901"/>
                      </a:lnTo>
                      <a:lnTo>
                        <a:pt x="1565" y="1902"/>
                      </a:lnTo>
                      <a:lnTo>
                        <a:pt x="1573" y="1906"/>
                      </a:lnTo>
                      <a:lnTo>
                        <a:pt x="1582" y="1907"/>
                      </a:lnTo>
                      <a:lnTo>
                        <a:pt x="1593" y="1907"/>
                      </a:lnTo>
                      <a:lnTo>
                        <a:pt x="1602" y="1904"/>
                      </a:lnTo>
                      <a:lnTo>
                        <a:pt x="1613" y="1902"/>
                      </a:lnTo>
                      <a:lnTo>
                        <a:pt x="1623" y="1898"/>
                      </a:lnTo>
                      <a:lnTo>
                        <a:pt x="1636" y="1899"/>
                      </a:lnTo>
                      <a:lnTo>
                        <a:pt x="1649" y="1902"/>
                      </a:lnTo>
                      <a:lnTo>
                        <a:pt x="1654" y="1902"/>
                      </a:lnTo>
                      <a:lnTo>
                        <a:pt x="1659" y="1902"/>
                      </a:lnTo>
                      <a:lnTo>
                        <a:pt x="1661" y="1902"/>
                      </a:lnTo>
                      <a:lnTo>
                        <a:pt x="1661" y="1901"/>
                      </a:lnTo>
                      <a:lnTo>
                        <a:pt x="1662" y="1899"/>
                      </a:lnTo>
                      <a:lnTo>
                        <a:pt x="1661" y="1898"/>
                      </a:lnTo>
                      <a:lnTo>
                        <a:pt x="1659" y="1895"/>
                      </a:lnTo>
                      <a:lnTo>
                        <a:pt x="1658" y="1893"/>
                      </a:lnTo>
                      <a:lnTo>
                        <a:pt x="1656" y="1890"/>
                      </a:lnTo>
                      <a:lnTo>
                        <a:pt x="1653" y="1889"/>
                      </a:lnTo>
                      <a:lnTo>
                        <a:pt x="1646" y="1886"/>
                      </a:lnTo>
                      <a:lnTo>
                        <a:pt x="1640" y="1885"/>
                      </a:lnTo>
                      <a:lnTo>
                        <a:pt x="1632" y="1884"/>
                      </a:lnTo>
                      <a:lnTo>
                        <a:pt x="1624" y="1881"/>
                      </a:lnTo>
                      <a:lnTo>
                        <a:pt x="1619" y="1879"/>
                      </a:lnTo>
                      <a:lnTo>
                        <a:pt x="1614" y="1875"/>
                      </a:lnTo>
                      <a:lnTo>
                        <a:pt x="1614" y="1872"/>
                      </a:lnTo>
                      <a:lnTo>
                        <a:pt x="1615" y="1871"/>
                      </a:lnTo>
                      <a:lnTo>
                        <a:pt x="1619" y="1869"/>
                      </a:lnTo>
                      <a:lnTo>
                        <a:pt x="1623" y="1868"/>
                      </a:lnTo>
                      <a:lnTo>
                        <a:pt x="1633" y="1868"/>
                      </a:lnTo>
                      <a:lnTo>
                        <a:pt x="1643" y="1866"/>
                      </a:lnTo>
                      <a:lnTo>
                        <a:pt x="1654" y="1868"/>
                      </a:lnTo>
                      <a:lnTo>
                        <a:pt x="1667" y="1871"/>
                      </a:lnTo>
                      <a:lnTo>
                        <a:pt x="1672" y="1872"/>
                      </a:lnTo>
                      <a:lnTo>
                        <a:pt x="1678" y="1872"/>
                      </a:lnTo>
                      <a:lnTo>
                        <a:pt x="1681" y="1869"/>
                      </a:lnTo>
                      <a:lnTo>
                        <a:pt x="1684" y="1866"/>
                      </a:lnTo>
                      <a:lnTo>
                        <a:pt x="1685" y="1864"/>
                      </a:lnTo>
                      <a:lnTo>
                        <a:pt x="1685" y="1863"/>
                      </a:lnTo>
                      <a:lnTo>
                        <a:pt x="1684" y="1862"/>
                      </a:lnTo>
                      <a:lnTo>
                        <a:pt x="1683" y="1860"/>
                      </a:lnTo>
                      <a:lnTo>
                        <a:pt x="1678" y="1858"/>
                      </a:lnTo>
                      <a:lnTo>
                        <a:pt x="1672" y="1856"/>
                      </a:lnTo>
                      <a:lnTo>
                        <a:pt x="1666" y="1854"/>
                      </a:lnTo>
                      <a:lnTo>
                        <a:pt x="1659" y="1851"/>
                      </a:lnTo>
                      <a:lnTo>
                        <a:pt x="1658" y="1849"/>
                      </a:lnTo>
                      <a:lnTo>
                        <a:pt x="1657" y="1847"/>
                      </a:lnTo>
                      <a:lnTo>
                        <a:pt x="1656" y="1845"/>
                      </a:lnTo>
                      <a:lnTo>
                        <a:pt x="1657" y="1842"/>
                      </a:lnTo>
                      <a:lnTo>
                        <a:pt x="1657" y="1840"/>
                      </a:lnTo>
                      <a:lnTo>
                        <a:pt x="1659" y="1837"/>
                      </a:lnTo>
                      <a:lnTo>
                        <a:pt x="1665" y="1836"/>
                      </a:lnTo>
                      <a:lnTo>
                        <a:pt x="1670" y="1834"/>
                      </a:lnTo>
                      <a:lnTo>
                        <a:pt x="1681" y="1836"/>
                      </a:lnTo>
                      <a:lnTo>
                        <a:pt x="1693" y="1838"/>
                      </a:lnTo>
                      <a:lnTo>
                        <a:pt x="1705" y="1847"/>
                      </a:lnTo>
                      <a:lnTo>
                        <a:pt x="1722" y="1856"/>
                      </a:lnTo>
                      <a:lnTo>
                        <a:pt x="1724" y="1854"/>
                      </a:lnTo>
                      <a:lnTo>
                        <a:pt x="1727" y="1851"/>
                      </a:lnTo>
                      <a:lnTo>
                        <a:pt x="1729" y="1849"/>
                      </a:lnTo>
                      <a:lnTo>
                        <a:pt x="1732" y="1845"/>
                      </a:lnTo>
                      <a:lnTo>
                        <a:pt x="1735" y="1836"/>
                      </a:lnTo>
                      <a:lnTo>
                        <a:pt x="1735" y="1829"/>
                      </a:lnTo>
                      <a:lnTo>
                        <a:pt x="1728" y="1822"/>
                      </a:lnTo>
                      <a:lnTo>
                        <a:pt x="1722" y="1810"/>
                      </a:lnTo>
                      <a:lnTo>
                        <a:pt x="1737" y="1803"/>
                      </a:lnTo>
                      <a:lnTo>
                        <a:pt x="1753" y="1797"/>
                      </a:lnTo>
                      <a:lnTo>
                        <a:pt x="1755" y="1783"/>
                      </a:lnTo>
                      <a:lnTo>
                        <a:pt x="1758" y="1774"/>
                      </a:lnTo>
                      <a:lnTo>
                        <a:pt x="1772" y="1788"/>
                      </a:lnTo>
                      <a:lnTo>
                        <a:pt x="1786" y="1801"/>
                      </a:lnTo>
                      <a:lnTo>
                        <a:pt x="1789" y="1802"/>
                      </a:lnTo>
                      <a:lnTo>
                        <a:pt x="1790" y="1799"/>
                      </a:lnTo>
                      <a:lnTo>
                        <a:pt x="1792" y="1797"/>
                      </a:lnTo>
                      <a:lnTo>
                        <a:pt x="1792" y="1793"/>
                      </a:lnTo>
                      <a:lnTo>
                        <a:pt x="1793" y="1787"/>
                      </a:lnTo>
                      <a:lnTo>
                        <a:pt x="1796" y="1783"/>
                      </a:lnTo>
                      <a:lnTo>
                        <a:pt x="1798" y="1781"/>
                      </a:lnTo>
                      <a:lnTo>
                        <a:pt x="1802" y="1781"/>
                      </a:lnTo>
                      <a:lnTo>
                        <a:pt x="1806" y="1783"/>
                      </a:lnTo>
                      <a:lnTo>
                        <a:pt x="1809" y="1785"/>
                      </a:lnTo>
                      <a:lnTo>
                        <a:pt x="1816" y="1789"/>
                      </a:lnTo>
                      <a:lnTo>
                        <a:pt x="1823" y="1792"/>
                      </a:lnTo>
                      <a:lnTo>
                        <a:pt x="1825" y="1793"/>
                      </a:lnTo>
                      <a:lnTo>
                        <a:pt x="1827" y="1793"/>
                      </a:lnTo>
                      <a:lnTo>
                        <a:pt x="1829" y="1793"/>
                      </a:lnTo>
                      <a:lnTo>
                        <a:pt x="1832" y="1793"/>
                      </a:lnTo>
                      <a:lnTo>
                        <a:pt x="1837" y="1790"/>
                      </a:lnTo>
                      <a:lnTo>
                        <a:pt x="1842" y="1788"/>
                      </a:lnTo>
                      <a:lnTo>
                        <a:pt x="1851" y="1779"/>
                      </a:lnTo>
                      <a:lnTo>
                        <a:pt x="1859" y="1768"/>
                      </a:lnTo>
                      <a:lnTo>
                        <a:pt x="1867" y="1757"/>
                      </a:lnTo>
                      <a:lnTo>
                        <a:pt x="1873" y="1745"/>
                      </a:lnTo>
                      <a:lnTo>
                        <a:pt x="1872" y="1742"/>
                      </a:lnTo>
                      <a:lnTo>
                        <a:pt x="1869" y="1740"/>
                      </a:lnTo>
                      <a:lnTo>
                        <a:pt x="1868" y="1739"/>
                      </a:lnTo>
                      <a:lnTo>
                        <a:pt x="1866" y="1739"/>
                      </a:lnTo>
                      <a:lnTo>
                        <a:pt x="1866" y="1740"/>
                      </a:lnTo>
                      <a:lnTo>
                        <a:pt x="1864" y="1741"/>
                      </a:lnTo>
                      <a:lnTo>
                        <a:pt x="1858" y="1745"/>
                      </a:lnTo>
                      <a:lnTo>
                        <a:pt x="1853" y="1750"/>
                      </a:lnTo>
                      <a:lnTo>
                        <a:pt x="1846" y="1755"/>
                      </a:lnTo>
                      <a:lnTo>
                        <a:pt x="1841" y="1761"/>
                      </a:lnTo>
                      <a:lnTo>
                        <a:pt x="1836" y="1767"/>
                      </a:lnTo>
                      <a:lnTo>
                        <a:pt x="1831" y="1771"/>
                      </a:lnTo>
                      <a:lnTo>
                        <a:pt x="1825" y="1775"/>
                      </a:lnTo>
                      <a:lnTo>
                        <a:pt x="1819" y="1777"/>
                      </a:lnTo>
                      <a:lnTo>
                        <a:pt x="1814" y="1776"/>
                      </a:lnTo>
                      <a:lnTo>
                        <a:pt x="1809" y="1775"/>
                      </a:lnTo>
                      <a:lnTo>
                        <a:pt x="1805" y="1771"/>
                      </a:lnTo>
                      <a:lnTo>
                        <a:pt x="1802" y="1767"/>
                      </a:lnTo>
                      <a:lnTo>
                        <a:pt x="1799" y="1763"/>
                      </a:lnTo>
                      <a:lnTo>
                        <a:pt x="1797" y="1758"/>
                      </a:lnTo>
                      <a:lnTo>
                        <a:pt x="1796" y="1754"/>
                      </a:lnTo>
                      <a:lnTo>
                        <a:pt x="1796" y="1750"/>
                      </a:lnTo>
                      <a:lnTo>
                        <a:pt x="1797" y="1744"/>
                      </a:lnTo>
                      <a:lnTo>
                        <a:pt x="1801" y="1737"/>
                      </a:lnTo>
                      <a:lnTo>
                        <a:pt x="1806" y="1731"/>
                      </a:lnTo>
                      <a:lnTo>
                        <a:pt x="1810" y="1726"/>
                      </a:lnTo>
                      <a:lnTo>
                        <a:pt x="1821" y="1714"/>
                      </a:lnTo>
                      <a:lnTo>
                        <a:pt x="1832" y="1704"/>
                      </a:lnTo>
                      <a:lnTo>
                        <a:pt x="1842" y="1697"/>
                      </a:lnTo>
                      <a:lnTo>
                        <a:pt x="1851" y="1693"/>
                      </a:lnTo>
                      <a:lnTo>
                        <a:pt x="1859" y="1689"/>
                      </a:lnTo>
                      <a:lnTo>
                        <a:pt x="1869" y="1685"/>
                      </a:lnTo>
                      <a:lnTo>
                        <a:pt x="1891" y="1689"/>
                      </a:lnTo>
                      <a:lnTo>
                        <a:pt x="1907" y="1689"/>
                      </a:lnTo>
                      <a:lnTo>
                        <a:pt x="1908" y="1687"/>
                      </a:lnTo>
                      <a:lnTo>
                        <a:pt x="1908" y="1684"/>
                      </a:lnTo>
                      <a:lnTo>
                        <a:pt x="1908" y="1682"/>
                      </a:lnTo>
                      <a:lnTo>
                        <a:pt x="1907" y="1678"/>
                      </a:lnTo>
                      <a:lnTo>
                        <a:pt x="1904" y="1671"/>
                      </a:lnTo>
                      <a:lnTo>
                        <a:pt x="1902" y="1665"/>
                      </a:lnTo>
                      <a:lnTo>
                        <a:pt x="1898" y="1658"/>
                      </a:lnTo>
                      <a:lnTo>
                        <a:pt x="1895" y="1653"/>
                      </a:lnTo>
                      <a:lnTo>
                        <a:pt x="1895" y="1650"/>
                      </a:lnTo>
                      <a:lnTo>
                        <a:pt x="1895" y="1648"/>
                      </a:lnTo>
                      <a:lnTo>
                        <a:pt x="1895" y="1645"/>
                      </a:lnTo>
                      <a:lnTo>
                        <a:pt x="1897" y="1644"/>
                      </a:lnTo>
                      <a:lnTo>
                        <a:pt x="1901" y="1640"/>
                      </a:lnTo>
                      <a:lnTo>
                        <a:pt x="1906" y="1638"/>
                      </a:lnTo>
                      <a:lnTo>
                        <a:pt x="1912" y="1638"/>
                      </a:lnTo>
                      <a:lnTo>
                        <a:pt x="1919" y="1638"/>
                      </a:lnTo>
                      <a:lnTo>
                        <a:pt x="1925" y="1638"/>
                      </a:lnTo>
                      <a:lnTo>
                        <a:pt x="1932" y="1638"/>
                      </a:lnTo>
                      <a:lnTo>
                        <a:pt x="1938" y="1638"/>
                      </a:lnTo>
                      <a:lnTo>
                        <a:pt x="1943" y="1635"/>
                      </a:lnTo>
                      <a:lnTo>
                        <a:pt x="1946" y="1632"/>
                      </a:lnTo>
                      <a:lnTo>
                        <a:pt x="1947" y="1630"/>
                      </a:lnTo>
                      <a:lnTo>
                        <a:pt x="1947" y="1628"/>
                      </a:lnTo>
                      <a:lnTo>
                        <a:pt x="1947" y="1626"/>
                      </a:lnTo>
                      <a:lnTo>
                        <a:pt x="1945" y="1621"/>
                      </a:lnTo>
                      <a:lnTo>
                        <a:pt x="1943" y="1617"/>
                      </a:lnTo>
                      <a:lnTo>
                        <a:pt x="1943" y="1606"/>
                      </a:lnTo>
                      <a:lnTo>
                        <a:pt x="1942" y="1596"/>
                      </a:lnTo>
                      <a:lnTo>
                        <a:pt x="1941" y="1587"/>
                      </a:lnTo>
                      <a:lnTo>
                        <a:pt x="1943" y="1579"/>
                      </a:lnTo>
                      <a:lnTo>
                        <a:pt x="1947" y="1577"/>
                      </a:lnTo>
                      <a:lnTo>
                        <a:pt x="1951" y="1575"/>
                      </a:lnTo>
                      <a:lnTo>
                        <a:pt x="1956" y="1574"/>
                      </a:lnTo>
                      <a:lnTo>
                        <a:pt x="1961" y="1574"/>
                      </a:lnTo>
                      <a:lnTo>
                        <a:pt x="1965" y="1573"/>
                      </a:lnTo>
                      <a:lnTo>
                        <a:pt x="1971" y="1571"/>
                      </a:lnTo>
                      <a:lnTo>
                        <a:pt x="1973" y="1570"/>
                      </a:lnTo>
                      <a:lnTo>
                        <a:pt x="1976" y="1565"/>
                      </a:lnTo>
                      <a:lnTo>
                        <a:pt x="1969" y="1553"/>
                      </a:lnTo>
                      <a:lnTo>
                        <a:pt x="1961" y="1542"/>
                      </a:lnTo>
                      <a:lnTo>
                        <a:pt x="1965" y="1539"/>
                      </a:lnTo>
                      <a:lnTo>
                        <a:pt x="1971" y="1539"/>
                      </a:lnTo>
                      <a:lnTo>
                        <a:pt x="1977" y="1539"/>
                      </a:lnTo>
                      <a:lnTo>
                        <a:pt x="1984" y="1539"/>
                      </a:lnTo>
                      <a:lnTo>
                        <a:pt x="1990" y="1539"/>
                      </a:lnTo>
                      <a:lnTo>
                        <a:pt x="1997" y="1539"/>
                      </a:lnTo>
                      <a:lnTo>
                        <a:pt x="2003" y="1536"/>
                      </a:lnTo>
                      <a:lnTo>
                        <a:pt x="2008" y="1533"/>
                      </a:lnTo>
                      <a:lnTo>
                        <a:pt x="1998" y="1533"/>
                      </a:lnTo>
                      <a:lnTo>
                        <a:pt x="1981" y="1529"/>
                      </a:lnTo>
                      <a:lnTo>
                        <a:pt x="1977" y="1525"/>
                      </a:lnTo>
                      <a:lnTo>
                        <a:pt x="1976" y="1521"/>
                      </a:lnTo>
                      <a:lnTo>
                        <a:pt x="1973" y="1517"/>
                      </a:lnTo>
                      <a:lnTo>
                        <a:pt x="1973" y="1513"/>
                      </a:lnTo>
                      <a:lnTo>
                        <a:pt x="1973" y="1505"/>
                      </a:lnTo>
                      <a:lnTo>
                        <a:pt x="1976" y="1500"/>
                      </a:lnTo>
                      <a:lnTo>
                        <a:pt x="1980" y="1498"/>
                      </a:lnTo>
                      <a:lnTo>
                        <a:pt x="1984" y="1498"/>
                      </a:lnTo>
                      <a:lnTo>
                        <a:pt x="1987" y="1498"/>
                      </a:lnTo>
                      <a:lnTo>
                        <a:pt x="1991" y="1499"/>
                      </a:lnTo>
                      <a:lnTo>
                        <a:pt x="1999" y="1501"/>
                      </a:lnTo>
                      <a:lnTo>
                        <a:pt x="2003" y="1500"/>
                      </a:lnTo>
                      <a:lnTo>
                        <a:pt x="2003" y="1485"/>
                      </a:lnTo>
                      <a:lnTo>
                        <a:pt x="2003" y="1473"/>
                      </a:lnTo>
                      <a:lnTo>
                        <a:pt x="2006" y="1468"/>
                      </a:lnTo>
                      <a:lnTo>
                        <a:pt x="2008" y="1464"/>
                      </a:lnTo>
                      <a:lnTo>
                        <a:pt x="2012" y="1461"/>
                      </a:lnTo>
                      <a:lnTo>
                        <a:pt x="2016" y="1459"/>
                      </a:lnTo>
                      <a:lnTo>
                        <a:pt x="2026" y="1455"/>
                      </a:lnTo>
                      <a:lnTo>
                        <a:pt x="2037" y="1455"/>
                      </a:lnTo>
                      <a:lnTo>
                        <a:pt x="2043" y="1454"/>
                      </a:lnTo>
                      <a:lnTo>
                        <a:pt x="2052" y="1454"/>
                      </a:lnTo>
                      <a:lnTo>
                        <a:pt x="2060" y="1456"/>
                      </a:lnTo>
                      <a:lnTo>
                        <a:pt x="2068" y="1457"/>
                      </a:lnTo>
                      <a:lnTo>
                        <a:pt x="2076" y="1457"/>
                      </a:lnTo>
                      <a:lnTo>
                        <a:pt x="2082" y="1457"/>
                      </a:lnTo>
                      <a:lnTo>
                        <a:pt x="2083" y="1456"/>
                      </a:lnTo>
                      <a:lnTo>
                        <a:pt x="2086" y="1455"/>
                      </a:lnTo>
                      <a:lnTo>
                        <a:pt x="2087" y="1452"/>
                      </a:lnTo>
                      <a:lnTo>
                        <a:pt x="2087" y="1450"/>
                      </a:lnTo>
                      <a:lnTo>
                        <a:pt x="2087" y="1447"/>
                      </a:lnTo>
                      <a:lnTo>
                        <a:pt x="2086" y="1446"/>
                      </a:lnTo>
                      <a:lnTo>
                        <a:pt x="2085" y="1444"/>
                      </a:lnTo>
                      <a:lnTo>
                        <a:pt x="2082" y="1443"/>
                      </a:lnTo>
                      <a:lnTo>
                        <a:pt x="2076" y="1443"/>
                      </a:lnTo>
                      <a:lnTo>
                        <a:pt x="2068" y="1443"/>
                      </a:lnTo>
                      <a:lnTo>
                        <a:pt x="2059" y="1443"/>
                      </a:lnTo>
                      <a:lnTo>
                        <a:pt x="2051" y="1442"/>
                      </a:lnTo>
                      <a:lnTo>
                        <a:pt x="2047" y="1441"/>
                      </a:lnTo>
                      <a:lnTo>
                        <a:pt x="2044" y="1439"/>
                      </a:lnTo>
                      <a:lnTo>
                        <a:pt x="2042" y="1438"/>
                      </a:lnTo>
                      <a:lnTo>
                        <a:pt x="2041" y="1437"/>
                      </a:lnTo>
                      <a:lnTo>
                        <a:pt x="2041" y="1431"/>
                      </a:lnTo>
                      <a:lnTo>
                        <a:pt x="2042" y="1428"/>
                      </a:lnTo>
                      <a:lnTo>
                        <a:pt x="2046" y="1424"/>
                      </a:lnTo>
                      <a:lnTo>
                        <a:pt x="2050" y="1421"/>
                      </a:lnTo>
                      <a:lnTo>
                        <a:pt x="2061" y="1416"/>
                      </a:lnTo>
                      <a:lnTo>
                        <a:pt x="2073" y="1412"/>
                      </a:lnTo>
                      <a:lnTo>
                        <a:pt x="2081" y="1415"/>
                      </a:lnTo>
                      <a:lnTo>
                        <a:pt x="2089" y="1419"/>
                      </a:lnTo>
                      <a:lnTo>
                        <a:pt x="2092" y="1420"/>
                      </a:lnTo>
                      <a:lnTo>
                        <a:pt x="2096" y="1420"/>
                      </a:lnTo>
                      <a:lnTo>
                        <a:pt x="2099" y="1420"/>
                      </a:lnTo>
                      <a:lnTo>
                        <a:pt x="2102" y="1417"/>
                      </a:lnTo>
                      <a:lnTo>
                        <a:pt x="2102" y="1413"/>
                      </a:lnTo>
                      <a:lnTo>
                        <a:pt x="2102" y="1409"/>
                      </a:lnTo>
                      <a:lnTo>
                        <a:pt x="2100" y="1406"/>
                      </a:lnTo>
                      <a:lnTo>
                        <a:pt x="2099" y="1402"/>
                      </a:lnTo>
                      <a:lnTo>
                        <a:pt x="2094" y="1393"/>
                      </a:lnTo>
                      <a:lnTo>
                        <a:pt x="2087" y="1385"/>
                      </a:lnTo>
                      <a:lnTo>
                        <a:pt x="2083" y="1384"/>
                      </a:lnTo>
                      <a:lnTo>
                        <a:pt x="2077" y="1385"/>
                      </a:lnTo>
                      <a:lnTo>
                        <a:pt x="2072" y="1385"/>
                      </a:lnTo>
                      <a:lnTo>
                        <a:pt x="2065" y="1386"/>
                      </a:lnTo>
                      <a:lnTo>
                        <a:pt x="2060" y="1387"/>
                      </a:lnTo>
                      <a:lnTo>
                        <a:pt x="2056" y="1389"/>
                      </a:lnTo>
                      <a:lnTo>
                        <a:pt x="2055" y="1387"/>
                      </a:lnTo>
                      <a:lnTo>
                        <a:pt x="2054" y="1387"/>
                      </a:lnTo>
                      <a:lnTo>
                        <a:pt x="2054" y="1386"/>
                      </a:lnTo>
                      <a:lnTo>
                        <a:pt x="2055" y="1385"/>
                      </a:lnTo>
                      <a:lnTo>
                        <a:pt x="2059" y="1381"/>
                      </a:lnTo>
                      <a:lnTo>
                        <a:pt x="2064" y="1377"/>
                      </a:lnTo>
                      <a:lnTo>
                        <a:pt x="2069" y="1376"/>
                      </a:lnTo>
                      <a:lnTo>
                        <a:pt x="2076" y="1374"/>
                      </a:lnTo>
                      <a:lnTo>
                        <a:pt x="2089" y="1372"/>
                      </a:lnTo>
                      <a:lnTo>
                        <a:pt x="2102" y="1367"/>
                      </a:lnTo>
                      <a:lnTo>
                        <a:pt x="2107" y="1355"/>
                      </a:lnTo>
                      <a:lnTo>
                        <a:pt x="2111" y="1343"/>
                      </a:lnTo>
                      <a:lnTo>
                        <a:pt x="2113" y="1338"/>
                      </a:lnTo>
                      <a:lnTo>
                        <a:pt x="2116" y="1333"/>
                      </a:lnTo>
                      <a:lnTo>
                        <a:pt x="2120" y="1329"/>
                      </a:lnTo>
                      <a:lnTo>
                        <a:pt x="2124" y="1325"/>
                      </a:lnTo>
                      <a:lnTo>
                        <a:pt x="2130" y="1323"/>
                      </a:lnTo>
                      <a:lnTo>
                        <a:pt x="2137" y="1321"/>
                      </a:lnTo>
                      <a:lnTo>
                        <a:pt x="2144" y="1321"/>
                      </a:lnTo>
                      <a:lnTo>
                        <a:pt x="2152" y="1323"/>
                      </a:lnTo>
                      <a:lnTo>
                        <a:pt x="2160" y="1324"/>
                      </a:lnTo>
                      <a:lnTo>
                        <a:pt x="2168" y="1324"/>
                      </a:lnTo>
                      <a:lnTo>
                        <a:pt x="2174" y="1323"/>
                      </a:lnTo>
                      <a:lnTo>
                        <a:pt x="2179" y="1320"/>
                      </a:lnTo>
                      <a:lnTo>
                        <a:pt x="2181" y="1319"/>
                      </a:lnTo>
                      <a:lnTo>
                        <a:pt x="2182" y="1319"/>
                      </a:lnTo>
                      <a:lnTo>
                        <a:pt x="2182" y="1317"/>
                      </a:lnTo>
                      <a:lnTo>
                        <a:pt x="2181" y="1317"/>
                      </a:lnTo>
                      <a:lnTo>
                        <a:pt x="2177" y="1315"/>
                      </a:lnTo>
                      <a:lnTo>
                        <a:pt x="2173" y="1314"/>
                      </a:lnTo>
                      <a:lnTo>
                        <a:pt x="2161" y="1312"/>
                      </a:lnTo>
                      <a:lnTo>
                        <a:pt x="2152" y="1311"/>
                      </a:lnTo>
                      <a:lnTo>
                        <a:pt x="2130" y="1315"/>
                      </a:lnTo>
                      <a:lnTo>
                        <a:pt x="2107" y="1320"/>
                      </a:lnTo>
                      <a:lnTo>
                        <a:pt x="2095" y="1323"/>
                      </a:lnTo>
                      <a:lnTo>
                        <a:pt x="2083" y="1323"/>
                      </a:lnTo>
                      <a:lnTo>
                        <a:pt x="2078" y="1323"/>
                      </a:lnTo>
                      <a:lnTo>
                        <a:pt x="2073" y="1321"/>
                      </a:lnTo>
                      <a:lnTo>
                        <a:pt x="2068" y="1319"/>
                      </a:lnTo>
                      <a:lnTo>
                        <a:pt x="2064" y="1316"/>
                      </a:lnTo>
                      <a:lnTo>
                        <a:pt x="2061" y="1314"/>
                      </a:lnTo>
                      <a:lnTo>
                        <a:pt x="2060" y="1310"/>
                      </a:lnTo>
                      <a:lnTo>
                        <a:pt x="2060" y="1307"/>
                      </a:lnTo>
                      <a:lnTo>
                        <a:pt x="2060" y="1303"/>
                      </a:lnTo>
                      <a:lnTo>
                        <a:pt x="2063" y="1295"/>
                      </a:lnTo>
                      <a:lnTo>
                        <a:pt x="2068" y="1288"/>
                      </a:lnTo>
                      <a:lnTo>
                        <a:pt x="2079" y="1273"/>
                      </a:lnTo>
                      <a:lnTo>
                        <a:pt x="2092" y="1260"/>
                      </a:lnTo>
                      <a:lnTo>
                        <a:pt x="2096" y="1270"/>
                      </a:lnTo>
                      <a:lnTo>
                        <a:pt x="2102" y="1284"/>
                      </a:lnTo>
                      <a:lnTo>
                        <a:pt x="2107" y="1284"/>
                      </a:lnTo>
                      <a:lnTo>
                        <a:pt x="2112" y="1282"/>
                      </a:lnTo>
                      <a:lnTo>
                        <a:pt x="2117" y="1280"/>
                      </a:lnTo>
                      <a:lnTo>
                        <a:pt x="2122" y="1277"/>
                      </a:lnTo>
                      <a:lnTo>
                        <a:pt x="2127" y="1275"/>
                      </a:lnTo>
                      <a:lnTo>
                        <a:pt x="2133" y="1272"/>
                      </a:lnTo>
                      <a:lnTo>
                        <a:pt x="2138" y="1272"/>
                      </a:lnTo>
                      <a:lnTo>
                        <a:pt x="2143" y="1275"/>
                      </a:lnTo>
                      <a:lnTo>
                        <a:pt x="2143" y="1288"/>
                      </a:lnTo>
                      <a:lnTo>
                        <a:pt x="2143" y="1302"/>
                      </a:lnTo>
                      <a:lnTo>
                        <a:pt x="2147" y="1304"/>
                      </a:lnTo>
                      <a:lnTo>
                        <a:pt x="2151" y="1306"/>
                      </a:lnTo>
                      <a:lnTo>
                        <a:pt x="2156" y="1306"/>
                      </a:lnTo>
                      <a:lnTo>
                        <a:pt x="2161" y="1304"/>
                      </a:lnTo>
                      <a:lnTo>
                        <a:pt x="2172" y="1299"/>
                      </a:lnTo>
                      <a:lnTo>
                        <a:pt x="2179" y="1293"/>
                      </a:lnTo>
                      <a:lnTo>
                        <a:pt x="2183" y="1289"/>
                      </a:lnTo>
                      <a:lnTo>
                        <a:pt x="2186" y="1284"/>
                      </a:lnTo>
                      <a:lnTo>
                        <a:pt x="2188" y="1279"/>
                      </a:lnTo>
                      <a:lnTo>
                        <a:pt x="2188" y="1275"/>
                      </a:lnTo>
                      <a:lnTo>
                        <a:pt x="2183" y="1272"/>
                      </a:lnTo>
                      <a:lnTo>
                        <a:pt x="2177" y="1273"/>
                      </a:lnTo>
                      <a:lnTo>
                        <a:pt x="2174" y="1273"/>
                      </a:lnTo>
                      <a:lnTo>
                        <a:pt x="2170" y="1273"/>
                      </a:lnTo>
                      <a:lnTo>
                        <a:pt x="2168" y="1272"/>
                      </a:lnTo>
                      <a:lnTo>
                        <a:pt x="2166" y="1270"/>
                      </a:lnTo>
                      <a:lnTo>
                        <a:pt x="2166" y="1266"/>
                      </a:lnTo>
                      <a:lnTo>
                        <a:pt x="2169" y="1260"/>
                      </a:lnTo>
                      <a:lnTo>
                        <a:pt x="2172" y="1257"/>
                      </a:lnTo>
                      <a:lnTo>
                        <a:pt x="2175" y="1255"/>
                      </a:lnTo>
                      <a:lnTo>
                        <a:pt x="2182" y="1254"/>
                      </a:lnTo>
                      <a:lnTo>
                        <a:pt x="2191" y="1255"/>
                      </a:lnTo>
                      <a:lnTo>
                        <a:pt x="2195" y="1255"/>
                      </a:lnTo>
                      <a:lnTo>
                        <a:pt x="2200" y="1255"/>
                      </a:lnTo>
                      <a:lnTo>
                        <a:pt x="2204" y="1254"/>
                      </a:lnTo>
                      <a:lnTo>
                        <a:pt x="2208" y="1251"/>
                      </a:lnTo>
                      <a:lnTo>
                        <a:pt x="2210" y="1247"/>
                      </a:lnTo>
                      <a:lnTo>
                        <a:pt x="2210" y="1242"/>
                      </a:lnTo>
                      <a:lnTo>
                        <a:pt x="2209" y="1236"/>
                      </a:lnTo>
                      <a:lnTo>
                        <a:pt x="2208" y="1231"/>
                      </a:lnTo>
                      <a:lnTo>
                        <a:pt x="2207" y="1224"/>
                      </a:lnTo>
                      <a:lnTo>
                        <a:pt x="2207" y="1219"/>
                      </a:lnTo>
                      <a:lnTo>
                        <a:pt x="2208" y="1214"/>
                      </a:lnTo>
                      <a:lnTo>
                        <a:pt x="2212" y="1210"/>
                      </a:lnTo>
                      <a:lnTo>
                        <a:pt x="2213" y="1209"/>
                      </a:lnTo>
                      <a:lnTo>
                        <a:pt x="2216" y="1210"/>
                      </a:lnTo>
                      <a:lnTo>
                        <a:pt x="2217" y="1210"/>
                      </a:lnTo>
                      <a:lnTo>
                        <a:pt x="2218" y="1211"/>
                      </a:lnTo>
                      <a:lnTo>
                        <a:pt x="2221" y="1216"/>
                      </a:lnTo>
                      <a:lnTo>
                        <a:pt x="2223" y="1222"/>
                      </a:lnTo>
                      <a:lnTo>
                        <a:pt x="2226" y="1225"/>
                      </a:lnTo>
                      <a:lnTo>
                        <a:pt x="2229" y="1231"/>
                      </a:lnTo>
                      <a:lnTo>
                        <a:pt x="2230" y="1232"/>
                      </a:lnTo>
                      <a:lnTo>
                        <a:pt x="2232" y="1233"/>
                      </a:lnTo>
                      <a:lnTo>
                        <a:pt x="2234" y="1233"/>
                      </a:lnTo>
                      <a:lnTo>
                        <a:pt x="2235" y="1232"/>
                      </a:lnTo>
                      <a:lnTo>
                        <a:pt x="2238" y="1232"/>
                      </a:lnTo>
                      <a:lnTo>
                        <a:pt x="2239" y="1229"/>
                      </a:lnTo>
                      <a:lnTo>
                        <a:pt x="2240" y="1225"/>
                      </a:lnTo>
                      <a:lnTo>
                        <a:pt x="2239" y="1222"/>
                      </a:lnTo>
                      <a:lnTo>
                        <a:pt x="2239" y="1212"/>
                      </a:lnTo>
                      <a:lnTo>
                        <a:pt x="2240" y="1210"/>
                      </a:lnTo>
                      <a:lnTo>
                        <a:pt x="2244" y="1211"/>
                      </a:lnTo>
                      <a:lnTo>
                        <a:pt x="2249" y="1214"/>
                      </a:lnTo>
                      <a:lnTo>
                        <a:pt x="2253" y="1218"/>
                      </a:lnTo>
                      <a:lnTo>
                        <a:pt x="2257" y="1222"/>
                      </a:lnTo>
                      <a:lnTo>
                        <a:pt x="2261" y="1227"/>
                      </a:lnTo>
                      <a:lnTo>
                        <a:pt x="2265" y="1229"/>
                      </a:lnTo>
                      <a:lnTo>
                        <a:pt x="2267" y="1229"/>
                      </a:lnTo>
                      <a:lnTo>
                        <a:pt x="2269" y="1229"/>
                      </a:lnTo>
                      <a:lnTo>
                        <a:pt x="2270" y="1229"/>
                      </a:lnTo>
                      <a:lnTo>
                        <a:pt x="2273" y="1228"/>
                      </a:lnTo>
                      <a:lnTo>
                        <a:pt x="2275" y="1224"/>
                      </a:lnTo>
                      <a:lnTo>
                        <a:pt x="2275" y="1219"/>
                      </a:lnTo>
                      <a:lnTo>
                        <a:pt x="2274" y="1214"/>
                      </a:lnTo>
                      <a:lnTo>
                        <a:pt x="2273" y="1209"/>
                      </a:lnTo>
                      <a:lnTo>
                        <a:pt x="2270" y="1203"/>
                      </a:lnTo>
                      <a:lnTo>
                        <a:pt x="2270" y="1197"/>
                      </a:lnTo>
                      <a:lnTo>
                        <a:pt x="2270" y="1192"/>
                      </a:lnTo>
                      <a:lnTo>
                        <a:pt x="2273" y="1187"/>
                      </a:lnTo>
                      <a:lnTo>
                        <a:pt x="2273" y="1185"/>
                      </a:lnTo>
                      <a:lnTo>
                        <a:pt x="2275" y="1184"/>
                      </a:lnTo>
                      <a:lnTo>
                        <a:pt x="2278" y="1183"/>
                      </a:lnTo>
                      <a:lnTo>
                        <a:pt x="2282" y="1183"/>
                      </a:lnTo>
                      <a:lnTo>
                        <a:pt x="2290" y="1184"/>
                      </a:lnTo>
                      <a:lnTo>
                        <a:pt x="2296" y="1187"/>
                      </a:lnTo>
                      <a:lnTo>
                        <a:pt x="2291" y="1201"/>
                      </a:lnTo>
                      <a:lnTo>
                        <a:pt x="2291" y="1210"/>
                      </a:lnTo>
                      <a:lnTo>
                        <a:pt x="2300" y="1197"/>
                      </a:lnTo>
                      <a:lnTo>
                        <a:pt x="2308" y="1183"/>
                      </a:lnTo>
                      <a:lnTo>
                        <a:pt x="2312" y="1176"/>
                      </a:lnTo>
                      <a:lnTo>
                        <a:pt x="2317" y="1170"/>
                      </a:lnTo>
                      <a:lnTo>
                        <a:pt x="2322" y="1166"/>
                      </a:lnTo>
                      <a:lnTo>
                        <a:pt x="2327" y="1163"/>
                      </a:lnTo>
                      <a:lnTo>
                        <a:pt x="2330" y="1162"/>
                      </a:lnTo>
                      <a:lnTo>
                        <a:pt x="2330" y="1163"/>
                      </a:lnTo>
                      <a:lnTo>
                        <a:pt x="2331" y="1163"/>
                      </a:lnTo>
                      <a:lnTo>
                        <a:pt x="2331" y="1165"/>
                      </a:lnTo>
                      <a:lnTo>
                        <a:pt x="2331" y="1168"/>
                      </a:lnTo>
                      <a:lnTo>
                        <a:pt x="2330" y="1174"/>
                      </a:lnTo>
                      <a:lnTo>
                        <a:pt x="2326" y="1187"/>
                      </a:lnTo>
                      <a:lnTo>
                        <a:pt x="2323" y="1196"/>
                      </a:lnTo>
                      <a:lnTo>
                        <a:pt x="2318" y="1205"/>
                      </a:lnTo>
                      <a:lnTo>
                        <a:pt x="2313" y="1215"/>
                      </a:lnTo>
                      <a:lnTo>
                        <a:pt x="2312" y="1219"/>
                      </a:lnTo>
                      <a:lnTo>
                        <a:pt x="2310" y="1222"/>
                      </a:lnTo>
                      <a:lnTo>
                        <a:pt x="2310" y="1223"/>
                      </a:lnTo>
                      <a:lnTo>
                        <a:pt x="2312" y="1224"/>
                      </a:lnTo>
                      <a:lnTo>
                        <a:pt x="2313" y="1224"/>
                      </a:lnTo>
                      <a:lnTo>
                        <a:pt x="2314" y="1223"/>
                      </a:lnTo>
                      <a:lnTo>
                        <a:pt x="2322" y="1211"/>
                      </a:lnTo>
                      <a:lnTo>
                        <a:pt x="2328" y="1198"/>
                      </a:lnTo>
                      <a:lnTo>
                        <a:pt x="2331" y="1192"/>
                      </a:lnTo>
                      <a:lnTo>
                        <a:pt x="2335" y="1187"/>
                      </a:lnTo>
                      <a:lnTo>
                        <a:pt x="2340" y="1181"/>
                      </a:lnTo>
                      <a:lnTo>
                        <a:pt x="2347" y="1178"/>
                      </a:lnTo>
                      <a:lnTo>
                        <a:pt x="2354" y="1171"/>
                      </a:lnTo>
                      <a:lnTo>
                        <a:pt x="2362" y="1167"/>
                      </a:lnTo>
                      <a:lnTo>
                        <a:pt x="2367" y="1166"/>
                      </a:lnTo>
                      <a:lnTo>
                        <a:pt x="2371" y="1166"/>
                      </a:lnTo>
                      <a:lnTo>
                        <a:pt x="2375" y="1166"/>
                      </a:lnTo>
                      <a:lnTo>
                        <a:pt x="2379" y="1168"/>
                      </a:lnTo>
                      <a:lnTo>
                        <a:pt x="2383" y="1171"/>
                      </a:lnTo>
                      <a:lnTo>
                        <a:pt x="2387" y="1176"/>
                      </a:lnTo>
                      <a:lnTo>
                        <a:pt x="2389" y="1183"/>
                      </a:lnTo>
                      <a:lnTo>
                        <a:pt x="2392" y="1189"/>
                      </a:lnTo>
                      <a:lnTo>
                        <a:pt x="2395" y="1197"/>
                      </a:lnTo>
                      <a:lnTo>
                        <a:pt x="2398" y="1202"/>
                      </a:lnTo>
                      <a:lnTo>
                        <a:pt x="2400" y="1203"/>
                      </a:lnTo>
                      <a:lnTo>
                        <a:pt x="2402" y="1205"/>
                      </a:lnTo>
                      <a:lnTo>
                        <a:pt x="2404" y="1205"/>
                      </a:lnTo>
                      <a:lnTo>
                        <a:pt x="2406" y="1205"/>
                      </a:lnTo>
                      <a:lnTo>
                        <a:pt x="2410" y="1202"/>
                      </a:lnTo>
                      <a:lnTo>
                        <a:pt x="2413" y="1197"/>
                      </a:lnTo>
                      <a:lnTo>
                        <a:pt x="2414" y="1192"/>
                      </a:lnTo>
                      <a:lnTo>
                        <a:pt x="2414" y="1185"/>
                      </a:lnTo>
                      <a:lnTo>
                        <a:pt x="2410" y="1171"/>
                      </a:lnTo>
                      <a:lnTo>
                        <a:pt x="2406" y="1158"/>
                      </a:lnTo>
                      <a:lnTo>
                        <a:pt x="2397" y="1146"/>
                      </a:lnTo>
                      <a:lnTo>
                        <a:pt x="2388" y="1131"/>
                      </a:lnTo>
                      <a:lnTo>
                        <a:pt x="2389" y="1130"/>
                      </a:lnTo>
                      <a:lnTo>
                        <a:pt x="2391" y="1128"/>
                      </a:lnTo>
                      <a:lnTo>
                        <a:pt x="2393" y="1127"/>
                      </a:lnTo>
                      <a:lnTo>
                        <a:pt x="2396" y="1127"/>
                      </a:lnTo>
                      <a:lnTo>
                        <a:pt x="2404" y="1128"/>
                      </a:lnTo>
                      <a:lnTo>
                        <a:pt x="2411" y="1131"/>
                      </a:lnTo>
                      <a:lnTo>
                        <a:pt x="2426" y="1139"/>
                      </a:lnTo>
                      <a:lnTo>
                        <a:pt x="2444" y="1149"/>
                      </a:lnTo>
                      <a:lnTo>
                        <a:pt x="2454" y="1157"/>
                      </a:lnTo>
                      <a:lnTo>
                        <a:pt x="2465" y="1163"/>
                      </a:lnTo>
                      <a:lnTo>
                        <a:pt x="2470" y="1166"/>
                      </a:lnTo>
                      <a:lnTo>
                        <a:pt x="2475" y="1168"/>
                      </a:lnTo>
                      <a:lnTo>
                        <a:pt x="2480" y="1168"/>
                      </a:lnTo>
                      <a:lnTo>
                        <a:pt x="2485" y="1168"/>
                      </a:lnTo>
                      <a:lnTo>
                        <a:pt x="2488" y="1166"/>
                      </a:lnTo>
                      <a:lnTo>
                        <a:pt x="2489" y="1162"/>
                      </a:lnTo>
                      <a:lnTo>
                        <a:pt x="2488" y="1158"/>
                      </a:lnTo>
                      <a:lnTo>
                        <a:pt x="2487" y="1153"/>
                      </a:lnTo>
                      <a:lnTo>
                        <a:pt x="2485" y="1149"/>
                      </a:lnTo>
                      <a:lnTo>
                        <a:pt x="2485" y="1144"/>
                      </a:lnTo>
                      <a:lnTo>
                        <a:pt x="2484" y="1139"/>
                      </a:lnTo>
                      <a:lnTo>
                        <a:pt x="2485" y="1135"/>
                      </a:lnTo>
                      <a:lnTo>
                        <a:pt x="2489" y="1126"/>
                      </a:lnTo>
                      <a:lnTo>
                        <a:pt x="2496" y="1118"/>
                      </a:lnTo>
                      <a:lnTo>
                        <a:pt x="2502" y="1111"/>
                      </a:lnTo>
                      <a:lnTo>
                        <a:pt x="2509" y="1108"/>
                      </a:lnTo>
                      <a:lnTo>
                        <a:pt x="2524" y="1096"/>
                      </a:lnTo>
                      <a:lnTo>
                        <a:pt x="2541" y="1084"/>
                      </a:lnTo>
                      <a:lnTo>
                        <a:pt x="2537" y="1067"/>
                      </a:lnTo>
                      <a:lnTo>
                        <a:pt x="2536" y="1057"/>
                      </a:lnTo>
                      <a:lnTo>
                        <a:pt x="2553" y="1069"/>
                      </a:lnTo>
                      <a:lnTo>
                        <a:pt x="2568" y="1080"/>
                      </a:lnTo>
                      <a:lnTo>
                        <a:pt x="2580" y="1075"/>
                      </a:lnTo>
                      <a:lnTo>
                        <a:pt x="2592" y="1070"/>
                      </a:lnTo>
                      <a:lnTo>
                        <a:pt x="2598" y="1071"/>
                      </a:lnTo>
                      <a:lnTo>
                        <a:pt x="2602" y="1071"/>
                      </a:lnTo>
                      <a:lnTo>
                        <a:pt x="2602" y="1073"/>
                      </a:lnTo>
                      <a:lnTo>
                        <a:pt x="2603" y="1075"/>
                      </a:lnTo>
                      <a:lnTo>
                        <a:pt x="2602" y="1076"/>
                      </a:lnTo>
                      <a:lnTo>
                        <a:pt x="2601" y="1080"/>
                      </a:lnTo>
                      <a:lnTo>
                        <a:pt x="2585" y="1095"/>
                      </a:lnTo>
                      <a:lnTo>
                        <a:pt x="2568" y="1108"/>
                      </a:lnTo>
                      <a:lnTo>
                        <a:pt x="2564" y="1122"/>
                      </a:lnTo>
                      <a:lnTo>
                        <a:pt x="2562" y="1137"/>
                      </a:lnTo>
                      <a:lnTo>
                        <a:pt x="2562" y="1144"/>
                      </a:lnTo>
                      <a:lnTo>
                        <a:pt x="2562" y="1149"/>
                      </a:lnTo>
                      <a:lnTo>
                        <a:pt x="2563" y="1150"/>
                      </a:lnTo>
                      <a:lnTo>
                        <a:pt x="2564" y="1150"/>
                      </a:lnTo>
                      <a:lnTo>
                        <a:pt x="2567" y="1150"/>
                      </a:lnTo>
                      <a:lnTo>
                        <a:pt x="2568" y="1149"/>
                      </a:lnTo>
                      <a:lnTo>
                        <a:pt x="2573" y="1148"/>
                      </a:lnTo>
                      <a:lnTo>
                        <a:pt x="2579" y="1146"/>
                      </a:lnTo>
                      <a:lnTo>
                        <a:pt x="2583" y="1144"/>
                      </a:lnTo>
                      <a:lnTo>
                        <a:pt x="2586" y="1140"/>
                      </a:lnTo>
                      <a:lnTo>
                        <a:pt x="2592" y="1133"/>
                      </a:lnTo>
                      <a:lnTo>
                        <a:pt x="2598" y="1124"/>
                      </a:lnTo>
                      <a:lnTo>
                        <a:pt x="2603" y="1115"/>
                      </a:lnTo>
                      <a:lnTo>
                        <a:pt x="2607" y="1106"/>
                      </a:lnTo>
                      <a:lnTo>
                        <a:pt x="2614" y="1097"/>
                      </a:lnTo>
                      <a:lnTo>
                        <a:pt x="2620" y="1089"/>
                      </a:lnTo>
                      <a:lnTo>
                        <a:pt x="2624" y="1083"/>
                      </a:lnTo>
                      <a:lnTo>
                        <a:pt x="2632" y="1075"/>
                      </a:lnTo>
                      <a:lnTo>
                        <a:pt x="2634" y="1071"/>
                      </a:lnTo>
                      <a:lnTo>
                        <a:pt x="2638" y="1069"/>
                      </a:lnTo>
                      <a:lnTo>
                        <a:pt x="2641" y="1069"/>
                      </a:lnTo>
                      <a:lnTo>
                        <a:pt x="2642" y="1070"/>
                      </a:lnTo>
                      <a:lnTo>
                        <a:pt x="2645" y="1076"/>
                      </a:lnTo>
                      <a:lnTo>
                        <a:pt x="2646" y="1083"/>
                      </a:lnTo>
                      <a:lnTo>
                        <a:pt x="2645" y="1089"/>
                      </a:lnTo>
                      <a:lnTo>
                        <a:pt x="2643" y="1096"/>
                      </a:lnTo>
                      <a:lnTo>
                        <a:pt x="2641" y="1102"/>
                      </a:lnTo>
                      <a:lnTo>
                        <a:pt x="2640" y="1110"/>
                      </a:lnTo>
                      <a:lnTo>
                        <a:pt x="2641" y="1115"/>
                      </a:lnTo>
                      <a:lnTo>
                        <a:pt x="2642" y="1122"/>
                      </a:lnTo>
                      <a:lnTo>
                        <a:pt x="2645" y="1124"/>
                      </a:lnTo>
                      <a:lnTo>
                        <a:pt x="2647" y="1126"/>
                      </a:lnTo>
                      <a:lnTo>
                        <a:pt x="2651" y="1126"/>
                      </a:lnTo>
                      <a:lnTo>
                        <a:pt x="2654" y="1124"/>
                      </a:lnTo>
                      <a:lnTo>
                        <a:pt x="2662" y="1119"/>
                      </a:lnTo>
                      <a:lnTo>
                        <a:pt x="2665" y="1113"/>
                      </a:lnTo>
                      <a:lnTo>
                        <a:pt x="2669" y="1109"/>
                      </a:lnTo>
                      <a:lnTo>
                        <a:pt x="2671" y="1105"/>
                      </a:lnTo>
                      <a:lnTo>
                        <a:pt x="2673" y="1101"/>
                      </a:lnTo>
                      <a:lnTo>
                        <a:pt x="2675" y="1096"/>
                      </a:lnTo>
                      <a:lnTo>
                        <a:pt x="2675" y="1088"/>
                      </a:lnTo>
                      <a:lnTo>
                        <a:pt x="2676" y="1080"/>
                      </a:lnTo>
                      <a:lnTo>
                        <a:pt x="2673" y="1069"/>
                      </a:lnTo>
                      <a:lnTo>
                        <a:pt x="2671" y="1061"/>
                      </a:lnTo>
                      <a:lnTo>
                        <a:pt x="2681" y="1054"/>
                      </a:lnTo>
                      <a:lnTo>
                        <a:pt x="2691" y="1049"/>
                      </a:lnTo>
                      <a:lnTo>
                        <a:pt x="2697" y="1048"/>
                      </a:lnTo>
                      <a:lnTo>
                        <a:pt x="2702" y="1047"/>
                      </a:lnTo>
                      <a:lnTo>
                        <a:pt x="2707" y="1047"/>
                      </a:lnTo>
                      <a:lnTo>
                        <a:pt x="2712" y="1048"/>
                      </a:lnTo>
                      <a:lnTo>
                        <a:pt x="2717" y="1049"/>
                      </a:lnTo>
                      <a:lnTo>
                        <a:pt x="2721" y="1053"/>
                      </a:lnTo>
                      <a:lnTo>
                        <a:pt x="2725" y="1056"/>
                      </a:lnTo>
                      <a:lnTo>
                        <a:pt x="2729" y="1060"/>
                      </a:lnTo>
                      <a:lnTo>
                        <a:pt x="2730" y="1063"/>
                      </a:lnTo>
                      <a:lnTo>
                        <a:pt x="2732" y="1067"/>
                      </a:lnTo>
                      <a:lnTo>
                        <a:pt x="2732" y="1071"/>
                      </a:lnTo>
                      <a:lnTo>
                        <a:pt x="2730" y="1075"/>
                      </a:lnTo>
                      <a:lnTo>
                        <a:pt x="2728" y="1078"/>
                      </a:lnTo>
                      <a:lnTo>
                        <a:pt x="2725" y="1079"/>
                      </a:lnTo>
                      <a:lnTo>
                        <a:pt x="2721" y="1078"/>
                      </a:lnTo>
                      <a:lnTo>
                        <a:pt x="2717" y="1076"/>
                      </a:lnTo>
                      <a:lnTo>
                        <a:pt x="2711" y="1075"/>
                      </a:lnTo>
                      <a:lnTo>
                        <a:pt x="2707" y="1075"/>
                      </a:lnTo>
                      <a:lnTo>
                        <a:pt x="2715" y="1087"/>
                      </a:lnTo>
                      <a:lnTo>
                        <a:pt x="2721" y="1098"/>
                      </a:lnTo>
                      <a:lnTo>
                        <a:pt x="2720" y="1101"/>
                      </a:lnTo>
                      <a:lnTo>
                        <a:pt x="2717" y="1105"/>
                      </a:lnTo>
                      <a:lnTo>
                        <a:pt x="2713" y="1108"/>
                      </a:lnTo>
                      <a:lnTo>
                        <a:pt x="2708" y="1109"/>
                      </a:lnTo>
                      <a:lnTo>
                        <a:pt x="2704" y="1111"/>
                      </a:lnTo>
                      <a:lnTo>
                        <a:pt x="2702" y="1114"/>
                      </a:lnTo>
                      <a:lnTo>
                        <a:pt x="2702" y="1114"/>
                      </a:lnTo>
                      <a:lnTo>
                        <a:pt x="2702" y="1115"/>
                      </a:lnTo>
                      <a:lnTo>
                        <a:pt x="2702" y="1117"/>
                      </a:lnTo>
                      <a:lnTo>
                        <a:pt x="2703" y="1117"/>
                      </a:lnTo>
                      <a:lnTo>
                        <a:pt x="2707" y="1118"/>
                      </a:lnTo>
                      <a:lnTo>
                        <a:pt x="2711" y="1118"/>
                      </a:lnTo>
                      <a:lnTo>
                        <a:pt x="2715" y="1117"/>
                      </a:lnTo>
                      <a:lnTo>
                        <a:pt x="2719" y="1115"/>
                      </a:lnTo>
                      <a:lnTo>
                        <a:pt x="2728" y="1111"/>
                      </a:lnTo>
                      <a:lnTo>
                        <a:pt x="2736" y="1108"/>
                      </a:lnTo>
                      <a:lnTo>
                        <a:pt x="2741" y="1098"/>
                      </a:lnTo>
                      <a:lnTo>
                        <a:pt x="2745" y="1088"/>
                      </a:lnTo>
                      <a:lnTo>
                        <a:pt x="2747" y="1083"/>
                      </a:lnTo>
                      <a:lnTo>
                        <a:pt x="2750" y="1079"/>
                      </a:lnTo>
                      <a:lnTo>
                        <a:pt x="2754" y="1076"/>
                      </a:lnTo>
                      <a:lnTo>
                        <a:pt x="2759" y="1075"/>
                      </a:lnTo>
                      <a:lnTo>
                        <a:pt x="2761" y="1074"/>
                      </a:lnTo>
                      <a:lnTo>
                        <a:pt x="2765" y="1075"/>
                      </a:lnTo>
                      <a:lnTo>
                        <a:pt x="2769" y="1076"/>
                      </a:lnTo>
                      <a:lnTo>
                        <a:pt x="2773" y="1079"/>
                      </a:lnTo>
                      <a:lnTo>
                        <a:pt x="2780" y="1084"/>
                      </a:lnTo>
                      <a:lnTo>
                        <a:pt x="2786" y="1089"/>
                      </a:lnTo>
                      <a:lnTo>
                        <a:pt x="2800" y="1092"/>
                      </a:lnTo>
                      <a:lnTo>
                        <a:pt x="2818" y="1095"/>
                      </a:lnTo>
                      <a:lnTo>
                        <a:pt x="2831" y="1100"/>
                      </a:lnTo>
                      <a:lnTo>
                        <a:pt x="2847" y="1108"/>
                      </a:lnTo>
                      <a:lnTo>
                        <a:pt x="2853" y="1111"/>
                      </a:lnTo>
                      <a:lnTo>
                        <a:pt x="2860" y="1117"/>
                      </a:lnTo>
                      <a:lnTo>
                        <a:pt x="2863" y="1119"/>
                      </a:lnTo>
                      <a:lnTo>
                        <a:pt x="2864" y="1123"/>
                      </a:lnTo>
                      <a:lnTo>
                        <a:pt x="2865" y="1127"/>
                      </a:lnTo>
                      <a:lnTo>
                        <a:pt x="2865" y="1131"/>
                      </a:lnTo>
                      <a:lnTo>
                        <a:pt x="2865" y="1133"/>
                      </a:lnTo>
                      <a:lnTo>
                        <a:pt x="2865" y="1136"/>
                      </a:lnTo>
                      <a:lnTo>
                        <a:pt x="2865" y="1137"/>
                      </a:lnTo>
                      <a:lnTo>
                        <a:pt x="2863" y="1140"/>
                      </a:lnTo>
                      <a:lnTo>
                        <a:pt x="2859" y="1143"/>
                      </a:lnTo>
                      <a:lnTo>
                        <a:pt x="2853" y="1145"/>
                      </a:lnTo>
                      <a:lnTo>
                        <a:pt x="2838" y="1148"/>
                      </a:lnTo>
                      <a:lnTo>
                        <a:pt x="2824" y="1149"/>
                      </a:lnTo>
                      <a:lnTo>
                        <a:pt x="2815" y="1149"/>
                      </a:lnTo>
                      <a:lnTo>
                        <a:pt x="2804" y="1148"/>
                      </a:lnTo>
                      <a:lnTo>
                        <a:pt x="2794" y="1144"/>
                      </a:lnTo>
                      <a:lnTo>
                        <a:pt x="2783" y="1140"/>
                      </a:lnTo>
                      <a:lnTo>
                        <a:pt x="2774" y="1137"/>
                      </a:lnTo>
                      <a:lnTo>
                        <a:pt x="2765" y="1136"/>
                      </a:lnTo>
                      <a:lnTo>
                        <a:pt x="2761" y="1137"/>
                      </a:lnTo>
                      <a:lnTo>
                        <a:pt x="2759" y="1139"/>
                      </a:lnTo>
                      <a:lnTo>
                        <a:pt x="2756" y="1141"/>
                      </a:lnTo>
                      <a:lnTo>
                        <a:pt x="2754" y="1145"/>
                      </a:lnTo>
                      <a:lnTo>
                        <a:pt x="2752" y="1148"/>
                      </a:lnTo>
                      <a:lnTo>
                        <a:pt x="2752" y="1150"/>
                      </a:lnTo>
                      <a:lnTo>
                        <a:pt x="2752" y="1153"/>
                      </a:lnTo>
                      <a:lnTo>
                        <a:pt x="2755" y="1155"/>
                      </a:lnTo>
                      <a:lnTo>
                        <a:pt x="2763" y="1158"/>
                      </a:lnTo>
                      <a:lnTo>
                        <a:pt x="2772" y="1161"/>
                      </a:lnTo>
                      <a:lnTo>
                        <a:pt x="2783" y="1162"/>
                      </a:lnTo>
                      <a:lnTo>
                        <a:pt x="2795" y="1165"/>
                      </a:lnTo>
                      <a:lnTo>
                        <a:pt x="2806" y="1168"/>
                      </a:lnTo>
                      <a:lnTo>
                        <a:pt x="2815" y="1172"/>
                      </a:lnTo>
                      <a:lnTo>
                        <a:pt x="2815" y="1180"/>
                      </a:lnTo>
                      <a:lnTo>
                        <a:pt x="2815" y="1187"/>
                      </a:lnTo>
                      <a:lnTo>
                        <a:pt x="2830" y="1184"/>
                      </a:lnTo>
                      <a:lnTo>
                        <a:pt x="2847" y="1181"/>
                      </a:lnTo>
                      <a:lnTo>
                        <a:pt x="2853" y="1183"/>
                      </a:lnTo>
                      <a:lnTo>
                        <a:pt x="2860" y="1187"/>
                      </a:lnTo>
                      <a:lnTo>
                        <a:pt x="2868" y="1192"/>
                      </a:lnTo>
                      <a:lnTo>
                        <a:pt x="2874" y="1196"/>
                      </a:lnTo>
                      <a:lnTo>
                        <a:pt x="2872" y="1200"/>
                      </a:lnTo>
                      <a:lnTo>
                        <a:pt x="2869" y="1205"/>
                      </a:lnTo>
                      <a:lnTo>
                        <a:pt x="2868" y="1206"/>
                      </a:lnTo>
                      <a:lnTo>
                        <a:pt x="2866" y="1207"/>
                      </a:lnTo>
                      <a:lnTo>
                        <a:pt x="2864" y="1209"/>
                      </a:lnTo>
                      <a:lnTo>
                        <a:pt x="2861" y="1210"/>
                      </a:lnTo>
                      <a:lnTo>
                        <a:pt x="2847" y="1202"/>
                      </a:lnTo>
                      <a:lnTo>
                        <a:pt x="2833" y="1196"/>
                      </a:lnTo>
                      <a:lnTo>
                        <a:pt x="2830" y="1197"/>
                      </a:lnTo>
                      <a:lnTo>
                        <a:pt x="2828" y="1200"/>
                      </a:lnTo>
                      <a:lnTo>
                        <a:pt x="2826" y="1203"/>
                      </a:lnTo>
                      <a:lnTo>
                        <a:pt x="2826" y="1207"/>
                      </a:lnTo>
                      <a:lnTo>
                        <a:pt x="2825" y="1215"/>
                      </a:lnTo>
                      <a:lnTo>
                        <a:pt x="2824" y="1219"/>
                      </a:lnTo>
                      <a:lnTo>
                        <a:pt x="2806" y="1225"/>
                      </a:lnTo>
                      <a:lnTo>
                        <a:pt x="2791" y="1232"/>
                      </a:lnTo>
                      <a:lnTo>
                        <a:pt x="2789" y="1247"/>
                      </a:lnTo>
                      <a:lnTo>
                        <a:pt x="2786" y="1260"/>
                      </a:lnTo>
                      <a:lnTo>
                        <a:pt x="2785" y="1262"/>
                      </a:lnTo>
                      <a:lnTo>
                        <a:pt x="2782" y="1262"/>
                      </a:lnTo>
                      <a:lnTo>
                        <a:pt x="2780" y="1260"/>
                      </a:lnTo>
                      <a:lnTo>
                        <a:pt x="2777" y="1259"/>
                      </a:lnTo>
                      <a:lnTo>
                        <a:pt x="2772" y="1257"/>
                      </a:lnTo>
                      <a:lnTo>
                        <a:pt x="2768" y="1255"/>
                      </a:lnTo>
                      <a:lnTo>
                        <a:pt x="2773" y="1242"/>
                      </a:lnTo>
                      <a:lnTo>
                        <a:pt x="2778" y="1231"/>
                      </a:lnTo>
                      <a:lnTo>
                        <a:pt x="2781" y="1224"/>
                      </a:lnTo>
                      <a:lnTo>
                        <a:pt x="2782" y="1218"/>
                      </a:lnTo>
                      <a:lnTo>
                        <a:pt x="2782" y="1211"/>
                      </a:lnTo>
                      <a:lnTo>
                        <a:pt x="2782" y="1205"/>
                      </a:lnTo>
                      <a:lnTo>
                        <a:pt x="2781" y="1200"/>
                      </a:lnTo>
                      <a:lnTo>
                        <a:pt x="2778" y="1197"/>
                      </a:lnTo>
                      <a:lnTo>
                        <a:pt x="2773" y="1193"/>
                      </a:lnTo>
                      <a:lnTo>
                        <a:pt x="2768" y="1192"/>
                      </a:lnTo>
                      <a:lnTo>
                        <a:pt x="2756" y="1187"/>
                      </a:lnTo>
                      <a:lnTo>
                        <a:pt x="2745" y="1181"/>
                      </a:lnTo>
                      <a:lnTo>
                        <a:pt x="2730" y="1175"/>
                      </a:lnTo>
                      <a:lnTo>
                        <a:pt x="2717" y="1165"/>
                      </a:lnTo>
                      <a:lnTo>
                        <a:pt x="2710" y="1161"/>
                      </a:lnTo>
                      <a:lnTo>
                        <a:pt x="2703" y="1158"/>
                      </a:lnTo>
                      <a:lnTo>
                        <a:pt x="2699" y="1157"/>
                      </a:lnTo>
                      <a:lnTo>
                        <a:pt x="2697" y="1157"/>
                      </a:lnTo>
                      <a:lnTo>
                        <a:pt x="2693" y="1157"/>
                      </a:lnTo>
                      <a:lnTo>
                        <a:pt x="2689" y="1158"/>
                      </a:lnTo>
                      <a:lnTo>
                        <a:pt x="2689" y="1159"/>
                      </a:lnTo>
                      <a:lnTo>
                        <a:pt x="2695" y="1158"/>
                      </a:lnTo>
                      <a:lnTo>
                        <a:pt x="2703" y="1159"/>
                      </a:lnTo>
                      <a:lnTo>
                        <a:pt x="2710" y="1162"/>
                      </a:lnTo>
                      <a:lnTo>
                        <a:pt x="2716" y="1166"/>
                      </a:lnTo>
                      <a:lnTo>
                        <a:pt x="2730" y="1176"/>
                      </a:lnTo>
                      <a:lnTo>
                        <a:pt x="2743" y="1183"/>
                      </a:lnTo>
                      <a:lnTo>
                        <a:pt x="2755" y="1188"/>
                      </a:lnTo>
                      <a:lnTo>
                        <a:pt x="2767" y="1192"/>
                      </a:lnTo>
                      <a:lnTo>
                        <a:pt x="2772" y="1194"/>
                      </a:lnTo>
                      <a:lnTo>
                        <a:pt x="2777" y="1197"/>
                      </a:lnTo>
                      <a:lnTo>
                        <a:pt x="2780" y="1201"/>
                      </a:lnTo>
                      <a:lnTo>
                        <a:pt x="2781" y="1206"/>
                      </a:lnTo>
                      <a:lnTo>
                        <a:pt x="2781" y="1212"/>
                      </a:lnTo>
                      <a:lnTo>
                        <a:pt x="2781" y="1219"/>
                      </a:lnTo>
                      <a:lnTo>
                        <a:pt x="2780" y="1224"/>
                      </a:lnTo>
                      <a:lnTo>
                        <a:pt x="2777" y="1231"/>
                      </a:lnTo>
                      <a:lnTo>
                        <a:pt x="2772" y="1242"/>
                      </a:lnTo>
                      <a:lnTo>
                        <a:pt x="2767" y="1257"/>
                      </a:lnTo>
                      <a:lnTo>
                        <a:pt x="2761" y="1259"/>
                      </a:lnTo>
                      <a:lnTo>
                        <a:pt x="2755" y="1263"/>
                      </a:lnTo>
                      <a:lnTo>
                        <a:pt x="2752" y="1266"/>
                      </a:lnTo>
                      <a:lnTo>
                        <a:pt x="2750" y="1268"/>
                      </a:lnTo>
                      <a:lnTo>
                        <a:pt x="2748" y="1271"/>
                      </a:lnTo>
                      <a:lnTo>
                        <a:pt x="2748" y="1275"/>
                      </a:lnTo>
                      <a:lnTo>
                        <a:pt x="2755" y="1276"/>
                      </a:lnTo>
                      <a:lnTo>
                        <a:pt x="2761" y="1279"/>
                      </a:lnTo>
                      <a:lnTo>
                        <a:pt x="2758" y="1295"/>
                      </a:lnTo>
                      <a:lnTo>
                        <a:pt x="2752" y="1311"/>
                      </a:lnTo>
                      <a:lnTo>
                        <a:pt x="2752" y="1319"/>
                      </a:lnTo>
                      <a:lnTo>
                        <a:pt x="2754" y="1327"/>
                      </a:lnTo>
                      <a:lnTo>
                        <a:pt x="2755" y="1332"/>
                      </a:lnTo>
                      <a:lnTo>
                        <a:pt x="2756" y="1336"/>
                      </a:lnTo>
                      <a:lnTo>
                        <a:pt x="2759" y="1339"/>
                      </a:lnTo>
                      <a:lnTo>
                        <a:pt x="2761" y="1343"/>
                      </a:lnTo>
                      <a:lnTo>
                        <a:pt x="2782" y="1347"/>
                      </a:lnTo>
                      <a:lnTo>
                        <a:pt x="2799" y="1352"/>
                      </a:lnTo>
                      <a:lnTo>
                        <a:pt x="2804" y="1360"/>
                      </a:lnTo>
                      <a:lnTo>
                        <a:pt x="2812" y="1369"/>
                      </a:lnTo>
                      <a:lnTo>
                        <a:pt x="2824" y="1381"/>
                      </a:lnTo>
                      <a:lnTo>
                        <a:pt x="2837" y="1394"/>
                      </a:lnTo>
                      <a:lnTo>
                        <a:pt x="2790" y="1448"/>
                      </a:lnTo>
                      <a:lnTo>
                        <a:pt x="2860" y="1555"/>
                      </a:lnTo>
                      <a:lnTo>
                        <a:pt x="2846" y="1573"/>
                      </a:lnTo>
                      <a:lnTo>
                        <a:pt x="2842" y="1580"/>
                      </a:lnTo>
                      <a:lnTo>
                        <a:pt x="2837" y="1587"/>
                      </a:lnTo>
                      <a:lnTo>
                        <a:pt x="2833" y="1596"/>
                      </a:lnTo>
                      <a:lnTo>
                        <a:pt x="2831" y="1605"/>
                      </a:lnTo>
                      <a:lnTo>
                        <a:pt x="2841" y="1610"/>
                      </a:lnTo>
                      <a:lnTo>
                        <a:pt x="2850" y="1614"/>
                      </a:lnTo>
                      <a:lnTo>
                        <a:pt x="2847" y="1622"/>
                      </a:lnTo>
                      <a:lnTo>
                        <a:pt x="2841" y="1632"/>
                      </a:lnTo>
                      <a:lnTo>
                        <a:pt x="2838" y="1640"/>
                      </a:lnTo>
                      <a:lnTo>
                        <a:pt x="2838" y="1649"/>
                      </a:lnTo>
                      <a:lnTo>
                        <a:pt x="2838" y="1657"/>
                      </a:lnTo>
                      <a:lnTo>
                        <a:pt x="2841" y="1665"/>
                      </a:lnTo>
                      <a:lnTo>
                        <a:pt x="2851" y="1665"/>
                      </a:lnTo>
                      <a:lnTo>
                        <a:pt x="2860" y="1665"/>
                      </a:lnTo>
                      <a:lnTo>
                        <a:pt x="2860" y="1679"/>
                      </a:lnTo>
                      <a:lnTo>
                        <a:pt x="2860" y="1692"/>
                      </a:lnTo>
                      <a:lnTo>
                        <a:pt x="2864" y="1698"/>
                      </a:lnTo>
                      <a:lnTo>
                        <a:pt x="2869" y="1701"/>
                      </a:lnTo>
                      <a:lnTo>
                        <a:pt x="2874" y="1704"/>
                      </a:lnTo>
                      <a:lnTo>
                        <a:pt x="2878" y="1706"/>
                      </a:lnTo>
                      <a:lnTo>
                        <a:pt x="2882" y="1710"/>
                      </a:lnTo>
                      <a:lnTo>
                        <a:pt x="2885" y="1717"/>
                      </a:lnTo>
                      <a:lnTo>
                        <a:pt x="2887" y="1723"/>
                      </a:lnTo>
                      <a:lnTo>
                        <a:pt x="2887" y="1730"/>
                      </a:lnTo>
                      <a:lnTo>
                        <a:pt x="2882" y="1736"/>
                      </a:lnTo>
                      <a:lnTo>
                        <a:pt x="2874" y="1742"/>
                      </a:lnTo>
                      <a:lnTo>
                        <a:pt x="2872" y="1746"/>
                      </a:lnTo>
                      <a:lnTo>
                        <a:pt x="2869" y="1750"/>
                      </a:lnTo>
                      <a:lnTo>
                        <a:pt x="2868" y="1753"/>
                      </a:lnTo>
                      <a:lnTo>
                        <a:pt x="2869" y="1757"/>
                      </a:lnTo>
                      <a:lnTo>
                        <a:pt x="2878" y="1767"/>
                      </a:lnTo>
                      <a:lnTo>
                        <a:pt x="2888" y="1775"/>
                      </a:lnTo>
                      <a:lnTo>
                        <a:pt x="2900" y="1784"/>
                      </a:lnTo>
                      <a:lnTo>
                        <a:pt x="2911" y="1793"/>
                      </a:lnTo>
                      <a:lnTo>
                        <a:pt x="2920" y="1803"/>
                      </a:lnTo>
                      <a:lnTo>
                        <a:pt x="2931" y="1812"/>
                      </a:lnTo>
                      <a:lnTo>
                        <a:pt x="2935" y="1818"/>
                      </a:lnTo>
                      <a:lnTo>
                        <a:pt x="2939" y="1823"/>
                      </a:lnTo>
                      <a:lnTo>
                        <a:pt x="2942" y="1828"/>
                      </a:lnTo>
                      <a:lnTo>
                        <a:pt x="2943" y="1834"/>
                      </a:lnTo>
                      <a:lnTo>
                        <a:pt x="2942" y="1841"/>
                      </a:lnTo>
                      <a:lnTo>
                        <a:pt x="2939" y="1847"/>
                      </a:lnTo>
                      <a:lnTo>
                        <a:pt x="2935" y="1853"/>
                      </a:lnTo>
                      <a:lnTo>
                        <a:pt x="2931" y="1858"/>
                      </a:lnTo>
                      <a:lnTo>
                        <a:pt x="2920" y="1867"/>
                      </a:lnTo>
                      <a:lnTo>
                        <a:pt x="2911" y="1876"/>
                      </a:lnTo>
                      <a:lnTo>
                        <a:pt x="2901" y="1890"/>
                      </a:lnTo>
                      <a:lnTo>
                        <a:pt x="2892" y="1907"/>
                      </a:lnTo>
                      <a:lnTo>
                        <a:pt x="2883" y="1924"/>
                      </a:lnTo>
                      <a:lnTo>
                        <a:pt x="2874" y="1941"/>
                      </a:lnTo>
                      <a:lnTo>
                        <a:pt x="2866" y="1955"/>
                      </a:lnTo>
                      <a:lnTo>
                        <a:pt x="2859" y="1968"/>
                      </a:lnTo>
                      <a:lnTo>
                        <a:pt x="2851" y="1980"/>
                      </a:lnTo>
                      <a:lnTo>
                        <a:pt x="2841" y="1991"/>
                      </a:lnTo>
                      <a:lnTo>
                        <a:pt x="2829" y="2000"/>
                      </a:lnTo>
                      <a:lnTo>
                        <a:pt x="2816" y="2007"/>
                      </a:lnTo>
                      <a:lnTo>
                        <a:pt x="2802" y="2015"/>
                      </a:lnTo>
                      <a:lnTo>
                        <a:pt x="2790" y="2024"/>
                      </a:lnTo>
                      <a:lnTo>
                        <a:pt x="2781" y="2040"/>
                      </a:lnTo>
                      <a:lnTo>
                        <a:pt x="2772" y="2060"/>
                      </a:lnTo>
                      <a:lnTo>
                        <a:pt x="2752" y="2060"/>
                      </a:lnTo>
                      <a:lnTo>
                        <a:pt x="2734" y="2060"/>
                      </a:lnTo>
                      <a:lnTo>
                        <a:pt x="2716" y="2060"/>
                      </a:lnTo>
                      <a:lnTo>
                        <a:pt x="2699" y="2059"/>
                      </a:lnTo>
                      <a:lnTo>
                        <a:pt x="2681" y="2059"/>
                      </a:lnTo>
                      <a:lnTo>
                        <a:pt x="2664" y="2060"/>
                      </a:lnTo>
                      <a:lnTo>
                        <a:pt x="2645" y="2074"/>
                      </a:lnTo>
                      <a:lnTo>
                        <a:pt x="2627" y="2087"/>
                      </a:lnTo>
                      <a:lnTo>
                        <a:pt x="2612" y="2091"/>
                      </a:lnTo>
                      <a:lnTo>
                        <a:pt x="2597" y="2092"/>
                      </a:lnTo>
                      <a:lnTo>
                        <a:pt x="2581" y="2095"/>
                      </a:lnTo>
                      <a:lnTo>
                        <a:pt x="2567" y="2097"/>
                      </a:lnTo>
                      <a:lnTo>
                        <a:pt x="2553" y="2103"/>
                      </a:lnTo>
                      <a:lnTo>
                        <a:pt x="2538" y="2109"/>
                      </a:lnTo>
                      <a:lnTo>
                        <a:pt x="2531" y="2112"/>
                      </a:lnTo>
                      <a:lnTo>
                        <a:pt x="2524" y="2113"/>
                      </a:lnTo>
                      <a:lnTo>
                        <a:pt x="2518" y="2113"/>
                      </a:lnTo>
                      <a:lnTo>
                        <a:pt x="2510" y="2110"/>
                      </a:lnTo>
                      <a:lnTo>
                        <a:pt x="2507" y="2096"/>
                      </a:lnTo>
                      <a:lnTo>
                        <a:pt x="2506" y="2074"/>
                      </a:lnTo>
                      <a:lnTo>
                        <a:pt x="2503" y="2072"/>
                      </a:lnTo>
                      <a:lnTo>
                        <a:pt x="2501" y="2069"/>
                      </a:lnTo>
                      <a:lnTo>
                        <a:pt x="2497" y="2066"/>
                      </a:lnTo>
                      <a:lnTo>
                        <a:pt x="2493" y="2065"/>
                      </a:lnTo>
                      <a:lnTo>
                        <a:pt x="2484" y="2063"/>
                      </a:lnTo>
                      <a:lnTo>
                        <a:pt x="2474" y="2060"/>
                      </a:lnTo>
                      <a:lnTo>
                        <a:pt x="2458" y="2059"/>
                      </a:lnTo>
                      <a:lnTo>
                        <a:pt x="2441" y="2057"/>
                      </a:lnTo>
                      <a:lnTo>
                        <a:pt x="2433" y="2056"/>
                      </a:lnTo>
                      <a:lnTo>
                        <a:pt x="2426" y="2053"/>
                      </a:lnTo>
                      <a:lnTo>
                        <a:pt x="2418" y="2051"/>
                      </a:lnTo>
                      <a:lnTo>
                        <a:pt x="2413" y="2047"/>
                      </a:lnTo>
                      <a:lnTo>
                        <a:pt x="2410" y="2042"/>
                      </a:lnTo>
                      <a:lnTo>
                        <a:pt x="2409" y="2038"/>
                      </a:lnTo>
                      <a:lnTo>
                        <a:pt x="2409" y="2031"/>
                      </a:lnTo>
                      <a:lnTo>
                        <a:pt x="2409" y="2025"/>
                      </a:lnTo>
                      <a:lnTo>
                        <a:pt x="2411" y="2012"/>
                      </a:lnTo>
                      <a:lnTo>
                        <a:pt x="2413" y="2000"/>
                      </a:lnTo>
                      <a:lnTo>
                        <a:pt x="2411" y="1983"/>
                      </a:lnTo>
                      <a:lnTo>
                        <a:pt x="2407" y="1967"/>
                      </a:lnTo>
                      <a:lnTo>
                        <a:pt x="2405" y="1951"/>
                      </a:lnTo>
                      <a:lnTo>
                        <a:pt x="2404" y="1937"/>
                      </a:lnTo>
                      <a:lnTo>
                        <a:pt x="2400" y="1912"/>
                      </a:lnTo>
                      <a:lnTo>
                        <a:pt x="2397" y="1888"/>
                      </a:lnTo>
                      <a:lnTo>
                        <a:pt x="2396" y="1863"/>
                      </a:lnTo>
                      <a:lnTo>
                        <a:pt x="2398" y="1840"/>
                      </a:lnTo>
                      <a:lnTo>
                        <a:pt x="2398" y="1836"/>
                      </a:lnTo>
                      <a:lnTo>
                        <a:pt x="2401" y="1832"/>
                      </a:lnTo>
                      <a:lnTo>
                        <a:pt x="2404" y="1828"/>
                      </a:lnTo>
                      <a:lnTo>
                        <a:pt x="2406" y="1824"/>
                      </a:lnTo>
                      <a:lnTo>
                        <a:pt x="2414" y="1816"/>
                      </a:lnTo>
                      <a:lnTo>
                        <a:pt x="2422" y="1812"/>
                      </a:lnTo>
                      <a:lnTo>
                        <a:pt x="2430" y="1807"/>
                      </a:lnTo>
                      <a:lnTo>
                        <a:pt x="2437" y="1803"/>
                      </a:lnTo>
                      <a:lnTo>
                        <a:pt x="2446" y="1801"/>
                      </a:lnTo>
                      <a:lnTo>
                        <a:pt x="2454" y="1798"/>
                      </a:lnTo>
                      <a:lnTo>
                        <a:pt x="2459" y="1794"/>
                      </a:lnTo>
                      <a:lnTo>
                        <a:pt x="2463" y="1790"/>
                      </a:lnTo>
                      <a:lnTo>
                        <a:pt x="2467" y="1785"/>
                      </a:lnTo>
                      <a:lnTo>
                        <a:pt x="2471" y="1779"/>
                      </a:lnTo>
                      <a:lnTo>
                        <a:pt x="2478" y="1768"/>
                      </a:lnTo>
                      <a:lnTo>
                        <a:pt x="2487" y="1757"/>
                      </a:lnTo>
                      <a:lnTo>
                        <a:pt x="2498" y="1746"/>
                      </a:lnTo>
                      <a:lnTo>
                        <a:pt x="2510" y="1736"/>
                      </a:lnTo>
                      <a:lnTo>
                        <a:pt x="2523" y="1724"/>
                      </a:lnTo>
                      <a:lnTo>
                        <a:pt x="2533" y="1711"/>
                      </a:lnTo>
                      <a:lnTo>
                        <a:pt x="2542" y="1700"/>
                      </a:lnTo>
                      <a:lnTo>
                        <a:pt x="2550" y="1687"/>
                      </a:lnTo>
                      <a:lnTo>
                        <a:pt x="2554" y="1680"/>
                      </a:lnTo>
                      <a:lnTo>
                        <a:pt x="2559" y="1674"/>
                      </a:lnTo>
                      <a:lnTo>
                        <a:pt x="2564" y="1669"/>
                      </a:lnTo>
                      <a:lnTo>
                        <a:pt x="2571" y="1665"/>
                      </a:lnTo>
                      <a:lnTo>
                        <a:pt x="2589" y="1658"/>
                      </a:lnTo>
                      <a:lnTo>
                        <a:pt x="2608" y="1652"/>
                      </a:lnTo>
                      <a:lnTo>
                        <a:pt x="2611" y="1645"/>
                      </a:lnTo>
                      <a:lnTo>
                        <a:pt x="2614" y="1640"/>
                      </a:lnTo>
                      <a:lnTo>
                        <a:pt x="2615" y="1635"/>
                      </a:lnTo>
                      <a:lnTo>
                        <a:pt x="2615" y="1628"/>
                      </a:lnTo>
                      <a:lnTo>
                        <a:pt x="2615" y="1618"/>
                      </a:lnTo>
                      <a:lnTo>
                        <a:pt x="2612" y="1610"/>
                      </a:lnTo>
                      <a:lnTo>
                        <a:pt x="2608" y="1605"/>
                      </a:lnTo>
                      <a:lnTo>
                        <a:pt x="2605" y="1601"/>
                      </a:lnTo>
                      <a:lnTo>
                        <a:pt x="2601" y="1597"/>
                      </a:lnTo>
                      <a:lnTo>
                        <a:pt x="2595" y="1595"/>
                      </a:lnTo>
                      <a:lnTo>
                        <a:pt x="2586" y="1591"/>
                      </a:lnTo>
                      <a:lnTo>
                        <a:pt x="2576" y="1587"/>
                      </a:lnTo>
                      <a:lnTo>
                        <a:pt x="2566" y="1580"/>
                      </a:lnTo>
                      <a:lnTo>
                        <a:pt x="2557" y="1577"/>
                      </a:lnTo>
                      <a:lnTo>
                        <a:pt x="2548" y="1571"/>
                      </a:lnTo>
                      <a:lnTo>
                        <a:pt x="2538" y="1569"/>
                      </a:lnTo>
                      <a:lnTo>
                        <a:pt x="2531" y="1555"/>
                      </a:lnTo>
                      <a:lnTo>
                        <a:pt x="2523" y="1540"/>
                      </a:lnTo>
                      <a:lnTo>
                        <a:pt x="2520" y="1534"/>
                      </a:lnTo>
                      <a:lnTo>
                        <a:pt x="2518" y="1527"/>
                      </a:lnTo>
                      <a:lnTo>
                        <a:pt x="2515" y="1520"/>
                      </a:lnTo>
                      <a:lnTo>
                        <a:pt x="2515" y="1513"/>
                      </a:lnTo>
                      <a:lnTo>
                        <a:pt x="2514" y="1508"/>
                      </a:lnTo>
                      <a:lnTo>
                        <a:pt x="2514" y="1503"/>
                      </a:lnTo>
                      <a:lnTo>
                        <a:pt x="2515" y="1498"/>
                      </a:lnTo>
                      <a:lnTo>
                        <a:pt x="2518" y="1492"/>
                      </a:lnTo>
                      <a:lnTo>
                        <a:pt x="2522" y="1481"/>
                      </a:lnTo>
                      <a:lnTo>
                        <a:pt x="2524" y="1468"/>
                      </a:lnTo>
                      <a:lnTo>
                        <a:pt x="2522" y="1457"/>
                      </a:lnTo>
                      <a:lnTo>
                        <a:pt x="2518" y="1447"/>
                      </a:lnTo>
                      <a:lnTo>
                        <a:pt x="2513" y="1437"/>
                      </a:lnTo>
                      <a:lnTo>
                        <a:pt x="2510" y="1426"/>
                      </a:lnTo>
                      <a:lnTo>
                        <a:pt x="2511" y="1424"/>
                      </a:lnTo>
                      <a:lnTo>
                        <a:pt x="2513" y="1421"/>
                      </a:lnTo>
                      <a:lnTo>
                        <a:pt x="2513" y="1420"/>
                      </a:lnTo>
                      <a:lnTo>
                        <a:pt x="2510" y="1417"/>
                      </a:lnTo>
                      <a:lnTo>
                        <a:pt x="2509" y="1411"/>
                      </a:lnTo>
                      <a:lnTo>
                        <a:pt x="2505" y="1406"/>
                      </a:lnTo>
                      <a:lnTo>
                        <a:pt x="2501" y="1402"/>
                      </a:lnTo>
                      <a:lnTo>
                        <a:pt x="2496" y="1398"/>
                      </a:lnTo>
                      <a:lnTo>
                        <a:pt x="2497" y="1387"/>
                      </a:lnTo>
                      <a:lnTo>
                        <a:pt x="2500" y="1378"/>
                      </a:lnTo>
                      <a:lnTo>
                        <a:pt x="2501" y="1373"/>
                      </a:lnTo>
                      <a:lnTo>
                        <a:pt x="2501" y="1368"/>
                      </a:lnTo>
                      <a:lnTo>
                        <a:pt x="2500" y="1363"/>
                      </a:lnTo>
                      <a:lnTo>
                        <a:pt x="2496" y="1358"/>
                      </a:lnTo>
                      <a:lnTo>
                        <a:pt x="2488" y="1345"/>
                      </a:lnTo>
                      <a:lnTo>
                        <a:pt x="2479" y="1333"/>
                      </a:lnTo>
                      <a:lnTo>
                        <a:pt x="2467" y="1324"/>
                      </a:lnTo>
                      <a:lnTo>
                        <a:pt x="2454" y="1316"/>
                      </a:lnTo>
                      <a:lnTo>
                        <a:pt x="2453" y="1315"/>
                      </a:lnTo>
                      <a:lnTo>
                        <a:pt x="2452" y="1315"/>
                      </a:lnTo>
                      <a:lnTo>
                        <a:pt x="2453" y="1315"/>
                      </a:lnTo>
                      <a:lnTo>
                        <a:pt x="2453" y="1315"/>
                      </a:lnTo>
                      <a:lnTo>
                        <a:pt x="2467" y="1323"/>
                      </a:lnTo>
                      <a:lnTo>
                        <a:pt x="2478" y="1333"/>
                      </a:lnTo>
                      <a:lnTo>
                        <a:pt x="2487" y="1343"/>
                      </a:lnTo>
                      <a:lnTo>
                        <a:pt x="2494" y="1358"/>
                      </a:lnTo>
                      <a:lnTo>
                        <a:pt x="2497" y="1363"/>
                      </a:lnTo>
                      <a:lnTo>
                        <a:pt x="2498" y="1368"/>
                      </a:lnTo>
                      <a:lnTo>
                        <a:pt x="2500" y="1373"/>
                      </a:lnTo>
                      <a:lnTo>
                        <a:pt x="2498" y="1378"/>
                      </a:lnTo>
                      <a:lnTo>
                        <a:pt x="2496" y="1387"/>
                      </a:lnTo>
                      <a:lnTo>
                        <a:pt x="2494" y="1398"/>
                      </a:lnTo>
                      <a:lnTo>
                        <a:pt x="2500" y="1402"/>
                      </a:lnTo>
                      <a:lnTo>
                        <a:pt x="2503" y="1406"/>
                      </a:lnTo>
                      <a:lnTo>
                        <a:pt x="2507" y="1411"/>
                      </a:lnTo>
                      <a:lnTo>
                        <a:pt x="2509" y="1417"/>
                      </a:lnTo>
                      <a:lnTo>
                        <a:pt x="2511" y="1420"/>
                      </a:lnTo>
                      <a:lnTo>
                        <a:pt x="2510" y="1421"/>
                      </a:lnTo>
                      <a:lnTo>
                        <a:pt x="2510" y="1424"/>
                      </a:lnTo>
                      <a:lnTo>
                        <a:pt x="2509" y="1426"/>
                      </a:lnTo>
                      <a:lnTo>
                        <a:pt x="2511" y="1437"/>
                      </a:lnTo>
                      <a:lnTo>
                        <a:pt x="2515" y="1447"/>
                      </a:lnTo>
                      <a:lnTo>
                        <a:pt x="2520" y="1457"/>
                      </a:lnTo>
                      <a:lnTo>
                        <a:pt x="2523" y="1468"/>
                      </a:lnTo>
                      <a:lnTo>
                        <a:pt x="2520" y="1481"/>
                      </a:lnTo>
                      <a:lnTo>
                        <a:pt x="2516" y="1492"/>
                      </a:lnTo>
                      <a:lnTo>
                        <a:pt x="2514" y="1498"/>
                      </a:lnTo>
                      <a:lnTo>
                        <a:pt x="2513" y="1503"/>
                      </a:lnTo>
                      <a:lnTo>
                        <a:pt x="2513" y="1508"/>
                      </a:lnTo>
                      <a:lnTo>
                        <a:pt x="2514" y="1513"/>
                      </a:lnTo>
                      <a:lnTo>
                        <a:pt x="2514" y="1521"/>
                      </a:lnTo>
                      <a:lnTo>
                        <a:pt x="2515" y="1527"/>
                      </a:lnTo>
                      <a:lnTo>
                        <a:pt x="2518" y="1535"/>
                      </a:lnTo>
                      <a:lnTo>
                        <a:pt x="2522" y="1542"/>
                      </a:lnTo>
                      <a:lnTo>
                        <a:pt x="2528" y="1556"/>
                      </a:lnTo>
                      <a:lnTo>
                        <a:pt x="2536" y="1569"/>
                      </a:lnTo>
                      <a:lnTo>
                        <a:pt x="2525" y="1569"/>
                      </a:lnTo>
                      <a:lnTo>
                        <a:pt x="2515" y="1569"/>
                      </a:lnTo>
                      <a:lnTo>
                        <a:pt x="2505" y="1569"/>
                      </a:lnTo>
                      <a:lnTo>
                        <a:pt x="2494" y="1569"/>
                      </a:lnTo>
                      <a:lnTo>
                        <a:pt x="2481" y="1568"/>
                      </a:lnTo>
                      <a:lnTo>
                        <a:pt x="2470" y="1564"/>
                      </a:lnTo>
                      <a:lnTo>
                        <a:pt x="2465" y="1562"/>
                      </a:lnTo>
                      <a:lnTo>
                        <a:pt x="2459" y="1561"/>
                      </a:lnTo>
                      <a:lnTo>
                        <a:pt x="2454" y="1562"/>
                      </a:lnTo>
                      <a:lnTo>
                        <a:pt x="2449" y="1565"/>
                      </a:lnTo>
                      <a:lnTo>
                        <a:pt x="2449" y="1579"/>
                      </a:lnTo>
                      <a:lnTo>
                        <a:pt x="2449" y="1597"/>
                      </a:lnTo>
                      <a:lnTo>
                        <a:pt x="2431" y="1601"/>
                      </a:lnTo>
                      <a:lnTo>
                        <a:pt x="2413" y="1606"/>
                      </a:lnTo>
                      <a:lnTo>
                        <a:pt x="2413" y="1615"/>
                      </a:lnTo>
                      <a:lnTo>
                        <a:pt x="2413" y="1625"/>
                      </a:lnTo>
                      <a:lnTo>
                        <a:pt x="2402" y="1632"/>
                      </a:lnTo>
                      <a:lnTo>
                        <a:pt x="2391" y="1639"/>
                      </a:lnTo>
                      <a:lnTo>
                        <a:pt x="2385" y="1643"/>
                      </a:lnTo>
                      <a:lnTo>
                        <a:pt x="2382" y="1648"/>
                      </a:lnTo>
                      <a:lnTo>
                        <a:pt x="2380" y="1652"/>
                      </a:lnTo>
                      <a:lnTo>
                        <a:pt x="2380" y="1657"/>
                      </a:lnTo>
                      <a:lnTo>
                        <a:pt x="2398" y="1678"/>
                      </a:lnTo>
                      <a:lnTo>
                        <a:pt x="2417" y="1693"/>
                      </a:lnTo>
                      <a:lnTo>
                        <a:pt x="2417" y="1697"/>
                      </a:lnTo>
                      <a:lnTo>
                        <a:pt x="2415" y="1700"/>
                      </a:lnTo>
                      <a:lnTo>
                        <a:pt x="2414" y="1702"/>
                      </a:lnTo>
                      <a:lnTo>
                        <a:pt x="2411" y="1704"/>
                      </a:lnTo>
                      <a:lnTo>
                        <a:pt x="2406" y="1707"/>
                      </a:lnTo>
                      <a:lnTo>
                        <a:pt x="2400" y="1709"/>
                      </a:lnTo>
                      <a:lnTo>
                        <a:pt x="2393" y="1710"/>
                      </a:lnTo>
                      <a:lnTo>
                        <a:pt x="2388" y="1711"/>
                      </a:lnTo>
                      <a:lnTo>
                        <a:pt x="2383" y="1714"/>
                      </a:lnTo>
                      <a:lnTo>
                        <a:pt x="2380" y="1717"/>
                      </a:lnTo>
                      <a:lnTo>
                        <a:pt x="2376" y="1731"/>
                      </a:lnTo>
                      <a:lnTo>
                        <a:pt x="2371" y="1744"/>
                      </a:lnTo>
                      <a:lnTo>
                        <a:pt x="2369" y="1749"/>
                      </a:lnTo>
                      <a:lnTo>
                        <a:pt x="2363" y="1754"/>
                      </a:lnTo>
                      <a:lnTo>
                        <a:pt x="2358" y="1759"/>
                      </a:lnTo>
                      <a:lnTo>
                        <a:pt x="2353" y="1763"/>
                      </a:lnTo>
                      <a:lnTo>
                        <a:pt x="2339" y="1768"/>
                      </a:lnTo>
                      <a:lnTo>
                        <a:pt x="2325" y="1775"/>
                      </a:lnTo>
                      <a:lnTo>
                        <a:pt x="2312" y="1783"/>
                      </a:lnTo>
                      <a:lnTo>
                        <a:pt x="2297" y="1790"/>
                      </a:lnTo>
                      <a:lnTo>
                        <a:pt x="2291" y="1794"/>
                      </a:lnTo>
                      <a:lnTo>
                        <a:pt x="2283" y="1798"/>
                      </a:lnTo>
                      <a:lnTo>
                        <a:pt x="2277" y="1803"/>
                      </a:lnTo>
                      <a:lnTo>
                        <a:pt x="2270" y="1810"/>
                      </a:lnTo>
                      <a:lnTo>
                        <a:pt x="2258" y="1816"/>
                      </a:lnTo>
                      <a:lnTo>
                        <a:pt x="2248" y="1825"/>
                      </a:lnTo>
                      <a:lnTo>
                        <a:pt x="2238" y="1836"/>
                      </a:lnTo>
                      <a:lnTo>
                        <a:pt x="2229" y="1846"/>
                      </a:lnTo>
                      <a:lnTo>
                        <a:pt x="2227" y="1849"/>
                      </a:lnTo>
                      <a:lnTo>
                        <a:pt x="2227" y="1850"/>
                      </a:lnTo>
                      <a:lnTo>
                        <a:pt x="2229" y="1853"/>
                      </a:lnTo>
                      <a:lnTo>
                        <a:pt x="2229" y="1855"/>
                      </a:lnTo>
                      <a:lnTo>
                        <a:pt x="2231" y="1860"/>
                      </a:lnTo>
                      <a:lnTo>
                        <a:pt x="2232" y="1864"/>
                      </a:lnTo>
                      <a:lnTo>
                        <a:pt x="2225" y="1867"/>
                      </a:lnTo>
                      <a:lnTo>
                        <a:pt x="2216" y="1869"/>
                      </a:lnTo>
                      <a:lnTo>
                        <a:pt x="2212" y="1871"/>
                      </a:lnTo>
                      <a:lnTo>
                        <a:pt x="2209" y="1873"/>
                      </a:lnTo>
                      <a:lnTo>
                        <a:pt x="2207" y="1875"/>
                      </a:lnTo>
                      <a:lnTo>
                        <a:pt x="2205" y="1879"/>
                      </a:lnTo>
                      <a:lnTo>
                        <a:pt x="2210" y="1885"/>
                      </a:lnTo>
                      <a:lnTo>
                        <a:pt x="2214" y="1891"/>
                      </a:lnTo>
                      <a:lnTo>
                        <a:pt x="2216" y="1901"/>
                      </a:lnTo>
                      <a:lnTo>
                        <a:pt x="2217" y="1908"/>
                      </a:lnTo>
                      <a:lnTo>
                        <a:pt x="2216" y="1916"/>
                      </a:lnTo>
                      <a:lnTo>
                        <a:pt x="2216" y="1924"/>
                      </a:lnTo>
                      <a:lnTo>
                        <a:pt x="2212" y="1938"/>
                      </a:lnTo>
                      <a:lnTo>
                        <a:pt x="2205" y="1952"/>
                      </a:lnTo>
                      <a:lnTo>
                        <a:pt x="2204" y="1954"/>
                      </a:lnTo>
                      <a:lnTo>
                        <a:pt x="2203" y="1952"/>
                      </a:lnTo>
                      <a:lnTo>
                        <a:pt x="2200" y="1952"/>
                      </a:lnTo>
                      <a:lnTo>
                        <a:pt x="2199" y="1951"/>
                      </a:lnTo>
                      <a:lnTo>
                        <a:pt x="2197" y="1950"/>
                      </a:lnTo>
                      <a:lnTo>
                        <a:pt x="2195" y="1948"/>
                      </a:lnTo>
                      <a:lnTo>
                        <a:pt x="2194" y="1950"/>
                      </a:lnTo>
                      <a:lnTo>
                        <a:pt x="2192" y="1952"/>
                      </a:lnTo>
                      <a:lnTo>
                        <a:pt x="2191" y="1956"/>
                      </a:lnTo>
                      <a:lnTo>
                        <a:pt x="2190" y="1960"/>
                      </a:lnTo>
                      <a:lnTo>
                        <a:pt x="2190" y="1964"/>
                      </a:lnTo>
                      <a:lnTo>
                        <a:pt x="2191" y="1969"/>
                      </a:lnTo>
                      <a:lnTo>
                        <a:pt x="2194" y="1980"/>
                      </a:lnTo>
                      <a:lnTo>
                        <a:pt x="2196" y="1990"/>
                      </a:lnTo>
                      <a:lnTo>
                        <a:pt x="2200" y="2011"/>
                      </a:lnTo>
                      <a:lnTo>
                        <a:pt x="2205" y="2030"/>
                      </a:lnTo>
                      <a:lnTo>
                        <a:pt x="2208" y="2040"/>
                      </a:lnTo>
                      <a:lnTo>
                        <a:pt x="2213" y="2050"/>
                      </a:lnTo>
                      <a:lnTo>
                        <a:pt x="2218" y="2059"/>
                      </a:lnTo>
                      <a:lnTo>
                        <a:pt x="2223" y="2068"/>
                      </a:lnTo>
                      <a:lnTo>
                        <a:pt x="2227" y="2070"/>
                      </a:lnTo>
                      <a:lnTo>
                        <a:pt x="2232" y="2070"/>
                      </a:lnTo>
                      <a:lnTo>
                        <a:pt x="2239" y="2069"/>
                      </a:lnTo>
                      <a:lnTo>
                        <a:pt x="2245" y="2068"/>
                      </a:lnTo>
                      <a:lnTo>
                        <a:pt x="2252" y="2066"/>
                      </a:lnTo>
                      <a:lnTo>
                        <a:pt x="2258" y="2065"/>
                      </a:lnTo>
                      <a:lnTo>
                        <a:pt x="2265" y="2065"/>
                      </a:lnTo>
                      <a:lnTo>
                        <a:pt x="2270" y="2068"/>
                      </a:lnTo>
                      <a:lnTo>
                        <a:pt x="2283" y="2078"/>
                      </a:lnTo>
                      <a:lnTo>
                        <a:pt x="2295" y="2090"/>
                      </a:lnTo>
                      <a:lnTo>
                        <a:pt x="2300" y="2096"/>
                      </a:lnTo>
                      <a:lnTo>
                        <a:pt x="2304" y="2103"/>
                      </a:lnTo>
                      <a:lnTo>
                        <a:pt x="2305" y="2110"/>
                      </a:lnTo>
                      <a:lnTo>
                        <a:pt x="2306" y="2118"/>
                      </a:lnTo>
                      <a:lnTo>
                        <a:pt x="2305" y="2125"/>
                      </a:lnTo>
                      <a:lnTo>
                        <a:pt x="2302" y="2130"/>
                      </a:lnTo>
                      <a:lnTo>
                        <a:pt x="2299" y="2135"/>
                      </a:lnTo>
                      <a:lnTo>
                        <a:pt x="2293" y="2140"/>
                      </a:lnTo>
                      <a:lnTo>
                        <a:pt x="2282" y="2147"/>
                      </a:lnTo>
                      <a:lnTo>
                        <a:pt x="2270" y="2151"/>
                      </a:lnTo>
                      <a:lnTo>
                        <a:pt x="2253" y="2148"/>
                      </a:lnTo>
                      <a:lnTo>
                        <a:pt x="2238" y="2145"/>
                      </a:lnTo>
                      <a:lnTo>
                        <a:pt x="2232" y="2152"/>
                      </a:lnTo>
                      <a:lnTo>
                        <a:pt x="2227" y="2160"/>
                      </a:lnTo>
                      <a:lnTo>
                        <a:pt x="2226" y="2164"/>
                      </a:lnTo>
                      <a:lnTo>
                        <a:pt x="2226" y="2166"/>
                      </a:lnTo>
                      <a:lnTo>
                        <a:pt x="2226" y="2169"/>
                      </a:lnTo>
                      <a:lnTo>
                        <a:pt x="2229" y="2169"/>
                      </a:lnTo>
                      <a:lnTo>
                        <a:pt x="2231" y="2170"/>
                      </a:lnTo>
                      <a:lnTo>
                        <a:pt x="2234" y="2171"/>
                      </a:lnTo>
                      <a:lnTo>
                        <a:pt x="2236" y="2171"/>
                      </a:lnTo>
                      <a:lnTo>
                        <a:pt x="2239" y="2170"/>
                      </a:lnTo>
                      <a:lnTo>
                        <a:pt x="2245" y="2167"/>
                      </a:lnTo>
                      <a:lnTo>
                        <a:pt x="2252" y="2165"/>
                      </a:lnTo>
                      <a:lnTo>
                        <a:pt x="2257" y="2161"/>
                      </a:lnTo>
                      <a:lnTo>
                        <a:pt x="2264" y="2158"/>
                      </a:lnTo>
                      <a:lnTo>
                        <a:pt x="2266" y="2158"/>
                      </a:lnTo>
                      <a:lnTo>
                        <a:pt x="2269" y="2158"/>
                      </a:lnTo>
                      <a:lnTo>
                        <a:pt x="2271" y="2158"/>
                      </a:lnTo>
                      <a:lnTo>
                        <a:pt x="2274" y="2160"/>
                      </a:lnTo>
                      <a:lnTo>
                        <a:pt x="2277" y="2164"/>
                      </a:lnTo>
                      <a:lnTo>
                        <a:pt x="2277" y="2169"/>
                      </a:lnTo>
                      <a:lnTo>
                        <a:pt x="2275" y="2173"/>
                      </a:lnTo>
                      <a:lnTo>
                        <a:pt x="2271" y="2178"/>
                      </a:lnTo>
                      <a:lnTo>
                        <a:pt x="2267" y="2183"/>
                      </a:lnTo>
                      <a:lnTo>
                        <a:pt x="2262" y="2187"/>
                      </a:lnTo>
                      <a:lnTo>
                        <a:pt x="2257" y="2189"/>
                      </a:lnTo>
                      <a:lnTo>
                        <a:pt x="2252" y="2192"/>
                      </a:lnTo>
                      <a:lnTo>
                        <a:pt x="2244" y="2192"/>
                      </a:lnTo>
                      <a:lnTo>
                        <a:pt x="2232" y="2188"/>
                      </a:lnTo>
                      <a:lnTo>
                        <a:pt x="2229" y="2195"/>
                      </a:lnTo>
                      <a:lnTo>
                        <a:pt x="2223" y="2201"/>
                      </a:lnTo>
                      <a:lnTo>
                        <a:pt x="2213" y="2208"/>
                      </a:lnTo>
                      <a:lnTo>
                        <a:pt x="2201" y="2214"/>
                      </a:lnTo>
                      <a:lnTo>
                        <a:pt x="2197" y="2218"/>
                      </a:lnTo>
                      <a:lnTo>
                        <a:pt x="2192" y="2222"/>
                      </a:lnTo>
                      <a:lnTo>
                        <a:pt x="2190" y="2227"/>
                      </a:lnTo>
                      <a:lnTo>
                        <a:pt x="2187" y="2234"/>
                      </a:lnTo>
                      <a:lnTo>
                        <a:pt x="2186" y="2239"/>
                      </a:lnTo>
                      <a:lnTo>
                        <a:pt x="2186" y="2245"/>
                      </a:lnTo>
                      <a:lnTo>
                        <a:pt x="2187" y="2253"/>
                      </a:lnTo>
                      <a:lnTo>
                        <a:pt x="2187" y="2259"/>
                      </a:lnTo>
                      <a:lnTo>
                        <a:pt x="2191" y="2275"/>
                      </a:lnTo>
                      <a:lnTo>
                        <a:pt x="2192" y="2289"/>
                      </a:lnTo>
                      <a:lnTo>
                        <a:pt x="2187" y="2314"/>
                      </a:lnTo>
                      <a:lnTo>
                        <a:pt x="2182" y="2340"/>
                      </a:lnTo>
                      <a:lnTo>
                        <a:pt x="2175" y="2366"/>
                      </a:lnTo>
                      <a:lnTo>
                        <a:pt x="2169" y="2390"/>
                      </a:lnTo>
                      <a:lnTo>
                        <a:pt x="2165" y="2402"/>
                      </a:lnTo>
                      <a:lnTo>
                        <a:pt x="2159" y="2415"/>
                      </a:lnTo>
                      <a:lnTo>
                        <a:pt x="2155" y="2421"/>
                      </a:lnTo>
                      <a:lnTo>
                        <a:pt x="2151" y="2428"/>
                      </a:lnTo>
                      <a:lnTo>
                        <a:pt x="2146" y="2433"/>
                      </a:lnTo>
                      <a:lnTo>
                        <a:pt x="2142" y="2437"/>
                      </a:lnTo>
                      <a:lnTo>
                        <a:pt x="2135" y="2440"/>
                      </a:lnTo>
                      <a:lnTo>
                        <a:pt x="2130" y="2440"/>
                      </a:lnTo>
                      <a:lnTo>
                        <a:pt x="2122" y="2440"/>
                      </a:lnTo>
                      <a:lnTo>
                        <a:pt x="2116" y="2438"/>
                      </a:lnTo>
                      <a:lnTo>
                        <a:pt x="2109" y="2437"/>
                      </a:lnTo>
                      <a:lnTo>
                        <a:pt x="2103" y="2436"/>
                      </a:lnTo>
                      <a:lnTo>
                        <a:pt x="2096" y="2436"/>
                      </a:lnTo>
                      <a:lnTo>
                        <a:pt x="2091" y="2437"/>
                      </a:lnTo>
                      <a:lnTo>
                        <a:pt x="2081" y="2441"/>
                      </a:lnTo>
                      <a:lnTo>
                        <a:pt x="2072" y="2446"/>
                      </a:lnTo>
                      <a:lnTo>
                        <a:pt x="2068" y="2450"/>
                      </a:lnTo>
                      <a:lnTo>
                        <a:pt x="2065" y="2453"/>
                      </a:lnTo>
                      <a:lnTo>
                        <a:pt x="2064" y="2456"/>
                      </a:lnTo>
                      <a:lnTo>
                        <a:pt x="2063" y="2460"/>
                      </a:lnTo>
                      <a:lnTo>
                        <a:pt x="2063" y="2464"/>
                      </a:lnTo>
                      <a:lnTo>
                        <a:pt x="2065" y="2469"/>
                      </a:lnTo>
                      <a:lnTo>
                        <a:pt x="2068" y="2475"/>
                      </a:lnTo>
                      <a:lnTo>
                        <a:pt x="2072" y="2478"/>
                      </a:lnTo>
                      <a:lnTo>
                        <a:pt x="2076" y="2482"/>
                      </a:lnTo>
                      <a:lnTo>
                        <a:pt x="2078" y="2488"/>
                      </a:lnTo>
                      <a:lnTo>
                        <a:pt x="2078" y="2493"/>
                      </a:lnTo>
                      <a:lnTo>
                        <a:pt x="2077" y="2497"/>
                      </a:lnTo>
                      <a:lnTo>
                        <a:pt x="2074" y="2500"/>
                      </a:lnTo>
                      <a:lnTo>
                        <a:pt x="2070" y="2502"/>
                      </a:lnTo>
                      <a:lnTo>
                        <a:pt x="2065" y="2503"/>
                      </a:lnTo>
                      <a:lnTo>
                        <a:pt x="2059" y="2503"/>
                      </a:lnTo>
                      <a:lnTo>
                        <a:pt x="2044" y="2502"/>
                      </a:lnTo>
                      <a:lnTo>
                        <a:pt x="2030" y="2502"/>
                      </a:lnTo>
                      <a:lnTo>
                        <a:pt x="2020" y="2504"/>
                      </a:lnTo>
                      <a:lnTo>
                        <a:pt x="2011" y="2507"/>
                      </a:lnTo>
                      <a:lnTo>
                        <a:pt x="2000" y="2508"/>
                      </a:lnTo>
                      <a:lnTo>
                        <a:pt x="1990" y="2506"/>
                      </a:lnTo>
                      <a:lnTo>
                        <a:pt x="1989" y="2506"/>
                      </a:lnTo>
                      <a:lnTo>
                        <a:pt x="1987" y="2504"/>
                      </a:lnTo>
                      <a:lnTo>
                        <a:pt x="1987" y="2503"/>
                      </a:lnTo>
                      <a:lnTo>
                        <a:pt x="1987" y="2500"/>
                      </a:lnTo>
                      <a:lnTo>
                        <a:pt x="1989" y="2497"/>
                      </a:lnTo>
                      <a:lnTo>
                        <a:pt x="1990" y="2493"/>
                      </a:lnTo>
                      <a:lnTo>
                        <a:pt x="1994" y="2488"/>
                      </a:lnTo>
                      <a:lnTo>
                        <a:pt x="1998" y="2484"/>
                      </a:lnTo>
                      <a:lnTo>
                        <a:pt x="1999" y="2481"/>
                      </a:lnTo>
                      <a:lnTo>
                        <a:pt x="2000" y="2478"/>
                      </a:lnTo>
                      <a:lnTo>
                        <a:pt x="2000" y="2476"/>
                      </a:lnTo>
                      <a:lnTo>
                        <a:pt x="1999" y="2473"/>
                      </a:lnTo>
                      <a:lnTo>
                        <a:pt x="1997" y="2468"/>
                      </a:lnTo>
                      <a:lnTo>
                        <a:pt x="1991" y="2464"/>
                      </a:lnTo>
                      <a:lnTo>
                        <a:pt x="1986" y="2459"/>
                      </a:lnTo>
                      <a:lnTo>
                        <a:pt x="1981" y="2455"/>
                      </a:lnTo>
                      <a:lnTo>
                        <a:pt x="1974" y="2450"/>
                      </a:lnTo>
                      <a:lnTo>
                        <a:pt x="1969" y="2445"/>
                      </a:lnTo>
                      <a:lnTo>
                        <a:pt x="1965" y="2438"/>
                      </a:lnTo>
                      <a:lnTo>
                        <a:pt x="1963" y="2433"/>
                      </a:lnTo>
                      <a:lnTo>
                        <a:pt x="1965" y="2432"/>
                      </a:lnTo>
                      <a:lnTo>
                        <a:pt x="1974" y="2434"/>
                      </a:lnTo>
                      <a:lnTo>
                        <a:pt x="1978" y="2436"/>
                      </a:lnTo>
                      <a:lnTo>
                        <a:pt x="1984" y="2436"/>
                      </a:lnTo>
                      <a:lnTo>
                        <a:pt x="1987" y="2434"/>
                      </a:lnTo>
                      <a:lnTo>
                        <a:pt x="1990" y="2433"/>
                      </a:lnTo>
                      <a:lnTo>
                        <a:pt x="1990" y="2429"/>
                      </a:lnTo>
                      <a:lnTo>
                        <a:pt x="1989" y="2427"/>
                      </a:lnTo>
                      <a:lnTo>
                        <a:pt x="1986" y="2423"/>
                      </a:lnTo>
                      <a:lnTo>
                        <a:pt x="1982" y="2420"/>
                      </a:lnTo>
                      <a:lnTo>
                        <a:pt x="1978" y="2418"/>
                      </a:lnTo>
                      <a:lnTo>
                        <a:pt x="1974" y="2415"/>
                      </a:lnTo>
                      <a:lnTo>
                        <a:pt x="1972" y="2412"/>
                      </a:lnTo>
                      <a:lnTo>
                        <a:pt x="1972" y="2408"/>
                      </a:lnTo>
                      <a:lnTo>
                        <a:pt x="1982" y="2410"/>
                      </a:lnTo>
                      <a:lnTo>
                        <a:pt x="1990" y="2408"/>
                      </a:lnTo>
                      <a:lnTo>
                        <a:pt x="1986" y="2398"/>
                      </a:lnTo>
                      <a:lnTo>
                        <a:pt x="1981" y="2389"/>
                      </a:lnTo>
                      <a:lnTo>
                        <a:pt x="1976" y="2379"/>
                      </a:lnTo>
                      <a:lnTo>
                        <a:pt x="1971" y="2368"/>
                      </a:lnTo>
                      <a:lnTo>
                        <a:pt x="1958" y="2350"/>
                      </a:lnTo>
                      <a:lnTo>
                        <a:pt x="1943" y="2335"/>
                      </a:lnTo>
                      <a:lnTo>
                        <a:pt x="1941" y="2335"/>
                      </a:lnTo>
                      <a:lnTo>
                        <a:pt x="1938" y="2336"/>
                      </a:lnTo>
                      <a:lnTo>
                        <a:pt x="1936" y="2337"/>
                      </a:lnTo>
                      <a:lnTo>
                        <a:pt x="1933" y="2340"/>
                      </a:lnTo>
                      <a:lnTo>
                        <a:pt x="1930" y="2341"/>
                      </a:lnTo>
                      <a:lnTo>
                        <a:pt x="1928" y="2342"/>
                      </a:lnTo>
                      <a:lnTo>
                        <a:pt x="1925" y="2342"/>
                      </a:lnTo>
                      <a:lnTo>
                        <a:pt x="1925" y="2340"/>
                      </a:lnTo>
                      <a:lnTo>
                        <a:pt x="1923" y="2333"/>
                      </a:lnTo>
                      <a:lnTo>
                        <a:pt x="1920" y="2326"/>
                      </a:lnTo>
                      <a:lnTo>
                        <a:pt x="1920" y="2319"/>
                      </a:lnTo>
                      <a:lnTo>
                        <a:pt x="1920" y="2313"/>
                      </a:lnTo>
                      <a:lnTo>
                        <a:pt x="1920" y="2298"/>
                      </a:lnTo>
                      <a:lnTo>
                        <a:pt x="1921" y="2284"/>
                      </a:lnTo>
                      <a:lnTo>
                        <a:pt x="1921" y="2275"/>
                      </a:lnTo>
                      <a:lnTo>
                        <a:pt x="1920" y="2267"/>
                      </a:lnTo>
                      <a:lnTo>
                        <a:pt x="1919" y="2259"/>
                      </a:lnTo>
                      <a:lnTo>
                        <a:pt x="1916" y="2252"/>
                      </a:lnTo>
                      <a:lnTo>
                        <a:pt x="1910" y="2248"/>
                      </a:lnTo>
                      <a:lnTo>
                        <a:pt x="1902" y="2243"/>
                      </a:lnTo>
                      <a:lnTo>
                        <a:pt x="1901" y="2232"/>
                      </a:lnTo>
                      <a:lnTo>
                        <a:pt x="1901" y="2222"/>
                      </a:lnTo>
                      <a:lnTo>
                        <a:pt x="1899" y="2212"/>
                      </a:lnTo>
                      <a:lnTo>
                        <a:pt x="1898" y="2201"/>
                      </a:lnTo>
                      <a:lnTo>
                        <a:pt x="1893" y="2199"/>
                      </a:lnTo>
                      <a:lnTo>
                        <a:pt x="1888" y="2195"/>
                      </a:lnTo>
                      <a:lnTo>
                        <a:pt x="1885" y="2193"/>
                      </a:lnTo>
                      <a:lnTo>
                        <a:pt x="1884" y="2191"/>
                      </a:lnTo>
                      <a:lnTo>
                        <a:pt x="1882" y="2189"/>
                      </a:lnTo>
                      <a:lnTo>
                        <a:pt x="1884" y="2188"/>
                      </a:lnTo>
                      <a:lnTo>
                        <a:pt x="1885" y="2184"/>
                      </a:lnTo>
                      <a:lnTo>
                        <a:pt x="1888" y="2182"/>
                      </a:lnTo>
                      <a:lnTo>
                        <a:pt x="1891" y="2182"/>
                      </a:lnTo>
                      <a:lnTo>
                        <a:pt x="1897" y="2182"/>
                      </a:lnTo>
                      <a:close/>
                      <a:moveTo>
                        <a:pt x="2678" y="1166"/>
                      </a:moveTo>
                      <a:lnTo>
                        <a:pt x="2668" y="1167"/>
                      </a:lnTo>
                      <a:lnTo>
                        <a:pt x="2658" y="1167"/>
                      </a:lnTo>
                      <a:lnTo>
                        <a:pt x="2647" y="1166"/>
                      </a:lnTo>
                      <a:lnTo>
                        <a:pt x="2638" y="1163"/>
                      </a:lnTo>
                      <a:lnTo>
                        <a:pt x="2637" y="1165"/>
                      </a:lnTo>
                      <a:lnTo>
                        <a:pt x="2646" y="1167"/>
                      </a:lnTo>
                      <a:lnTo>
                        <a:pt x="2656" y="1168"/>
                      </a:lnTo>
                      <a:lnTo>
                        <a:pt x="2668" y="1168"/>
                      </a:lnTo>
                      <a:lnTo>
                        <a:pt x="2678" y="1166"/>
                      </a:lnTo>
                      <a:close/>
                      <a:moveTo>
                        <a:pt x="2576" y="1302"/>
                      </a:moveTo>
                      <a:lnTo>
                        <a:pt x="2568" y="1301"/>
                      </a:lnTo>
                      <a:lnTo>
                        <a:pt x="2560" y="1298"/>
                      </a:lnTo>
                      <a:lnTo>
                        <a:pt x="2553" y="1294"/>
                      </a:lnTo>
                      <a:lnTo>
                        <a:pt x="2545" y="1290"/>
                      </a:lnTo>
                      <a:lnTo>
                        <a:pt x="2538" y="1286"/>
                      </a:lnTo>
                      <a:lnTo>
                        <a:pt x="2531" y="1282"/>
                      </a:lnTo>
                      <a:lnTo>
                        <a:pt x="2524" y="1280"/>
                      </a:lnTo>
                      <a:lnTo>
                        <a:pt x="2518" y="1279"/>
                      </a:lnTo>
                      <a:lnTo>
                        <a:pt x="2516" y="1279"/>
                      </a:lnTo>
                      <a:lnTo>
                        <a:pt x="2523" y="1280"/>
                      </a:lnTo>
                      <a:lnTo>
                        <a:pt x="2531" y="1282"/>
                      </a:lnTo>
                      <a:lnTo>
                        <a:pt x="2537" y="1286"/>
                      </a:lnTo>
                      <a:lnTo>
                        <a:pt x="2545" y="1292"/>
                      </a:lnTo>
                      <a:lnTo>
                        <a:pt x="2551" y="1295"/>
                      </a:lnTo>
                      <a:lnTo>
                        <a:pt x="2559" y="1298"/>
                      </a:lnTo>
                      <a:lnTo>
                        <a:pt x="2567" y="1301"/>
                      </a:lnTo>
                      <a:lnTo>
                        <a:pt x="2576" y="1302"/>
                      </a:lnTo>
                      <a:lnTo>
                        <a:pt x="2576" y="1302"/>
                      </a:lnTo>
                      <a:close/>
                      <a:moveTo>
                        <a:pt x="2481" y="1298"/>
                      </a:moveTo>
                      <a:lnTo>
                        <a:pt x="2481" y="1297"/>
                      </a:lnTo>
                      <a:lnTo>
                        <a:pt x="2481" y="1297"/>
                      </a:lnTo>
                      <a:lnTo>
                        <a:pt x="2474" y="1294"/>
                      </a:lnTo>
                      <a:lnTo>
                        <a:pt x="2467" y="1293"/>
                      </a:lnTo>
                      <a:lnTo>
                        <a:pt x="2461" y="1292"/>
                      </a:lnTo>
                      <a:lnTo>
                        <a:pt x="2454" y="1290"/>
                      </a:lnTo>
                      <a:lnTo>
                        <a:pt x="2442" y="1290"/>
                      </a:lnTo>
                      <a:lnTo>
                        <a:pt x="2435" y="1288"/>
                      </a:lnTo>
                      <a:lnTo>
                        <a:pt x="2422" y="1268"/>
                      </a:lnTo>
                      <a:lnTo>
                        <a:pt x="2411" y="1246"/>
                      </a:lnTo>
                      <a:lnTo>
                        <a:pt x="2405" y="1236"/>
                      </a:lnTo>
                      <a:lnTo>
                        <a:pt x="2397" y="1227"/>
                      </a:lnTo>
                      <a:lnTo>
                        <a:pt x="2392" y="1222"/>
                      </a:lnTo>
                      <a:lnTo>
                        <a:pt x="2387" y="1219"/>
                      </a:lnTo>
                      <a:lnTo>
                        <a:pt x="2380" y="1216"/>
                      </a:lnTo>
                      <a:lnTo>
                        <a:pt x="2374" y="1214"/>
                      </a:lnTo>
                      <a:lnTo>
                        <a:pt x="2372" y="1214"/>
                      </a:lnTo>
                      <a:lnTo>
                        <a:pt x="2371" y="1215"/>
                      </a:lnTo>
                      <a:lnTo>
                        <a:pt x="2378" y="1218"/>
                      </a:lnTo>
                      <a:lnTo>
                        <a:pt x="2384" y="1220"/>
                      </a:lnTo>
                      <a:lnTo>
                        <a:pt x="2389" y="1223"/>
                      </a:lnTo>
                      <a:lnTo>
                        <a:pt x="2393" y="1227"/>
                      </a:lnTo>
                      <a:lnTo>
                        <a:pt x="2401" y="1236"/>
                      </a:lnTo>
                      <a:lnTo>
                        <a:pt x="2407" y="1246"/>
                      </a:lnTo>
                      <a:lnTo>
                        <a:pt x="2419" y="1268"/>
                      </a:lnTo>
                      <a:lnTo>
                        <a:pt x="2431" y="1288"/>
                      </a:lnTo>
                      <a:lnTo>
                        <a:pt x="2440" y="1290"/>
                      </a:lnTo>
                      <a:lnTo>
                        <a:pt x="2450" y="1292"/>
                      </a:lnTo>
                      <a:lnTo>
                        <a:pt x="2457" y="1292"/>
                      </a:lnTo>
                      <a:lnTo>
                        <a:pt x="2463" y="1293"/>
                      </a:lnTo>
                      <a:lnTo>
                        <a:pt x="2471" y="1294"/>
                      </a:lnTo>
                      <a:lnTo>
                        <a:pt x="2478" y="1297"/>
                      </a:lnTo>
                      <a:lnTo>
                        <a:pt x="2480" y="1298"/>
                      </a:lnTo>
                      <a:lnTo>
                        <a:pt x="2481" y="1298"/>
                      </a:lnTo>
                      <a:close/>
                      <a:moveTo>
                        <a:pt x="2353" y="1255"/>
                      </a:moveTo>
                      <a:lnTo>
                        <a:pt x="2343" y="1253"/>
                      </a:lnTo>
                      <a:lnTo>
                        <a:pt x="2332" y="1251"/>
                      </a:lnTo>
                      <a:lnTo>
                        <a:pt x="2343" y="1254"/>
                      </a:lnTo>
                      <a:lnTo>
                        <a:pt x="2352" y="1255"/>
                      </a:lnTo>
                      <a:lnTo>
                        <a:pt x="2353" y="1255"/>
                      </a:lnTo>
                      <a:close/>
                      <a:moveTo>
                        <a:pt x="2305" y="1319"/>
                      </a:moveTo>
                      <a:lnTo>
                        <a:pt x="2293" y="1314"/>
                      </a:lnTo>
                      <a:lnTo>
                        <a:pt x="2283" y="1306"/>
                      </a:lnTo>
                      <a:lnTo>
                        <a:pt x="2277" y="1302"/>
                      </a:lnTo>
                      <a:lnTo>
                        <a:pt x="2271" y="1298"/>
                      </a:lnTo>
                      <a:lnTo>
                        <a:pt x="2265" y="1294"/>
                      </a:lnTo>
                      <a:lnTo>
                        <a:pt x="2258" y="1293"/>
                      </a:lnTo>
                      <a:lnTo>
                        <a:pt x="2253" y="1290"/>
                      </a:lnTo>
                      <a:lnTo>
                        <a:pt x="2248" y="1290"/>
                      </a:lnTo>
                      <a:lnTo>
                        <a:pt x="2252" y="1290"/>
                      </a:lnTo>
                      <a:lnTo>
                        <a:pt x="2256" y="1293"/>
                      </a:lnTo>
                      <a:lnTo>
                        <a:pt x="2262" y="1294"/>
                      </a:lnTo>
                      <a:lnTo>
                        <a:pt x="2269" y="1298"/>
                      </a:lnTo>
                      <a:lnTo>
                        <a:pt x="2275" y="1302"/>
                      </a:lnTo>
                      <a:lnTo>
                        <a:pt x="2282" y="1306"/>
                      </a:lnTo>
                      <a:lnTo>
                        <a:pt x="2288" y="1311"/>
                      </a:lnTo>
                      <a:lnTo>
                        <a:pt x="2293" y="1315"/>
                      </a:lnTo>
                      <a:lnTo>
                        <a:pt x="2299" y="1317"/>
                      </a:lnTo>
                      <a:lnTo>
                        <a:pt x="2305" y="1319"/>
                      </a:lnTo>
                      <a:close/>
                      <a:moveTo>
                        <a:pt x="2208" y="1363"/>
                      </a:moveTo>
                      <a:lnTo>
                        <a:pt x="2199" y="1355"/>
                      </a:lnTo>
                      <a:lnTo>
                        <a:pt x="2187" y="1347"/>
                      </a:lnTo>
                      <a:lnTo>
                        <a:pt x="2199" y="1356"/>
                      </a:lnTo>
                      <a:lnTo>
                        <a:pt x="2208" y="1363"/>
                      </a:lnTo>
                      <a:close/>
                      <a:moveTo>
                        <a:pt x="2011" y="1697"/>
                      </a:moveTo>
                      <a:lnTo>
                        <a:pt x="2016" y="1706"/>
                      </a:lnTo>
                      <a:lnTo>
                        <a:pt x="2021" y="1714"/>
                      </a:lnTo>
                      <a:lnTo>
                        <a:pt x="2016" y="1706"/>
                      </a:lnTo>
                      <a:lnTo>
                        <a:pt x="2011" y="1697"/>
                      </a:lnTo>
                      <a:close/>
                      <a:moveTo>
                        <a:pt x="1929" y="1754"/>
                      </a:moveTo>
                      <a:lnTo>
                        <a:pt x="1925" y="1762"/>
                      </a:lnTo>
                      <a:lnTo>
                        <a:pt x="1925" y="1768"/>
                      </a:lnTo>
                      <a:lnTo>
                        <a:pt x="1923" y="1810"/>
                      </a:lnTo>
                      <a:lnTo>
                        <a:pt x="1921" y="1849"/>
                      </a:lnTo>
                      <a:lnTo>
                        <a:pt x="1920" y="1888"/>
                      </a:lnTo>
                      <a:lnTo>
                        <a:pt x="1920" y="1925"/>
                      </a:lnTo>
                      <a:lnTo>
                        <a:pt x="1921" y="1933"/>
                      </a:lnTo>
                      <a:lnTo>
                        <a:pt x="1925" y="1939"/>
                      </a:lnTo>
                      <a:lnTo>
                        <a:pt x="1929" y="1945"/>
                      </a:lnTo>
                      <a:lnTo>
                        <a:pt x="1936" y="1951"/>
                      </a:lnTo>
                      <a:lnTo>
                        <a:pt x="1947" y="1964"/>
                      </a:lnTo>
                      <a:lnTo>
                        <a:pt x="1958" y="1977"/>
                      </a:lnTo>
                      <a:lnTo>
                        <a:pt x="1959" y="1980"/>
                      </a:lnTo>
                      <a:lnTo>
                        <a:pt x="1959" y="1983"/>
                      </a:lnTo>
                      <a:lnTo>
                        <a:pt x="1959" y="1980"/>
                      </a:lnTo>
                      <a:lnTo>
                        <a:pt x="1958" y="1976"/>
                      </a:lnTo>
                      <a:lnTo>
                        <a:pt x="1947" y="1963"/>
                      </a:lnTo>
                      <a:lnTo>
                        <a:pt x="1936" y="1950"/>
                      </a:lnTo>
                      <a:lnTo>
                        <a:pt x="1930" y="1943"/>
                      </a:lnTo>
                      <a:lnTo>
                        <a:pt x="1925" y="1938"/>
                      </a:lnTo>
                      <a:lnTo>
                        <a:pt x="1923" y="1932"/>
                      </a:lnTo>
                      <a:lnTo>
                        <a:pt x="1921" y="1925"/>
                      </a:lnTo>
                      <a:lnTo>
                        <a:pt x="1921" y="1886"/>
                      </a:lnTo>
                      <a:lnTo>
                        <a:pt x="1921" y="1847"/>
                      </a:lnTo>
                      <a:lnTo>
                        <a:pt x="1923" y="1809"/>
                      </a:lnTo>
                      <a:lnTo>
                        <a:pt x="1925" y="1767"/>
                      </a:lnTo>
                      <a:lnTo>
                        <a:pt x="1926" y="1761"/>
                      </a:lnTo>
                      <a:lnTo>
                        <a:pt x="1929" y="1754"/>
                      </a:lnTo>
                      <a:close/>
                      <a:moveTo>
                        <a:pt x="1952" y="1995"/>
                      </a:moveTo>
                      <a:lnTo>
                        <a:pt x="1952" y="1995"/>
                      </a:lnTo>
                      <a:lnTo>
                        <a:pt x="1952" y="1995"/>
                      </a:lnTo>
                      <a:lnTo>
                        <a:pt x="1952" y="1995"/>
                      </a:lnTo>
                      <a:close/>
                      <a:moveTo>
                        <a:pt x="1939" y="2003"/>
                      </a:moveTo>
                      <a:lnTo>
                        <a:pt x="1938" y="2003"/>
                      </a:lnTo>
                      <a:lnTo>
                        <a:pt x="1938" y="2004"/>
                      </a:lnTo>
                      <a:lnTo>
                        <a:pt x="1938" y="2013"/>
                      </a:lnTo>
                      <a:lnTo>
                        <a:pt x="1938" y="2021"/>
                      </a:lnTo>
                      <a:lnTo>
                        <a:pt x="1938" y="2030"/>
                      </a:lnTo>
                      <a:lnTo>
                        <a:pt x="1939" y="2039"/>
                      </a:lnTo>
                      <a:lnTo>
                        <a:pt x="1943" y="2056"/>
                      </a:lnTo>
                      <a:lnTo>
                        <a:pt x="1945" y="2072"/>
                      </a:lnTo>
                      <a:lnTo>
                        <a:pt x="1943" y="2055"/>
                      </a:lnTo>
                      <a:lnTo>
                        <a:pt x="1941" y="2038"/>
                      </a:lnTo>
                      <a:lnTo>
                        <a:pt x="1939" y="2030"/>
                      </a:lnTo>
                      <a:lnTo>
                        <a:pt x="1938" y="2021"/>
                      </a:lnTo>
                      <a:lnTo>
                        <a:pt x="1938" y="2012"/>
                      </a:lnTo>
                      <a:lnTo>
                        <a:pt x="1939" y="2003"/>
                      </a:lnTo>
                      <a:lnTo>
                        <a:pt x="1939" y="2003"/>
                      </a:lnTo>
                      <a:close/>
                      <a:moveTo>
                        <a:pt x="1902" y="2145"/>
                      </a:moveTo>
                      <a:lnTo>
                        <a:pt x="1902" y="2148"/>
                      </a:lnTo>
                      <a:lnTo>
                        <a:pt x="1902" y="2183"/>
                      </a:lnTo>
                      <a:lnTo>
                        <a:pt x="1902" y="2183"/>
                      </a:lnTo>
                      <a:lnTo>
                        <a:pt x="1902" y="2162"/>
                      </a:lnTo>
                      <a:lnTo>
                        <a:pt x="1902" y="2145"/>
                      </a:lnTo>
                      <a:close/>
                      <a:moveTo>
                        <a:pt x="2594" y="2285"/>
                      </a:moveTo>
                      <a:lnTo>
                        <a:pt x="2594" y="2287"/>
                      </a:lnTo>
                      <a:lnTo>
                        <a:pt x="2593" y="2287"/>
                      </a:lnTo>
                      <a:lnTo>
                        <a:pt x="2594" y="2276"/>
                      </a:lnTo>
                      <a:lnTo>
                        <a:pt x="2598" y="2265"/>
                      </a:lnTo>
                      <a:lnTo>
                        <a:pt x="2601" y="2254"/>
                      </a:lnTo>
                      <a:lnTo>
                        <a:pt x="2602" y="2244"/>
                      </a:lnTo>
                      <a:lnTo>
                        <a:pt x="2598" y="2241"/>
                      </a:lnTo>
                      <a:lnTo>
                        <a:pt x="2593" y="2241"/>
                      </a:lnTo>
                      <a:lnTo>
                        <a:pt x="2588" y="2243"/>
                      </a:lnTo>
                      <a:lnTo>
                        <a:pt x="2584" y="2244"/>
                      </a:lnTo>
                      <a:lnTo>
                        <a:pt x="2580" y="2248"/>
                      </a:lnTo>
                      <a:lnTo>
                        <a:pt x="2576" y="2250"/>
                      </a:lnTo>
                      <a:lnTo>
                        <a:pt x="2572" y="2253"/>
                      </a:lnTo>
                      <a:lnTo>
                        <a:pt x="2570" y="2253"/>
                      </a:lnTo>
                      <a:lnTo>
                        <a:pt x="2560" y="2249"/>
                      </a:lnTo>
                      <a:lnTo>
                        <a:pt x="2554" y="2243"/>
                      </a:lnTo>
                      <a:lnTo>
                        <a:pt x="2549" y="2236"/>
                      </a:lnTo>
                      <a:lnTo>
                        <a:pt x="2546" y="2230"/>
                      </a:lnTo>
                      <a:lnTo>
                        <a:pt x="2544" y="2224"/>
                      </a:lnTo>
                      <a:lnTo>
                        <a:pt x="2544" y="2221"/>
                      </a:lnTo>
                      <a:lnTo>
                        <a:pt x="2545" y="2215"/>
                      </a:lnTo>
                      <a:lnTo>
                        <a:pt x="2546" y="2210"/>
                      </a:lnTo>
                      <a:lnTo>
                        <a:pt x="2541" y="2201"/>
                      </a:lnTo>
                      <a:lnTo>
                        <a:pt x="2536" y="2192"/>
                      </a:lnTo>
                      <a:lnTo>
                        <a:pt x="2537" y="2184"/>
                      </a:lnTo>
                      <a:lnTo>
                        <a:pt x="2538" y="2178"/>
                      </a:lnTo>
                      <a:lnTo>
                        <a:pt x="2542" y="2171"/>
                      </a:lnTo>
                      <a:lnTo>
                        <a:pt x="2546" y="2167"/>
                      </a:lnTo>
                      <a:lnTo>
                        <a:pt x="2554" y="2161"/>
                      </a:lnTo>
                      <a:lnTo>
                        <a:pt x="2563" y="2157"/>
                      </a:lnTo>
                      <a:lnTo>
                        <a:pt x="2573" y="2155"/>
                      </a:lnTo>
                      <a:lnTo>
                        <a:pt x="2584" y="2153"/>
                      </a:lnTo>
                      <a:lnTo>
                        <a:pt x="2598" y="2147"/>
                      </a:lnTo>
                      <a:lnTo>
                        <a:pt x="2615" y="2143"/>
                      </a:lnTo>
                      <a:lnTo>
                        <a:pt x="2632" y="2140"/>
                      </a:lnTo>
                      <a:lnTo>
                        <a:pt x="2650" y="2139"/>
                      </a:lnTo>
                      <a:lnTo>
                        <a:pt x="2663" y="2139"/>
                      </a:lnTo>
                      <a:lnTo>
                        <a:pt x="2677" y="2139"/>
                      </a:lnTo>
                      <a:lnTo>
                        <a:pt x="2691" y="2139"/>
                      </a:lnTo>
                      <a:lnTo>
                        <a:pt x="2706" y="2139"/>
                      </a:lnTo>
                      <a:lnTo>
                        <a:pt x="2712" y="2143"/>
                      </a:lnTo>
                      <a:lnTo>
                        <a:pt x="2717" y="2148"/>
                      </a:lnTo>
                      <a:lnTo>
                        <a:pt x="2723" y="2152"/>
                      </a:lnTo>
                      <a:lnTo>
                        <a:pt x="2729" y="2153"/>
                      </a:lnTo>
                      <a:lnTo>
                        <a:pt x="2743" y="2156"/>
                      </a:lnTo>
                      <a:lnTo>
                        <a:pt x="2758" y="2155"/>
                      </a:lnTo>
                      <a:lnTo>
                        <a:pt x="2772" y="2155"/>
                      </a:lnTo>
                      <a:lnTo>
                        <a:pt x="2786" y="2153"/>
                      </a:lnTo>
                      <a:lnTo>
                        <a:pt x="2783" y="2164"/>
                      </a:lnTo>
                      <a:lnTo>
                        <a:pt x="2781" y="2177"/>
                      </a:lnTo>
                      <a:lnTo>
                        <a:pt x="2778" y="2180"/>
                      </a:lnTo>
                      <a:lnTo>
                        <a:pt x="2777" y="2184"/>
                      </a:lnTo>
                      <a:lnTo>
                        <a:pt x="2777" y="2188"/>
                      </a:lnTo>
                      <a:lnTo>
                        <a:pt x="2777" y="2192"/>
                      </a:lnTo>
                      <a:lnTo>
                        <a:pt x="2769" y="2192"/>
                      </a:lnTo>
                      <a:lnTo>
                        <a:pt x="2763" y="2192"/>
                      </a:lnTo>
                      <a:lnTo>
                        <a:pt x="2755" y="2193"/>
                      </a:lnTo>
                      <a:lnTo>
                        <a:pt x="2748" y="2196"/>
                      </a:lnTo>
                      <a:lnTo>
                        <a:pt x="2741" y="2197"/>
                      </a:lnTo>
                      <a:lnTo>
                        <a:pt x="2733" y="2200"/>
                      </a:lnTo>
                      <a:lnTo>
                        <a:pt x="2728" y="2202"/>
                      </a:lnTo>
                      <a:lnTo>
                        <a:pt x="2725" y="2206"/>
                      </a:lnTo>
                      <a:lnTo>
                        <a:pt x="2725" y="2212"/>
                      </a:lnTo>
                      <a:lnTo>
                        <a:pt x="2726" y="2217"/>
                      </a:lnTo>
                      <a:lnTo>
                        <a:pt x="2729" y="2222"/>
                      </a:lnTo>
                      <a:lnTo>
                        <a:pt x="2733" y="2227"/>
                      </a:lnTo>
                      <a:lnTo>
                        <a:pt x="2738" y="2236"/>
                      </a:lnTo>
                      <a:lnTo>
                        <a:pt x="2743" y="2244"/>
                      </a:lnTo>
                      <a:lnTo>
                        <a:pt x="2748" y="2254"/>
                      </a:lnTo>
                      <a:lnTo>
                        <a:pt x="2754" y="2265"/>
                      </a:lnTo>
                      <a:lnTo>
                        <a:pt x="2758" y="2276"/>
                      </a:lnTo>
                      <a:lnTo>
                        <a:pt x="2763" y="2287"/>
                      </a:lnTo>
                      <a:lnTo>
                        <a:pt x="2761" y="2289"/>
                      </a:lnTo>
                      <a:lnTo>
                        <a:pt x="2758" y="2297"/>
                      </a:lnTo>
                      <a:lnTo>
                        <a:pt x="2756" y="2301"/>
                      </a:lnTo>
                      <a:lnTo>
                        <a:pt x="2754" y="2304"/>
                      </a:lnTo>
                      <a:lnTo>
                        <a:pt x="2756" y="2309"/>
                      </a:lnTo>
                      <a:lnTo>
                        <a:pt x="2760" y="2313"/>
                      </a:lnTo>
                      <a:lnTo>
                        <a:pt x="2765" y="2318"/>
                      </a:lnTo>
                      <a:lnTo>
                        <a:pt x="2771" y="2322"/>
                      </a:lnTo>
                      <a:lnTo>
                        <a:pt x="2776" y="2327"/>
                      </a:lnTo>
                      <a:lnTo>
                        <a:pt x="2780" y="2331"/>
                      </a:lnTo>
                      <a:lnTo>
                        <a:pt x="2782" y="2332"/>
                      </a:lnTo>
                      <a:lnTo>
                        <a:pt x="2783" y="2335"/>
                      </a:lnTo>
                      <a:lnTo>
                        <a:pt x="2785" y="2337"/>
                      </a:lnTo>
                      <a:lnTo>
                        <a:pt x="2785" y="2340"/>
                      </a:lnTo>
                      <a:lnTo>
                        <a:pt x="2787" y="2348"/>
                      </a:lnTo>
                      <a:lnTo>
                        <a:pt x="2786" y="2357"/>
                      </a:lnTo>
                      <a:lnTo>
                        <a:pt x="2786" y="2364"/>
                      </a:lnTo>
                      <a:lnTo>
                        <a:pt x="2785" y="2372"/>
                      </a:lnTo>
                      <a:lnTo>
                        <a:pt x="2793" y="2384"/>
                      </a:lnTo>
                      <a:lnTo>
                        <a:pt x="2800" y="2396"/>
                      </a:lnTo>
                      <a:lnTo>
                        <a:pt x="2804" y="2401"/>
                      </a:lnTo>
                      <a:lnTo>
                        <a:pt x="2808" y="2406"/>
                      </a:lnTo>
                      <a:lnTo>
                        <a:pt x="2811" y="2411"/>
                      </a:lnTo>
                      <a:lnTo>
                        <a:pt x="2813" y="2418"/>
                      </a:lnTo>
                      <a:lnTo>
                        <a:pt x="2811" y="2427"/>
                      </a:lnTo>
                      <a:lnTo>
                        <a:pt x="2808" y="2436"/>
                      </a:lnTo>
                      <a:lnTo>
                        <a:pt x="2802" y="2443"/>
                      </a:lnTo>
                      <a:lnTo>
                        <a:pt x="2794" y="2450"/>
                      </a:lnTo>
                      <a:lnTo>
                        <a:pt x="2787" y="2464"/>
                      </a:lnTo>
                      <a:lnTo>
                        <a:pt x="2781" y="2478"/>
                      </a:lnTo>
                      <a:lnTo>
                        <a:pt x="2777" y="2478"/>
                      </a:lnTo>
                      <a:lnTo>
                        <a:pt x="2773" y="2478"/>
                      </a:lnTo>
                      <a:lnTo>
                        <a:pt x="2769" y="2478"/>
                      </a:lnTo>
                      <a:lnTo>
                        <a:pt x="2767" y="2477"/>
                      </a:lnTo>
                      <a:lnTo>
                        <a:pt x="2759" y="2475"/>
                      </a:lnTo>
                      <a:lnTo>
                        <a:pt x="2752" y="2473"/>
                      </a:lnTo>
                      <a:lnTo>
                        <a:pt x="2742" y="2482"/>
                      </a:lnTo>
                      <a:lnTo>
                        <a:pt x="2734" y="2491"/>
                      </a:lnTo>
                      <a:lnTo>
                        <a:pt x="2716" y="2477"/>
                      </a:lnTo>
                      <a:lnTo>
                        <a:pt x="2697" y="2464"/>
                      </a:lnTo>
                      <a:lnTo>
                        <a:pt x="2688" y="2460"/>
                      </a:lnTo>
                      <a:lnTo>
                        <a:pt x="2678" y="2454"/>
                      </a:lnTo>
                      <a:lnTo>
                        <a:pt x="2669" y="2447"/>
                      </a:lnTo>
                      <a:lnTo>
                        <a:pt x="2659" y="2441"/>
                      </a:lnTo>
                      <a:lnTo>
                        <a:pt x="2646" y="2432"/>
                      </a:lnTo>
                      <a:lnTo>
                        <a:pt x="2632" y="2423"/>
                      </a:lnTo>
                      <a:lnTo>
                        <a:pt x="2625" y="2424"/>
                      </a:lnTo>
                      <a:lnTo>
                        <a:pt x="2618" y="2429"/>
                      </a:lnTo>
                      <a:lnTo>
                        <a:pt x="2614" y="2431"/>
                      </a:lnTo>
                      <a:lnTo>
                        <a:pt x="2611" y="2432"/>
                      </a:lnTo>
                      <a:lnTo>
                        <a:pt x="2607" y="2433"/>
                      </a:lnTo>
                      <a:lnTo>
                        <a:pt x="2603" y="2432"/>
                      </a:lnTo>
                      <a:lnTo>
                        <a:pt x="2599" y="2432"/>
                      </a:lnTo>
                      <a:lnTo>
                        <a:pt x="2594" y="2429"/>
                      </a:lnTo>
                      <a:lnTo>
                        <a:pt x="2589" y="2425"/>
                      </a:lnTo>
                      <a:lnTo>
                        <a:pt x="2585" y="2423"/>
                      </a:lnTo>
                      <a:lnTo>
                        <a:pt x="2571" y="2420"/>
                      </a:lnTo>
                      <a:lnTo>
                        <a:pt x="2558" y="2419"/>
                      </a:lnTo>
                      <a:lnTo>
                        <a:pt x="2544" y="2418"/>
                      </a:lnTo>
                      <a:lnTo>
                        <a:pt x="2529" y="2418"/>
                      </a:lnTo>
                      <a:lnTo>
                        <a:pt x="2515" y="2414"/>
                      </a:lnTo>
                      <a:lnTo>
                        <a:pt x="2502" y="2410"/>
                      </a:lnTo>
                      <a:lnTo>
                        <a:pt x="2494" y="2408"/>
                      </a:lnTo>
                      <a:lnTo>
                        <a:pt x="2488" y="2407"/>
                      </a:lnTo>
                      <a:lnTo>
                        <a:pt x="2480" y="2407"/>
                      </a:lnTo>
                      <a:lnTo>
                        <a:pt x="2474" y="2408"/>
                      </a:lnTo>
                      <a:lnTo>
                        <a:pt x="2463" y="2411"/>
                      </a:lnTo>
                      <a:lnTo>
                        <a:pt x="2453" y="2415"/>
                      </a:lnTo>
                      <a:lnTo>
                        <a:pt x="2444" y="2420"/>
                      </a:lnTo>
                      <a:lnTo>
                        <a:pt x="2436" y="2427"/>
                      </a:lnTo>
                      <a:lnTo>
                        <a:pt x="2431" y="2431"/>
                      </a:lnTo>
                      <a:lnTo>
                        <a:pt x="2426" y="2434"/>
                      </a:lnTo>
                      <a:lnTo>
                        <a:pt x="2422" y="2440"/>
                      </a:lnTo>
                      <a:lnTo>
                        <a:pt x="2418" y="2446"/>
                      </a:lnTo>
                      <a:lnTo>
                        <a:pt x="2418" y="2432"/>
                      </a:lnTo>
                      <a:lnTo>
                        <a:pt x="2417" y="2418"/>
                      </a:lnTo>
                      <a:lnTo>
                        <a:pt x="2415" y="2405"/>
                      </a:lnTo>
                      <a:lnTo>
                        <a:pt x="2418" y="2390"/>
                      </a:lnTo>
                      <a:lnTo>
                        <a:pt x="2424" y="2379"/>
                      </a:lnTo>
                      <a:lnTo>
                        <a:pt x="2431" y="2366"/>
                      </a:lnTo>
                      <a:lnTo>
                        <a:pt x="2437" y="2351"/>
                      </a:lnTo>
                      <a:lnTo>
                        <a:pt x="2441" y="2335"/>
                      </a:lnTo>
                      <a:lnTo>
                        <a:pt x="2442" y="2331"/>
                      </a:lnTo>
                      <a:lnTo>
                        <a:pt x="2446" y="2326"/>
                      </a:lnTo>
                      <a:lnTo>
                        <a:pt x="2452" y="2320"/>
                      </a:lnTo>
                      <a:lnTo>
                        <a:pt x="2455" y="2316"/>
                      </a:lnTo>
                      <a:lnTo>
                        <a:pt x="2466" y="2311"/>
                      </a:lnTo>
                      <a:lnTo>
                        <a:pt x="2476" y="2306"/>
                      </a:lnTo>
                      <a:lnTo>
                        <a:pt x="2487" y="2302"/>
                      </a:lnTo>
                      <a:lnTo>
                        <a:pt x="2497" y="2298"/>
                      </a:lnTo>
                      <a:lnTo>
                        <a:pt x="2500" y="2304"/>
                      </a:lnTo>
                      <a:lnTo>
                        <a:pt x="2501" y="2313"/>
                      </a:lnTo>
                      <a:lnTo>
                        <a:pt x="2514" y="2324"/>
                      </a:lnTo>
                      <a:lnTo>
                        <a:pt x="2525" y="2335"/>
                      </a:lnTo>
                      <a:lnTo>
                        <a:pt x="2537" y="2353"/>
                      </a:lnTo>
                      <a:lnTo>
                        <a:pt x="2548" y="2367"/>
                      </a:lnTo>
                      <a:lnTo>
                        <a:pt x="2553" y="2368"/>
                      </a:lnTo>
                      <a:lnTo>
                        <a:pt x="2558" y="2368"/>
                      </a:lnTo>
                      <a:lnTo>
                        <a:pt x="2563" y="2367"/>
                      </a:lnTo>
                      <a:lnTo>
                        <a:pt x="2568" y="2366"/>
                      </a:lnTo>
                      <a:lnTo>
                        <a:pt x="2577" y="2361"/>
                      </a:lnTo>
                      <a:lnTo>
                        <a:pt x="2585" y="2354"/>
                      </a:lnTo>
                      <a:lnTo>
                        <a:pt x="2592" y="2349"/>
                      </a:lnTo>
                      <a:lnTo>
                        <a:pt x="2597" y="2344"/>
                      </a:lnTo>
                      <a:lnTo>
                        <a:pt x="2601" y="2336"/>
                      </a:lnTo>
                      <a:lnTo>
                        <a:pt x="2603" y="2326"/>
                      </a:lnTo>
                      <a:lnTo>
                        <a:pt x="2602" y="2316"/>
                      </a:lnTo>
                      <a:lnTo>
                        <a:pt x="2599" y="2306"/>
                      </a:lnTo>
                      <a:lnTo>
                        <a:pt x="2597" y="2296"/>
                      </a:lnTo>
                      <a:lnTo>
                        <a:pt x="2594" y="2285"/>
                      </a:lnTo>
                      <a:close/>
                      <a:moveTo>
                        <a:pt x="2712" y="2530"/>
                      </a:moveTo>
                      <a:lnTo>
                        <a:pt x="2706" y="2530"/>
                      </a:lnTo>
                      <a:lnTo>
                        <a:pt x="2701" y="2530"/>
                      </a:lnTo>
                      <a:lnTo>
                        <a:pt x="2697" y="2532"/>
                      </a:lnTo>
                      <a:lnTo>
                        <a:pt x="2693" y="2534"/>
                      </a:lnTo>
                      <a:lnTo>
                        <a:pt x="2688" y="2542"/>
                      </a:lnTo>
                      <a:lnTo>
                        <a:pt x="2684" y="2551"/>
                      </a:lnTo>
                      <a:lnTo>
                        <a:pt x="2681" y="2561"/>
                      </a:lnTo>
                      <a:lnTo>
                        <a:pt x="2678" y="2570"/>
                      </a:lnTo>
                      <a:lnTo>
                        <a:pt x="2680" y="2578"/>
                      </a:lnTo>
                      <a:lnTo>
                        <a:pt x="2684" y="2583"/>
                      </a:lnTo>
                      <a:lnTo>
                        <a:pt x="2686" y="2587"/>
                      </a:lnTo>
                      <a:lnTo>
                        <a:pt x="2686" y="2590"/>
                      </a:lnTo>
                      <a:lnTo>
                        <a:pt x="2685" y="2592"/>
                      </a:lnTo>
                      <a:lnTo>
                        <a:pt x="2684" y="2594"/>
                      </a:lnTo>
                      <a:lnTo>
                        <a:pt x="2680" y="2596"/>
                      </a:lnTo>
                      <a:lnTo>
                        <a:pt x="2675" y="2598"/>
                      </a:lnTo>
                      <a:lnTo>
                        <a:pt x="2669" y="2596"/>
                      </a:lnTo>
                      <a:lnTo>
                        <a:pt x="2664" y="2595"/>
                      </a:lnTo>
                      <a:lnTo>
                        <a:pt x="2658" y="2594"/>
                      </a:lnTo>
                      <a:lnTo>
                        <a:pt x="2653" y="2594"/>
                      </a:lnTo>
                      <a:lnTo>
                        <a:pt x="2646" y="2592"/>
                      </a:lnTo>
                      <a:lnTo>
                        <a:pt x="2641" y="2594"/>
                      </a:lnTo>
                      <a:lnTo>
                        <a:pt x="2638" y="2599"/>
                      </a:lnTo>
                      <a:lnTo>
                        <a:pt x="2636" y="2605"/>
                      </a:lnTo>
                      <a:lnTo>
                        <a:pt x="2634" y="2608"/>
                      </a:lnTo>
                      <a:lnTo>
                        <a:pt x="2633" y="2612"/>
                      </a:lnTo>
                      <a:lnTo>
                        <a:pt x="2630" y="2615"/>
                      </a:lnTo>
                      <a:lnTo>
                        <a:pt x="2628" y="2617"/>
                      </a:lnTo>
                      <a:lnTo>
                        <a:pt x="2623" y="2618"/>
                      </a:lnTo>
                      <a:lnTo>
                        <a:pt x="2615" y="2618"/>
                      </a:lnTo>
                      <a:lnTo>
                        <a:pt x="2608" y="2617"/>
                      </a:lnTo>
                      <a:lnTo>
                        <a:pt x="2603" y="2617"/>
                      </a:lnTo>
                      <a:lnTo>
                        <a:pt x="2592" y="2621"/>
                      </a:lnTo>
                      <a:lnTo>
                        <a:pt x="2580" y="2626"/>
                      </a:lnTo>
                      <a:lnTo>
                        <a:pt x="2579" y="2625"/>
                      </a:lnTo>
                      <a:lnTo>
                        <a:pt x="2577" y="2625"/>
                      </a:lnTo>
                      <a:lnTo>
                        <a:pt x="2580" y="2626"/>
                      </a:lnTo>
                      <a:lnTo>
                        <a:pt x="2583" y="2626"/>
                      </a:lnTo>
                      <a:lnTo>
                        <a:pt x="2594" y="2621"/>
                      </a:lnTo>
                      <a:lnTo>
                        <a:pt x="2606" y="2617"/>
                      </a:lnTo>
                      <a:lnTo>
                        <a:pt x="2611" y="2617"/>
                      </a:lnTo>
                      <a:lnTo>
                        <a:pt x="2618" y="2618"/>
                      </a:lnTo>
                      <a:lnTo>
                        <a:pt x="2624" y="2618"/>
                      </a:lnTo>
                      <a:lnTo>
                        <a:pt x="2629" y="2617"/>
                      </a:lnTo>
                      <a:lnTo>
                        <a:pt x="2632" y="2615"/>
                      </a:lnTo>
                      <a:lnTo>
                        <a:pt x="2634" y="2612"/>
                      </a:lnTo>
                      <a:lnTo>
                        <a:pt x="2637" y="2609"/>
                      </a:lnTo>
                      <a:lnTo>
                        <a:pt x="2638" y="2605"/>
                      </a:lnTo>
                      <a:lnTo>
                        <a:pt x="2640" y="2599"/>
                      </a:lnTo>
                      <a:lnTo>
                        <a:pt x="2642" y="2594"/>
                      </a:lnTo>
                      <a:lnTo>
                        <a:pt x="2649" y="2594"/>
                      </a:lnTo>
                      <a:lnTo>
                        <a:pt x="2654" y="2594"/>
                      </a:lnTo>
                      <a:lnTo>
                        <a:pt x="2659" y="2595"/>
                      </a:lnTo>
                      <a:lnTo>
                        <a:pt x="2665" y="2596"/>
                      </a:lnTo>
                      <a:lnTo>
                        <a:pt x="2671" y="2598"/>
                      </a:lnTo>
                      <a:lnTo>
                        <a:pt x="2676" y="2598"/>
                      </a:lnTo>
                      <a:lnTo>
                        <a:pt x="2680" y="2596"/>
                      </a:lnTo>
                      <a:lnTo>
                        <a:pt x="2684" y="2594"/>
                      </a:lnTo>
                      <a:lnTo>
                        <a:pt x="2686" y="2592"/>
                      </a:lnTo>
                      <a:lnTo>
                        <a:pt x="2688" y="2590"/>
                      </a:lnTo>
                      <a:lnTo>
                        <a:pt x="2686" y="2587"/>
                      </a:lnTo>
                      <a:lnTo>
                        <a:pt x="2685" y="2585"/>
                      </a:lnTo>
                      <a:lnTo>
                        <a:pt x="2681" y="2578"/>
                      </a:lnTo>
                      <a:lnTo>
                        <a:pt x="2680" y="2572"/>
                      </a:lnTo>
                      <a:lnTo>
                        <a:pt x="2682" y="2561"/>
                      </a:lnTo>
                      <a:lnTo>
                        <a:pt x="2685" y="2551"/>
                      </a:lnTo>
                      <a:lnTo>
                        <a:pt x="2688" y="2542"/>
                      </a:lnTo>
                      <a:lnTo>
                        <a:pt x="2694" y="2534"/>
                      </a:lnTo>
                      <a:lnTo>
                        <a:pt x="2697" y="2532"/>
                      </a:lnTo>
                      <a:lnTo>
                        <a:pt x="2702" y="2530"/>
                      </a:lnTo>
                      <a:lnTo>
                        <a:pt x="2707" y="2530"/>
                      </a:lnTo>
                      <a:lnTo>
                        <a:pt x="2712" y="2530"/>
                      </a:lnTo>
                      <a:close/>
                      <a:moveTo>
                        <a:pt x="2563" y="2622"/>
                      </a:moveTo>
                      <a:lnTo>
                        <a:pt x="2560" y="2621"/>
                      </a:lnTo>
                      <a:lnTo>
                        <a:pt x="2559" y="2621"/>
                      </a:lnTo>
                      <a:lnTo>
                        <a:pt x="2560" y="2622"/>
                      </a:lnTo>
                      <a:lnTo>
                        <a:pt x="2560" y="2622"/>
                      </a:lnTo>
                      <a:lnTo>
                        <a:pt x="2562" y="2622"/>
                      </a:lnTo>
                      <a:lnTo>
                        <a:pt x="2563" y="2622"/>
                      </a:lnTo>
                      <a:close/>
                      <a:moveTo>
                        <a:pt x="2513" y="2586"/>
                      </a:moveTo>
                      <a:lnTo>
                        <a:pt x="2511" y="2586"/>
                      </a:lnTo>
                      <a:lnTo>
                        <a:pt x="2511" y="2586"/>
                      </a:lnTo>
                      <a:lnTo>
                        <a:pt x="2494" y="2591"/>
                      </a:lnTo>
                      <a:lnTo>
                        <a:pt x="2480" y="2595"/>
                      </a:lnTo>
                      <a:lnTo>
                        <a:pt x="2481" y="2595"/>
                      </a:lnTo>
                      <a:lnTo>
                        <a:pt x="2483" y="2595"/>
                      </a:lnTo>
                      <a:lnTo>
                        <a:pt x="2496" y="2592"/>
                      </a:lnTo>
                      <a:lnTo>
                        <a:pt x="2513" y="2586"/>
                      </a:lnTo>
                      <a:close/>
                      <a:moveTo>
                        <a:pt x="2520" y="2548"/>
                      </a:moveTo>
                      <a:lnTo>
                        <a:pt x="2520" y="2548"/>
                      </a:lnTo>
                      <a:lnTo>
                        <a:pt x="2510" y="2542"/>
                      </a:lnTo>
                      <a:lnTo>
                        <a:pt x="2497" y="2534"/>
                      </a:lnTo>
                      <a:lnTo>
                        <a:pt x="2492" y="2537"/>
                      </a:lnTo>
                      <a:lnTo>
                        <a:pt x="2487" y="2539"/>
                      </a:lnTo>
                      <a:lnTo>
                        <a:pt x="2476" y="2539"/>
                      </a:lnTo>
                      <a:lnTo>
                        <a:pt x="2468" y="2539"/>
                      </a:lnTo>
                      <a:lnTo>
                        <a:pt x="2462" y="2535"/>
                      </a:lnTo>
                      <a:lnTo>
                        <a:pt x="2455" y="2532"/>
                      </a:lnTo>
                      <a:lnTo>
                        <a:pt x="2462" y="2535"/>
                      </a:lnTo>
                      <a:lnTo>
                        <a:pt x="2470" y="2539"/>
                      </a:lnTo>
                      <a:lnTo>
                        <a:pt x="2476" y="2539"/>
                      </a:lnTo>
                      <a:lnTo>
                        <a:pt x="2488" y="2539"/>
                      </a:lnTo>
                      <a:lnTo>
                        <a:pt x="2492" y="2538"/>
                      </a:lnTo>
                      <a:lnTo>
                        <a:pt x="2497" y="2535"/>
                      </a:lnTo>
                      <a:lnTo>
                        <a:pt x="2510" y="2542"/>
                      </a:lnTo>
                      <a:lnTo>
                        <a:pt x="2520" y="2548"/>
                      </a:lnTo>
                      <a:close/>
                      <a:moveTo>
                        <a:pt x="2589" y="2815"/>
                      </a:moveTo>
                      <a:lnTo>
                        <a:pt x="2589" y="2814"/>
                      </a:lnTo>
                      <a:lnTo>
                        <a:pt x="2601" y="2817"/>
                      </a:lnTo>
                      <a:lnTo>
                        <a:pt x="2611" y="2819"/>
                      </a:lnTo>
                      <a:lnTo>
                        <a:pt x="2611" y="2819"/>
                      </a:lnTo>
                      <a:lnTo>
                        <a:pt x="2607" y="2821"/>
                      </a:lnTo>
                      <a:lnTo>
                        <a:pt x="2602" y="2819"/>
                      </a:lnTo>
                      <a:lnTo>
                        <a:pt x="2595" y="2818"/>
                      </a:lnTo>
                      <a:lnTo>
                        <a:pt x="2589" y="2815"/>
                      </a:lnTo>
                      <a:lnTo>
                        <a:pt x="2589" y="2815"/>
                      </a:lnTo>
                      <a:close/>
                      <a:moveTo>
                        <a:pt x="2588" y="2767"/>
                      </a:moveTo>
                      <a:lnTo>
                        <a:pt x="2581" y="2767"/>
                      </a:lnTo>
                      <a:lnTo>
                        <a:pt x="2575" y="2769"/>
                      </a:lnTo>
                      <a:lnTo>
                        <a:pt x="2575" y="2769"/>
                      </a:lnTo>
                      <a:lnTo>
                        <a:pt x="2575" y="2767"/>
                      </a:lnTo>
                      <a:lnTo>
                        <a:pt x="2577" y="2767"/>
                      </a:lnTo>
                      <a:lnTo>
                        <a:pt x="2581" y="2766"/>
                      </a:lnTo>
                      <a:lnTo>
                        <a:pt x="2584" y="2766"/>
                      </a:lnTo>
                      <a:lnTo>
                        <a:pt x="2588" y="2767"/>
                      </a:lnTo>
                      <a:lnTo>
                        <a:pt x="2588" y="2767"/>
                      </a:lnTo>
                      <a:close/>
                      <a:moveTo>
                        <a:pt x="2573" y="2766"/>
                      </a:moveTo>
                      <a:lnTo>
                        <a:pt x="2570" y="2764"/>
                      </a:lnTo>
                      <a:lnTo>
                        <a:pt x="2566" y="2761"/>
                      </a:lnTo>
                      <a:lnTo>
                        <a:pt x="2571" y="2764"/>
                      </a:lnTo>
                      <a:lnTo>
                        <a:pt x="2573" y="2766"/>
                      </a:lnTo>
                      <a:close/>
                      <a:moveTo>
                        <a:pt x="2576" y="2656"/>
                      </a:moveTo>
                      <a:lnTo>
                        <a:pt x="2570" y="2652"/>
                      </a:lnTo>
                      <a:lnTo>
                        <a:pt x="2564" y="2648"/>
                      </a:lnTo>
                      <a:lnTo>
                        <a:pt x="2571" y="2652"/>
                      </a:lnTo>
                      <a:lnTo>
                        <a:pt x="2576" y="2656"/>
                      </a:lnTo>
                      <a:close/>
                      <a:moveTo>
                        <a:pt x="2213" y="2901"/>
                      </a:moveTo>
                      <a:lnTo>
                        <a:pt x="2214" y="2900"/>
                      </a:lnTo>
                      <a:lnTo>
                        <a:pt x="2218" y="2901"/>
                      </a:lnTo>
                      <a:lnTo>
                        <a:pt x="2223" y="2903"/>
                      </a:lnTo>
                      <a:lnTo>
                        <a:pt x="2227" y="2907"/>
                      </a:lnTo>
                      <a:lnTo>
                        <a:pt x="2235" y="2911"/>
                      </a:lnTo>
                      <a:lnTo>
                        <a:pt x="2245" y="2916"/>
                      </a:lnTo>
                      <a:lnTo>
                        <a:pt x="2249" y="2915"/>
                      </a:lnTo>
                      <a:lnTo>
                        <a:pt x="2252" y="2914"/>
                      </a:lnTo>
                      <a:lnTo>
                        <a:pt x="2256" y="2914"/>
                      </a:lnTo>
                      <a:lnTo>
                        <a:pt x="2260" y="2916"/>
                      </a:lnTo>
                      <a:lnTo>
                        <a:pt x="2258" y="2919"/>
                      </a:lnTo>
                      <a:lnTo>
                        <a:pt x="2255" y="2925"/>
                      </a:lnTo>
                      <a:lnTo>
                        <a:pt x="2258" y="2928"/>
                      </a:lnTo>
                      <a:lnTo>
                        <a:pt x="2262" y="2931"/>
                      </a:lnTo>
                      <a:lnTo>
                        <a:pt x="2267" y="2933"/>
                      </a:lnTo>
                      <a:lnTo>
                        <a:pt x="2274" y="2935"/>
                      </a:lnTo>
                      <a:lnTo>
                        <a:pt x="2277" y="2935"/>
                      </a:lnTo>
                      <a:lnTo>
                        <a:pt x="2283" y="2935"/>
                      </a:lnTo>
                      <a:lnTo>
                        <a:pt x="2288" y="2935"/>
                      </a:lnTo>
                      <a:lnTo>
                        <a:pt x="2293" y="2937"/>
                      </a:lnTo>
                      <a:lnTo>
                        <a:pt x="2297" y="2940"/>
                      </a:lnTo>
                      <a:lnTo>
                        <a:pt x="2301" y="2944"/>
                      </a:lnTo>
                      <a:lnTo>
                        <a:pt x="2306" y="2953"/>
                      </a:lnTo>
                      <a:lnTo>
                        <a:pt x="2310" y="2962"/>
                      </a:lnTo>
                      <a:lnTo>
                        <a:pt x="2319" y="2968"/>
                      </a:lnTo>
                      <a:lnTo>
                        <a:pt x="2330" y="2975"/>
                      </a:lnTo>
                      <a:lnTo>
                        <a:pt x="2335" y="2981"/>
                      </a:lnTo>
                      <a:lnTo>
                        <a:pt x="2341" y="2984"/>
                      </a:lnTo>
                      <a:lnTo>
                        <a:pt x="2340" y="2985"/>
                      </a:lnTo>
                      <a:lnTo>
                        <a:pt x="2339" y="2985"/>
                      </a:lnTo>
                      <a:lnTo>
                        <a:pt x="2335" y="2985"/>
                      </a:lnTo>
                      <a:lnTo>
                        <a:pt x="2331" y="2982"/>
                      </a:lnTo>
                      <a:lnTo>
                        <a:pt x="2328" y="2980"/>
                      </a:lnTo>
                      <a:lnTo>
                        <a:pt x="2325" y="2976"/>
                      </a:lnTo>
                      <a:lnTo>
                        <a:pt x="2323" y="2976"/>
                      </a:lnTo>
                      <a:lnTo>
                        <a:pt x="2315" y="2970"/>
                      </a:lnTo>
                      <a:lnTo>
                        <a:pt x="2306" y="2963"/>
                      </a:lnTo>
                      <a:lnTo>
                        <a:pt x="2302" y="2954"/>
                      </a:lnTo>
                      <a:lnTo>
                        <a:pt x="2297" y="2945"/>
                      </a:lnTo>
                      <a:lnTo>
                        <a:pt x="2293" y="2941"/>
                      </a:lnTo>
                      <a:lnTo>
                        <a:pt x="2290" y="2938"/>
                      </a:lnTo>
                      <a:lnTo>
                        <a:pt x="2286" y="2937"/>
                      </a:lnTo>
                      <a:lnTo>
                        <a:pt x="2279" y="2936"/>
                      </a:lnTo>
                      <a:lnTo>
                        <a:pt x="2273" y="2936"/>
                      </a:lnTo>
                      <a:lnTo>
                        <a:pt x="2270" y="2936"/>
                      </a:lnTo>
                      <a:lnTo>
                        <a:pt x="2264" y="2935"/>
                      </a:lnTo>
                      <a:lnTo>
                        <a:pt x="2258" y="2933"/>
                      </a:lnTo>
                      <a:lnTo>
                        <a:pt x="2255" y="2929"/>
                      </a:lnTo>
                      <a:lnTo>
                        <a:pt x="2252" y="2927"/>
                      </a:lnTo>
                      <a:lnTo>
                        <a:pt x="2256" y="2920"/>
                      </a:lnTo>
                      <a:lnTo>
                        <a:pt x="2256" y="2918"/>
                      </a:lnTo>
                      <a:lnTo>
                        <a:pt x="2252" y="2915"/>
                      </a:lnTo>
                      <a:lnTo>
                        <a:pt x="2249" y="2915"/>
                      </a:lnTo>
                      <a:lnTo>
                        <a:pt x="2245" y="2916"/>
                      </a:lnTo>
                      <a:lnTo>
                        <a:pt x="2242" y="2918"/>
                      </a:lnTo>
                      <a:lnTo>
                        <a:pt x="2231" y="2913"/>
                      </a:lnTo>
                      <a:lnTo>
                        <a:pt x="2223" y="2909"/>
                      </a:lnTo>
                      <a:lnTo>
                        <a:pt x="2218" y="2903"/>
                      </a:lnTo>
                      <a:lnTo>
                        <a:pt x="2213" y="2901"/>
                      </a:lnTo>
                      <a:close/>
                      <a:moveTo>
                        <a:pt x="2358" y="2967"/>
                      </a:moveTo>
                      <a:lnTo>
                        <a:pt x="2360" y="2967"/>
                      </a:lnTo>
                      <a:lnTo>
                        <a:pt x="2362" y="2966"/>
                      </a:lnTo>
                      <a:lnTo>
                        <a:pt x="2367" y="2971"/>
                      </a:lnTo>
                      <a:lnTo>
                        <a:pt x="2372" y="2976"/>
                      </a:lnTo>
                      <a:lnTo>
                        <a:pt x="2376" y="2982"/>
                      </a:lnTo>
                      <a:lnTo>
                        <a:pt x="2380" y="2989"/>
                      </a:lnTo>
                      <a:lnTo>
                        <a:pt x="2380" y="2995"/>
                      </a:lnTo>
                      <a:lnTo>
                        <a:pt x="2380" y="3003"/>
                      </a:lnTo>
                      <a:lnTo>
                        <a:pt x="2382" y="3003"/>
                      </a:lnTo>
                      <a:lnTo>
                        <a:pt x="2384" y="3003"/>
                      </a:lnTo>
                      <a:lnTo>
                        <a:pt x="2379" y="3003"/>
                      </a:lnTo>
                      <a:lnTo>
                        <a:pt x="2375" y="3005"/>
                      </a:lnTo>
                      <a:lnTo>
                        <a:pt x="2375" y="2997"/>
                      </a:lnTo>
                      <a:lnTo>
                        <a:pt x="2375" y="2990"/>
                      </a:lnTo>
                      <a:lnTo>
                        <a:pt x="2372" y="2984"/>
                      </a:lnTo>
                      <a:lnTo>
                        <a:pt x="2369" y="2977"/>
                      </a:lnTo>
                      <a:lnTo>
                        <a:pt x="2363" y="2972"/>
                      </a:lnTo>
                      <a:lnTo>
                        <a:pt x="2358" y="2967"/>
                      </a:lnTo>
                      <a:close/>
                      <a:moveTo>
                        <a:pt x="2410" y="2984"/>
                      </a:moveTo>
                      <a:lnTo>
                        <a:pt x="2423" y="2982"/>
                      </a:lnTo>
                      <a:lnTo>
                        <a:pt x="2436" y="2984"/>
                      </a:lnTo>
                      <a:lnTo>
                        <a:pt x="2444" y="2993"/>
                      </a:lnTo>
                      <a:lnTo>
                        <a:pt x="2442" y="2994"/>
                      </a:lnTo>
                      <a:lnTo>
                        <a:pt x="2440" y="2995"/>
                      </a:lnTo>
                      <a:lnTo>
                        <a:pt x="2437" y="2992"/>
                      </a:lnTo>
                      <a:lnTo>
                        <a:pt x="2431" y="2985"/>
                      </a:lnTo>
                      <a:lnTo>
                        <a:pt x="2420" y="2984"/>
                      </a:lnTo>
                      <a:lnTo>
                        <a:pt x="2410" y="2984"/>
                      </a:lnTo>
                      <a:close/>
                      <a:moveTo>
                        <a:pt x="2459" y="2981"/>
                      </a:moveTo>
                      <a:lnTo>
                        <a:pt x="2461" y="2980"/>
                      </a:lnTo>
                      <a:lnTo>
                        <a:pt x="2463" y="2980"/>
                      </a:lnTo>
                      <a:lnTo>
                        <a:pt x="2471" y="2980"/>
                      </a:lnTo>
                      <a:lnTo>
                        <a:pt x="2478" y="2981"/>
                      </a:lnTo>
                      <a:lnTo>
                        <a:pt x="2484" y="2982"/>
                      </a:lnTo>
                      <a:lnTo>
                        <a:pt x="2492" y="2984"/>
                      </a:lnTo>
                      <a:lnTo>
                        <a:pt x="2502" y="2994"/>
                      </a:lnTo>
                      <a:lnTo>
                        <a:pt x="2510" y="3003"/>
                      </a:lnTo>
                      <a:lnTo>
                        <a:pt x="2516" y="3006"/>
                      </a:lnTo>
                      <a:lnTo>
                        <a:pt x="2524" y="3007"/>
                      </a:lnTo>
                      <a:lnTo>
                        <a:pt x="2531" y="3007"/>
                      </a:lnTo>
                      <a:lnTo>
                        <a:pt x="2538" y="3007"/>
                      </a:lnTo>
                      <a:lnTo>
                        <a:pt x="2542" y="3011"/>
                      </a:lnTo>
                      <a:lnTo>
                        <a:pt x="2546" y="3014"/>
                      </a:lnTo>
                      <a:lnTo>
                        <a:pt x="2542" y="3015"/>
                      </a:lnTo>
                      <a:lnTo>
                        <a:pt x="2540" y="3015"/>
                      </a:lnTo>
                      <a:lnTo>
                        <a:pt x="2536" y="3012"/>
                      </a:lnTo>
                      <a:lnTo>
                        <a:pt x="2533" y="3010"/>
                      </a:lnTo>
                      <a:lnTo>
                        <a:pt x="2525" y="3015"/>
                      </a:lnTo>
                      <a:lnTo>
                        <a:pt x="2523" y="3019"/>
                      </a:lnTo>
                      <a:lnTo>
                        <a:pt x="2520" y="3021"/>
                      </a:lnTo>
                      <a:lnTo>
                        <a:pt x="2520" y="3025"/>
                      </a:lnTo>
                      <a:lnTo>
                        <a:pt x="2519" y="3030"/>
                      </a:lnTo>
                      <a:lnTo>
                        <a:pt x="2519" y="3034"/>
                      </a:lnTo>
                      <a:lnTo>
                        <a:pt x="2519" y="3030"/>
                      </a:lnTo>
                      <a:lnTo>
                        <a:pt x="2519" y="3025"/>
                      </a:lnTo>
                      <a:lnTo>
                        <a:pt x="2520" y="3021"/>
                      </a:lnTo>
                      <a:lnTo>
                        <a:pt x="2523" y="3017"/>
                      </a:lnTo>
                      <a:lnTo>
                        <a:pt x="2525" y="3015"/>
                      </a:lnTo>
                      <a:lnTo>
                        <a:pt x="2532" y="3008"/>
                      </a:lnTo>
                      <a:lnTo>
                        <a:pt x="2525" y="3008"/>
                      </a:lnTo>
                      <a:lnTo>
                        <a:pt x="2519" y="3008"/>
                      </a:lnTo>
                      <a:lnTo>
                        <a:pt x="2511" y="3007"/>
                      </a:lnTo>
                      <a:lnTo>
                        <a:pt x="2505" y="3005"/>
                      </a:lnTo>
                      <a:lnTo>
                        <a:pt x="2497" y="2994"/>
                      </a:lnTo>
                      <a:lnTo>
                        <a:pt x="2487" y="2985"/>
                      </a:lnTo>
                      <a:lnTo>
                        <a:pt x="2479" y="2982"/>
                      </a:lnTo>
                      <a:lnTo>
                        <a:pt x="2472" y="2981"/>
                      </a:lnTo>
                      <a:lnTo>
                        <a:pt x="2466" y="2981"/>
                      </a:lnTo>
                      <a:lnTo>
                        <a:pt x="2459" y="2981"/>
                      </a:lnTo>
                      <a:close/>
                      <a:moveTo>
                        <a:pt x="2577" y="2924"/>
                      </a:moveTo>
                      <a:lnTo>
                        <a:pt x="2580" y="2923"/>
                      </a:lnTo>
                      <a:lnTo>
                        <a:pt x="2581" y="2923"/>
                      </a:lnTo>
                      <a:lnTo>
                        <a:pt x="2580" y="2923"/>
                      </a:lnTo>
                      <a:lnTo>
                        <a:pt x="2577" y="2924"/>
                      </a:lnTo>
                      <a:close/>
                      <a:moveTo>
                        <a:pt x="2599" y="2876"/>
                      </a:moveTo>
                      <a:lnTo>
                        <a:pt x="2599" y="2875"/>
                      </a:lnTo>
                      <a:lnTo>
                        <a:pt x="2598" y="2875"/>
                      </a:lnTo>
                      <a:lnTo>
                        <a:pt x="2602" y="2875"/>
                      </a:lnTo>
                      <a:lnTo>
                        <a:pt x="2607" y="2876"/>
                      </a:lnTo>
                      <a:lnTo>
                        <a:pt x="2605" y="2878"/>
                      </a:lnTo>
                      <a:lnTo>
                        <a:pt x="2599" y="2876"/>
                      </a:lnTo>
                      <a:close/>
                      <a:moveTo>
                        <a:pt x="2978" y="2776"/>
                      </a:moveTo>
                      <a:lnTo>
                        <a:pt x="2978" y="2776"/>
                      </a:lnTo>
                      <a:lnTo>
                        <a:pt x="2973" y="2784"/>
                      </a:lnTo>
                      <a:lnTo>
                        <a:pt x="2970" y="2791"/>
                      </a:lnTo>
                      <a:lnTo>
                        <a:pt x="2968" y="2797"/>
                      </a:lnTo>
                      <a:lnTo>
                        <a:pt x="2965" y="2805"/>
                      </a:lnTo>
                      <a:lnTo>
                        <a:pt x="2978" y="2776"/>
                      </a:lnTo>
                      <a:close/>
                      <a:moveTo>
                        <a:pt x="2953" y="2831"/>
                      </a:moveTo>
                      <a:lnTo>
                        <a:pt x="2952" y="2831"/>
                      </a:lnTo>
                      <a:lnTo>
                        <a:pt x="2951" y="2832"/>
                      </a:lnTo>
                      <a:lnTo>
                        <a:pt x="2942" y="2830"/>
                      </a:lnTo>
                      <a:lnTo>
                        <a:pt x="2927" y="2823"/>
                      </a:lnTo>
                      <a:lnTo>
                        <a:pt x="2922" y="2821"/>
                      </a:lnTo>
                      <a:lnTo>
                        <a:pt x="2917" y="2821"/>
                      </a:lnTo>
                      <a:lnTo>
                        <a:pt x="2911" y="2822"/>
                      </a:lnTo>
                      <a:lnTo>
                        <a:pt x="2905" y="2823"/>
                      </a:lnTo>
                      <a:lnTo>
                        <a:pt x="2894" y="2821"/>
                      </a:lnTo>
                      <a:lnTo>
                        <a:pt x="2882" y="2818"/>
                      </a:lnTo>
                      <a:lnTo>
                        <a:pt x="2870" y="2821"/>
                      </a:lnTo>
                      <a:lnTo>
                        <a:pt x="2859" y="2823"/>
                      </a:lnTo>
                      <a:lnTo>
                        <a:pt x="2847" y="2821"/>
                      </a:lnTo>
                      <a:lnTo>
                        <a:pt x="2835" y="2818"/>
                      </a:lnTo>
                      <a:lnTo>
                        <a:pt x="2822" y="2823"/>
                      </a:lnTo>
                      <a:lnTo>
                        <a:pt x="2808" y="2827"/>
                      </a:lnTo>
                      <a:lnTo>
                        <a:pt x="2802" y="2823"/>
                      </a:lnTo>
                      <a:lnTo>
                        <a:pt x="2794" y="2818"/>
                      </a:lnTo>
                      <a:lnTo>
                        <a:pt x="2787" y="2813"/>
                      </a:lnTo>
                      <a:lnTo>
                        <a:pt x="2778" y="2808"/>
                      </a:lnTo>
                      <a:lnTo>
                        <a:pt x="2768" y="2804"/>
                      </a:lnTo>
                      <a:lnTo>
                        <a:pt x="2758" y="2800"/>
                      </a:lnTo>
                      <a:lnTo>
                        <a:pt x="2751" y="2799"/>
                      </a:lnTo>
                      <a:lnTo>
                        <a:pt x="2743" y="2799"/>
                      </a:lnTo>
                      <a:lnTo>
                        <a:pt x="2737" y="2800"/>
                      </a:lnTo>
                      <a:lnTo>
                        <a:pt x="2730" y="2800"/>
                      </a:lnTo>
                      <a:lnTo>
                        <a:pt x="2724" y="2800"/>
                      </a:lnTo>
                      <a:lnTo>
                        <a:pt x="2716" y="2797"/>
                      </a:lnTo>
                      <a:lnTo>
                        <a:pt x="2710" y="2795"/>
                      </a:lnTo>
                      <a:lnTo>
                        <a:pt x="2703" y="2791"/>
                      </a:lnTo>
                      <a:lnTo>
                        <a:pt x="2691" y="2791"/>
                      </a:lnTo>
                      <a:lnTo>
                        <a:pt x="2680" y="2791"/>
                      </a:lnTo>
                      <a:lnTo>
                        <a:pt x="2668" y="2791"/>
                      </a:lnTo>
                      <a:lnTo>
                        <a:pt x="2656" y="2791"/>
                      </a:lnTo>
                      <a:lnTo>
                        <a:pt x="2649" y="2788"/>
                      </a:lnTo>
                      <a:lnTo>
                        <a:pt x="2642" y="2787"/>
                      </a:lnTo>
                      <a:lnTo>
                        <a:pt x="2637" y="2786"/>
                      </a:lnTo>
                      <a:lnTo>
                        <a:pt x="2632" y="2787"/>
                      </a:lnTo>
                      <a:lnTo>
                        <a:pt x="2641" y="2788"/>
                      </a:lnTo>
                      <a:lnTo>
                        <a:pt x="2653" y="2792"/>
                      </a:lnTo>
                      <a:lnTo>
                        <a:pt x="2664" y="2792"/>
                      </a:lnTo>
                      <a:lnTo>
                        <a:pt x="2676" y="2792"/>
                      </a:lnTo>
                      <a:lnTo>
                        <a:pt x="2688" y="2792"/>
                      </a:lnTo>
                      <a:lnTo>
                        <a:pt x="2699" y="2792"/>
                      </a:lnTo>
                      <a:lnTo>
                        <a:pt x="2706" y="2795"/>
                      </a:lnTo>
                      <a:lnTo>
                        <a:pt x="2713" y="2799"/>
                      </a:lnTo>
                      <a:lnTo>
                        <a:pt x="2720" y="2800"/>
                      </a:lnTo>
                      <a:lnTo>
                        <a:pt x="2728" y="2801"/>
                      </a:lnTo>
                      <a:lnTo>
                        <a:pt x="2734" y="2800"/>
                      </a:lnTo>
                      <a:lnTo>
                        <a:pt x="2741" y="2799"/>
                      </a:lnTo>
                      <a:lnTo>
                        <a:pt x="2748" y="2799"/>
                      </a:lnTo>
                      <a:lnTo>
                        <a:pt x="2755" y="2801"/>
                      </a:lnTo>
                      <a:lnTo>
                        <a:pt x="2765" y="2805"/>
                      </a:lnTo>
                      <a:lnTo>
                        <a:pt x="2776" y="2809"/>
                      </a:lnTo>
                      <a:lnTo>
                        <a:pt x="2785" y="2813"/>
                      </a:lnTo>
                      <a:lnTo>
                        <a:pt x="2793" y="2819"/>
                      </a:lnTo>
                      <a:lnTo>
                        <a:pt x="2799" y="2824"/>
                      </a:lnTo>
                      <a:lnTo>
                        <a:pt x="2806" y="2828"/>
                      </a:lnTo>
                      <a:lnTo>
                        <a:pt x="2820" y="2824"/>
                      </a:lnTo>
                      <a:lnTo>
                        <a:pt x="2834" y="2819"/>
                      </a:lnTo>
                      <a:lnTo>
                        <a:pt x="2846" y="2822"/>
                      </a:lnTo>
                      <a:lnTo>
                        <a:pt x="2857" y="2824"/>
                      </a:lnTo>
                      <a:lnTo>
                        <a:pt x="2868" y="2822"/>
                      </a:lnTo>
                      <a:lnTo>
                        <a:pt x="2879" y="2819"/>
                      </a:lnTo>
                      <a:lnTo>
                        <a:pt x="2891" y="2822"/>
                      </a:lnTo>
                      <a:lnTo>
                        <a:pt x="2903" y="2824"/>
                      </a:lnTo>
                      <a:lnTo>
                        <a:pt x="2909" y="2823"/>
                      </a:lnTo>
                      <a:lnTo>
                        <a:pt x="2914" y="2822"/>
                      </a:lnTo>
                      <a:lnTo>
                        <a:pt x="2920" y="2822"/>
                      </a:lnTo>
                      <a:lnTo>
                        <a:pt x="2926" y="2824"/>
                      </a:lnTo>
                      <a:lnTo>
                        <a:pt x="2939" y="2831"/>
                      </a:lnTo>
                      <a:lnTo>
                        <a:pt x="2949" y="2833"/>
                      </a:lnTo>
                      <a:lnTo>
                        <a:pt x="2952" y="2832"/>
                      </a:lnTo>
                      <a:lnTo>
                        <a:pt x="2953" y="2831"/>
                      </a:lnTo>
                      <a:close/>
                      <a:moveTo>
                        <a:pt x="2908" y="3316"/>
                      </a:moveTo>
                      <a:lnTo>
                        <a:pt x="2904" y="3321"/>
                      </a:lnTo>
                      <a:lnTo>
                        <a:pt x="2899" y="3326"/>
                      </a:lnTo>
                      <a:lnTo>
                        <a:pt x="2904" y="3321"/>
                      </a:lnTo>
                      <a:lnTo>
                        <a:pt x="2908" y="3316"/>
                      </a:lnTo>
                      <a:close/>
                      <a:moveTo>
                        <a:pt x="2853" y="3322"/>
                      </a:moveTo>
                      <a:lnTo>
                        <a:pt x="2865" y="3310"/>
                      </a:lnTo>
                      <a:lnTo>
                        <a:pt x="2874" y="3297"/>
                      </a:lnTo>
                      <a:lnTo>
                        <a:pt x="2865" y="3309"/>
                      </a:lnTo>
                      <a:lnTo>
                        <a:pt x="2855" y="3319"/>
                      </a:lnTo>
                      <a:lnTo>
                        <a:pt x="2851" y="3304"/>
                      </a:lnTo>
                      <a:lnTo>
                        <a:pt x="2848" y="3291"/>
                      </a:lnTo>
                      <a:lnTo>
                        <a:pt x="2847" y="3278"/>
                      </a:lnTo>
                      <a:lnTo>
                        <a:pt x="2846" y="3265"/>
                      </a:lnTo>
                      <a:lnTo>
                        <a:pt x="2851" y="3255"/>
                      </a:lnTo>
                      <a:lnTo>
                        <a:pt x="2856" y="3244"/>
                      </a:lnTo>
                      <a:lnTo>
                        <a:pt x="2860" y="3239"/>
                      </a:lnTo>
                      <a:lnTo>
                        <a:pt x="2861" y="3234"/>
                      </a:lnTo>
                      <a:lnTo>
                        <a:pt x="2864" y="3229"/>
                      </a:lnTo>
                      <a:lnTo>
                        <a:pt x="2864" y="3224"/>
                      </a:lnTo>
                      <a:lnTo>
                        <a:pt x="2859" y="3213"/>
                      </a:lnTo>
                      <a:lnTo>
                        <a:pt x="2852" y="3203"/>
                      </a:lnTo>
                      <a:lnTo>
                        <a:pt x="2844" y="3192"/>
                      </a:lnTo>
                      <a:lnTo>
                        <a:pt x="2837" y="3182"/>
                      </a:lnTo>
                      <a:lnTo>
                        <a:pt x="2829" y="3173"/>
                      </a:lnTo>
                      <a:lnTo>
                        <a:pt x="2818" y="3163"/>
                      </a:lnTo>
                      <a:lnTo>
                        <a:pt x="2808" y="3152"/>
                      </a:lnTo>
                      <a:lnTo>
                        <a:pt x="2800" y="3142"/>
                      </a:lnTo>
                      <a:lnTo>
                        <a:pt x="2795" y="3130"/>
                      </a:lnTo>
                      <a:lnTo>
                        <a:pt x="2791" y="3119"/>
                      </a:lnTo>
                      <a:lnTo>
                        <a:pt x="2787" y="3107"/>
                      </a:lnTo>
                      <a:lnTo>
                        <a:pt x="2782" y="3097"/>
                      </a:lnTo>
                      <a:lnTo>
                        <a:pt x="2778" y="3091"/>
                      </a:lnTo>
                      <a:lnTo>
                        <a:pt x="2774" y="3089"/>
                      </a:lnTo>
                      <a:lnTo>
                        <a:pt x="2777" y="3091"/>
                      </a:lnTo>
                      <a:lnTo>
                        <a:pt x="2780" y="3095"/>
                      </a:lnTo>
                      <a:lnTo>
                        <a:pt x="2785" y="3106"/>
                      </a:lnTo>
                      <a:lnTo>
                        <a:pt x="2789" y="3119"/>
                      </a:lnTo>
                      <a:lnTo>
                        <a:pt x="2793" y="3130"/>
                      </a:lnTo>
                      <a:lnTo>
                        <a:pt x="2798" y="3142"/>
                      </a:lnTo>
                      <a:lnTo>
                        <a:pt x="2807" y="3152"/>
                      </a:lnTo>
                      <a:lnTo>
                        <a:pt x="2817" y="3163"/>
                      </a:lnTo>
                      <a:lnTo>
                        <a:pt x="2826" y="3173"/>
                      </a:lnTo>
                      <a:lnTo>
                        <a:pt x="2835" y="3183"/>
                      </a:lnTo>
                      <a:lnTo>
                        <a:pt x="2843" y="3194"/>
                      </a:lnTo>
                      <a:lnTo>
                        <a:pt x="2851" y="3204"/>
                      </a:lnTo>
                      <a:lnTo>
                        <a:pt x="2857" y="3214"/>
                      </a:lnTo>
                      <a:lnTo>
                        <a:pt x="2863" y="3225"/>
                      </a:lnTo>
                      <a:lnTo>
                        <a:pt x="2863" y="3230"/>
                      </a:lnTo>
                      <a:lnTo>
                        <a:pt x="2861" y="3235"/>
                      </a:lnTo>
                      <a:lnTo>
                        <a:pt x="2859" y="3240"/>
                      </a:lnTo>
                      <a:lnTo>
                        <a:pt x="2856" y="3246"/>
                      </a:lnTo>
                      <a:lnTo>
                        <a:pt x="2850" y="3256"/>
                      </a:lnTo>
                      <a:lnTo>
                        <a:pt x="2844" y="3266"/>
                      </a:lnTo>
                      <a:lnTo>
                        <a:pt x="2846" y="3279"/>
                      </a:lnTo>
                      <a:lnTo>
                        <a:pt x="2847" y="3292"/>
                      </a:lnTo>
                      <a:lnTo>
                        <a:pt x="2851" y="3306"/>
                      </a:lnTo>
                      <a:lnTo>
                        <a:pt x="2853" y="3322"/>
                      </a:lnTo>
                      <a:close/>
                      <a:moveTo>
                        <a:pt x="2877" y="3293"/>
                      </a:moveTo>
                      <a:lnTo>
                        <a:pt x="2879" y="3288"/>
                      </a:lnTo>
                      <a:lnTo>
                        <a:pt x="2882" y="3284"/>
                      </a:lnTo>
                      <a:lnTo>
                        <a:pt x="2879" y="3288"/>
                      </a:lnTo>
                      <a:lnTo>
                        <a:pt x="2878" y="3292"/>
                      </a:lnTo>
                      <a:lnTo>
                        <a:pt x="2877" y="3293"/>
                      </a:lnTo>
                      <a:close/>
                      <a:moveTo>
                        <a:pt x="2898" y="3227"/>
                      </a:moveTo>
                      <a:lnTo>
                        <a:pt x="2898" y="3226"/>
                      </a:lnTo>
                      <a:lnTo>
                        <a:pt x="2899" y="3226"/>
                      </a:lnTo>
                      <a:lnTo>
                        <a:pt x="2900" y="3224"/>
                      </a:lnTo>
                      <a:lnTo>
                        <a:pt x="2903" y="3224"/>
                      </a:lnTo>
                      <a:lnTo>
                        <a:pt x="2907" y="3224"/>
                      </a:lnTo>
                      <a:lnTo>
                        <a:pt x="2911" y="3225"/>
                      </a:lnTo>
                      <a:lnTo>
                        <a:pt x="2917" y="3229"/>
                      </a:lnTo>
                      <a:lnTo>
                        <a:pt x="2922" y="3231"/>
                      </a:lnTo>
                      <a:lnTo>
                        <a:pt x="2929" y="3231"/>
                      </a:lnTo>
                      <a:lnTo>
                        <a:pt x="2938" y="3233"/>
                      </a:lnTo>
                      <a:lnTo>
                        <a:pt x="2944" y="3233"/>
                      </a:lnTo>
                      <a:lnTo>
                        <a:pt x="2949" y="3231"/>
                      </a:lnTo>
                      <a:lnTo>
                        <a:pt x="2951" y="3229"/>
                      </a:lnTo>
                      <a:lnTo>
                        <a:pt x="2951" y="3226"/>
                      </a:lnTo>
                      <a:lnTo>
                        <a:pt x="2951" y="3227"/>
                      </a:lnTo>
                      <a:lnTo>
                        <a:pt x="2951" y="3229"/>
                      </a:lnTo>
                      <a:lnTo>
                        <a:pt x="2946" y="3230"/>
                      </a:lnTo>
                      <a:lnTo>
                        <a:pt x="2939" y="3230"/>
                      </a:lnTo>
                      <a:lnTo>
                        <a:pt x="2930" y="3229"/>
                      </a:lnTo>
                      <a:lnTo>
                        <a:pt x="2923" y="3229"/>
                      </a:lnTo>
                      <a:lnTo>
                        <a:pt x="2918" y="3226"/>
                      </a:lnTo>
                      <a:lnTo>
                        <a:pt x="2912" y="3222"/>
                      </a:lnTo>
                      <a:lnTo>
                        <a:pt x="2908" y="3221"/>
                      </a:lnTo>
                      <a:lnTo>
                        <a:pt x="2905" y="3221"/>
                      </a:lnTo>
                      <a:lnTo>
                        <a:pt x="2903" y="3221"/>
                      </a:lnTo>
                      <a:lnTo>
                        <a:pt x="2900" y="3224"/>
                      </a:lnTo>
                      <a:lnTo>
                        <a:pt x="2899" y="3225"/>
                      </a:lnTo>
                      <a:lnTo>
                        <a:pt x="2898" y="3227"/>
                      </a:lnTo>
                      <a:close/>
                      <a:moveTo>
                        <a:pt x="2860" y="3090"/>
                      </a:moveTo>
                      <a:lnTo>
                        <a:pt x="2857" y="3091"/>
                      </a:lnTo>
                      <a:lnTo>
                        <a:pt x="2855" y="3091"/>
                      </a:lnTo>
                      <a:lnTo>
                        <a:pt x="2857" y="3091"/>
                      </a:lnTo>
                      <a:lnTo>
                        <a:pt x="2860" y="3090"/>
                      </a:lnTo>
                      <a:close/>
                      <a:moveTo>
                        <a:pt x="2800" y="3059"/>
                      </a:moveTo>
                      <a:lnTo>
                        <a:pt x="2789" y="3062"/>
                      </a:lnTo>
                      <a:lnTo>
                        <a:pt x="2778" y="3064"/>
                      </a:lnTo>
                      <a:lnTo>
                        <a:pt x="2776" y="3065"/>
                      </a:lnTo>
                      <a:lnTo>
                        <a:pt x="2773" y="3067"/>
                      </a:lnTo>
                      <a:lnTo>
                        <a:pt x="2777" y="3065"/>
                      </a:lnTo>
                      <a:lnTo>
                        <a:pt x="2782" y="3064"/>
                      </a:lnTo>
                      <a:lnTo>
                        <a:pt x="2791" y="3062"/>
                      </a:lnTo>
                      <a:lnTo>
                        <a:pt x="2800" y="3059"/>
                      </a:lnTo>
                      <a:close/>
                      <a:moveTo>
                        <a:pt x="2763" y="3065"/>
                      </a:moveTo>
                      <a:lnTo>
                        <a:pt x="2761" y="3064"/>
                      </a:lnTo>
                      <a:lnTo>
                        <a:pt x="2759" y="3064"/>
                      </a:lnTo>
                      <a:lnTo>
                        <a:pt x="2758" y="3073"/>
                      </a:lnTo>
                      <a:lnTo>
                        <a:pt x="2756" y="3085"/>
                      </a:lnTo>
                      <a:lnTo>
                        <a:pt x="2756" y="3085"/>
                      </a:lnTo>
                      <a:lnTo>
                        <a:pt x="2760" y="3085"/>
                      </a:lnTo>
                      <a:lnTo>
                        <a:pt x="2761" y="3073"/>
                      </a:lnTo>
                      <a:lnTo>
                        <a:pt x="2763" y="3065"/>
                      </a:lnTo>
                      <a:close/>
                      <a:moveTo>
                        <a:pt x="2676" y="3106"/>
                      </a:moveTo>
                      <a:lnTo>
                        <a:pt x="2672" y="3112"/>
                      </a:lnTo>
                      <a:lnTo>
                        <a:pt x="2668" y="3120"/>
                      </a:lnTo>
                      <a:lnTo>
                        <a:pt x="2672" y="3112"/>
                      </a:lnTo>
                      <a:lnTo>
                        <a:pt x="2676" y="3106"/>
                      </a:lnTo>
                      <a:close/>
                      <a:moveTo>
                        <a:pt x="2559" y="3091"/>
                      </a:moveTo>
                      <a:lnTo>
                        <a:pt x="2557" y="3094"/>
                      </a:lnTo>
                      <a:lnTo>
                        <a:pt x="2555" y="3098"/>
                      </a:lnTo>
                      <a:lnTo>
                        <a:pt x="2555" y="3099"/>
                      </a:lnTo>
                      <a:lnTo>
                        <a:pt x="2557" y="3095"/>
                      </a:lnTo>
                      <a:lnTo>
                        <a:pt x="2559" y="3091"/>
                      </a:lnTo>
                      <a:close/>
                      <a:moveTo>
                        <a:pt x="2551" y="3093"/>
                      </a:moveTo>
                      <a:lnTo>
                        <a:pt x="2551" y="3093"/>
                      </a:lnTo>
                      <a:lnTo>
                        <a:pt x="2537" y="3093"/>
                      </a:lnTo>
                      <a:lnTo>
                        <a:pt x="2537" y="3093"/>
                      </a:lnTo>
                      <a:lnTo>
                        <a:pt x="2551" y="3093"/>
                      </a:lnTo>
                      <a:close/>
                      <a:moveTo>
                        <a:pt x="2511" y="3067"/>
                      </a:moveTo>
                      <a:lnTo>
                        <a:pt x="2509" y="3064"/>
                      </a:lnTo>
                      <a:lnTo>
                        <a:pt x="2506" y="3068"/>
                      </a:lnTo>
                      <a:lnTo>
                        <a:pt x="2501" y="3071"/>
                      </a:lnTo>
                      <a:lnTo>
                        <a:pt x="2494" y="3072"/>
                      </a:lnTo>
                      <a:lnTo>
                        <a:pt x="2489" y="3073"/>
                      </a:lnTo>
                      <a:lnTo>
                        <a:pt x="2490" y="3074"/>
                      </a:lnTo>
                      <a:lnTo>
                        <a:pt x="2496" y="3073"/>
                      </a:lnTo>
                      <a:lnTo>
                        <a:pt x="2502" y="3072"/>
                      </a:lnTo>
                      <a:lnTo>
                        <a:pt x="2507" y="3069"/>
                      </a:lnTo>
                      <a:lnTo>
                        <a:pt x="2511" y="3067"/>
                      </a:lnTo>
                      <a:close/>
                      <a:moveTo>
                        <a:pt x="2509" y="3050"/>
                      </a:moveTo>
                      <a:lnTo>
                        <a:pt x="2513" y="3043"/>
                      </a:lnTo>
                      <a:lnTo>
                        <a:pt x="2519" y="3037"/>
                      </a:lnTo>
                      <a:lnTo>
                        <a:pt x="2519" y="3037"/>
                      </a:lnTo>
                      <a:lnTo>
                        <a:pt x="2513" y="3043"/>
                      </a:lnTo>
                      <a:lnTo>
                        <a:pt x="2509" y="3050"/>
                      </a:lnTo>
                      <a:close/>
                      <a:moveTo>
                        <a:pt x="2531" y="3382"/>
                      </a:moveTo>
                      <a:lnTo>
                        <a:pt x="2532" y="3375"/>
                      </a:lnTo>
                      <a:lnTo>
                        <a:pt x="2535" y="3369"/>
                      </a:lnTo>
                      <a:lnTo>
                        <a:pt x="2536" y="3369"/>
                      </a:lnTo>
                      <a:lnTo>
                        <a:pt x="2537" y="3369"/>
                      </a:lnTo>
                      <a:lnTo>
                        <a:pt x="2535" y="3376"/>
                      </a:lnTo>
                      <a:lnTo>
                        <a:pt x="2533" y="3383"/>
                      </a:lnTo>
                      <a:lnTo>
                        <a:pt x="2532" y="3383"/>
                      </a:lnTo>
                      <a:lnTo>
                        <a:pt x="2531" y="3382"/>
                      </a:lnTo>
                      <a:close/>
                      <a:moveTo>
                        <a:pt x="2545" y="3398"/>
                      </a:moveTo>
                      <a:lnTo>
                        <a:pt x="2555" y="3406"/>
                      </a:lnTo>
                      <a:lnTo>
                        <a:pt x="2562" y="3415"/>
                      </a:lnTo>
                      <a:lnTo>
                        <a:pt x="2562" y="3415"/>
                      </a:lnTo>
                      <a:lnTo>
                        <a:pt x="2560" y="3417"/>
                      </a:lnTo>
                      <a:lnTo>
                        <a:pt x="2554" y="3409"/>
                      </a:lnTo>
                      <a:lnTo>
                        <a:pt x="2544" y="3401"/>
                      </a:lnTo>
                      <a:lnTo>
                        <a:pt x="2545" y="3400"/>
                      </a:lnTo>
                      <a:lnTo>
                        <a:pt x="2545" y="3398"/>
                      </a:lnTo>
                      <a:close/>
                      <a:moveTo>
                        <a:pt x="2563" y="3500"/>
                      </a:moveTo>
                      <a:lnTo>
                        <a:pt x="2554" y="3502"/>
                      </a:lnTo>
                      <a:lnTo>
                        <a:pt x="2545" y="3505"/>
                      </a:lnTo>
                      <a:lnTo>
                        <a:pt x="2554" y="3502"/>
                      </a:lnTo>
                      <a:lnTo>
                        <a:pt x="2563" y="3500"/>
                      </a:lnTo>
                      <a:close/>
                      <a:moveTo>
                        <a:pt x="2747" y="3619"/>
                      </a:moveTo>
                      <a:lnTo>
                        <a:pt x="2750" y="3617"/>
                      </a:lnTo>
                      <a:lnTo>
                        <a:pt x="2751" y="3615"/>
                      </a:lnTo>
                      <a:lnTo>
                        <a:pt x="2752" y="3615"/>
                      </a:lnTo>
                      <a:lnTo>
                        <a:pt x="2752" y="3615"/>
                      </a:lnTo>
                      <a:lnTo>
                        <a:pt x="2750" y="3617"/>
                      </a:lnTo>
                      <a:lnTo>
                        <a:pt x="2747" y="3619"/>
                      </a:lnTo>
                      <a:close/>
                      <a:moveTo>
                        <a:pt x="2755" y="3614"/>
                      </a:moveTo>
                      <a:lnTo>
                        <a:pt x="2756" y="3607"/>
                      </a:lnTo>
                      <a:lnTo>
                        <a:pt x="2756" y="3602"/>
                      </a:lnTo>
                      <a:lnTo>
                        <a:pt x="2756" y="3598"/>
                      </a:lnTo>
                      <a:lnTo>
                        <a:pt x="2755" y="3593"/>
                      </a:lnTo>
                      <a:lnTo>
                        <a:pt x="2755" y="3588"/>
                      </a:lnTo>
                      <a:lnTo>
                        <a:pt x="2756" y="3584"/>
                      </a:lnTo>
                      <a:lnTo>
                        <a:pt x="2756" y="3582"/>
                      </a:lnTo>
                      <a:lnTo>
                        <a:pt x="2755" y="3588"/>
                      </a:lnTo>
                      <a:lnTo>
                        <a:pt x="2755" y="3593"/>
                      </a:lnTo>
                      <a:lnTo>
                        <a:pt x="2756" y="3597"/>
                      </a:lnTo>
                      <a:lnTo>
                        <a:pt x="2758" y="3601"/>
                      </a:lnTo>
                      <a:lnTo>
                        <a:pt x="2759" y="3601"/>
                      </a:lnTo>
                      <a:lnTo>
                        <a:pt x="2759" y="3604"/>
                      </a:lnTo>
                      <a:lnTo>
                        <a:pt x="2759" y="3608"/>
                      </a:lnTo>
                      <a:lnTo>
                        <a:pt x="2758" y="3612"/>
                      </a:lnTo>
                      <a:lnTo>
                        <a:pt x="2755" y="3612"/>
                      </a:lnTo>
                      <a:lnTo>
                        <a:pt x="2755" y="3614"/>
                      </a:lnTo>
                      <a:close/>
                      <a:moveTo>
                        <a:pt x="2799" y="3582"/>
                      </a:moveTo>
                      <a:lnTo>
                        <a:pt x="2802" y="3577"/>
                      </a:lnTo>
                      <a:lnTo>
                        <a:pt x="2806" y="3572"/>
                      </a:lnTo>
                      <a:lnTo>
                        <a:pt x="2802" y="3577"/>
                      </a:lnTo>
                      <a:lnTo>
                        <a:pt x="2799" y="3582"/>
                      </a:lnTo>
                      <a:close/>
                      <a:moveTo>
                        <a:pt x="2760" y="3632"/>
                      </a:moveTo>
                      <a:lnTo>
                        <a:pt x="2765" y="3630"/>
                      </a:lnTo>
                      <a:lnTo>
                        <a:pt x="2772" y="3628"/>
                      </a:lnTo>
                      <a:lnTo>
                        <a:pt x="2765" y="3629"/>
                      </a:lnTo>
                      <a:lnTo>
                        <a:pt x="2760" y="3632"/>
                      </a:lnTo>
                      <a:close/>
                      <a:moveTo>
                        <a:pt x="2449" y="3722"/>
                      </a:moveTo>
                      <a:lnTo>
                        <a:pt x="2445" y="3722"/>
                      </a:lnTo>
                      <a:lnTo>
                        <a:pt x="2441" y="3722"/>
                      </a:lnTo>
                      <a:lnTo>
                        <a:pt x="2445" y="3722"/>
                      </a:lnTo>
                      <a:lnTo>
                        <a:pt x="2449" y="3722"/>
                      </a:lnTo>
                      <a:close/>
                      <a:moveTo>
                        <a:pt x="2378" y="3568"/>
                      </a:moveTo>
                      <a:lnTo>
                        <a:pt x="2378" y="3560"/>
                      </a:lnTo>
                      <a:lnTo>
                        <a:pt x="2375" y="3550"/>
                      </a:lnTo>
                      <a:lnTo>
                        <a:pt x="2369" y="3550"/>
                      </a:lnTo>
                      <a:lnTo>
                        <a:pt x="2362" y="3549"/>
                      </a:lnTo>
                      <a:lnTo>
                        <a:pt x="2361" y="3550"/>
                      </a:lnTo>
                      <a:lnTo>
                        <a:pt x="2358" y="3550"/>
                      </a:lnTo>
                      <a:lnTo>
                        <a:pt x="2358" y="3553"/>
                      </a:lnTo>
                      <a:lnTo>
                        <a:pt x="2360" y="3555"/>
                      </a:lnTo>
                      <a:lnTo>
                        <a:pt x="2360" y="3558"/>
                      </a:lnTo>
                      <a:lnTo>
                        <a:pt x="2361" y="3560"/>
                      </a:lnTo>
                      <a:lnTo>
                        <a:pt x="2363" y="3562"/>
                      </a:lnTo>
                      <a:lnTo>
                        <a:pt x="2366" y="3563"/>
                      </a:lnTo>
                      <a:lnTo>
                        <a:pt x="2372" y="3566"/>
                      </a:lnTo>
                      <a:lnTo>
                        <a:pt x="2378" y="3568"/>
                      </a:lnTo>
                      <a:close/>
                      <a:moveTo>
                        <a:pt x="2401" y="3532"/>
                      </a:moveTo>
                      <a:lnTo>
                        <a:pt x="2411" y="3536"/>
                      </a:lnTo>
                      <a:lnTo>
                        <a:pt x="2423" y="3540"/>
                      </a:lnTo>
                      <a:lnTo>
                        <a:pt x="2427" y="3544"/>
                      </a:lnTo>
                      <a:lnTo>
                        <a:pt x="2432" y="3547"/>
                      </a:lnTo>
                      <a:lnTo>
                        <a:pt x="2437" y="3553"/>
                      </a:lnTo>
                      <a:lnTo>
                        <a:pt x="2442" y="3559"/>
                      </a:lnTo>
                      <a:lnTo>
                        <a:pt x="2442" y="3572"/>
                      </a:lnTo>
                      <a:lnTo>
                        <a:pt x="2442" y="3586"/>
                      </a:lnTo>
                      <a:lnTo>
                        <a:pt x="2442" y="3586"/>
                      </a:lnTo>
                      <a:lnTo>
                        <a:pt x="2444" y="3586"/>
                      </a:lnTo>
                      <a:lnTo>
                        <a:pt x="2444" y="3559"/>
                      </a:lnTo>
                      <a:lnTo>
                        <a:pt x="2435" y="3549"/>
                      </a:lnTo>
                      <a:lnTo>
                        <a:pt x="2426" y="3541"/>
                      </a:lnTo>
                      <a:lnTo>
                        <a:pt x="2413" y="3536"/>
                      </a:lnTo>
                      <a:lnTo>
                        <a:pt x="2401" y="3532"/>
                      </a:lnTo>
                      <a:lnTo>
                        <a:pt x="2401" y="3532"/>
                      </a:lnTo>
                      <a:close/>
                      <a:moveTo>
                        <a:pt x="2467" y="3559"/>
                      </a:moveTo>
                      <a:lnTo>
                        <a:pt x="2471" y="3563"/>
                      </a:lnTo>
                      <a:lnTo>
                        <a:pt x="2476" y="3566"/>
                      </a:lnTo>
                      <a:lnTo>
                        <a:pt x="2471" y="3562"/>
                      </a:lnTo>
                      <a:lnTo>
                        <a:pt x="2467" y="3559"/>
                      </a:lnTo>
                      <a:close/>
                      <a:moveTo>
                        <a:pt x="2507" y="3551"/>
                      </a:moveTo>
                      <a:lnTo>
                        <a:pt x="2518" y="3554"/>
                      </a:lnTo>
                      <a:lnTo>
                        <a:pt x="2527" y="3555"/>
                      </a:lnTo>
                      <a:lnTo>
                        <a:pt x="2527" y="3555"/>
                      </a:lnTo>
                      <a:lnTo>
                        <a:pt x="2518" y="3554"/>
                      </a:lnTo>
                      <a:lnTo>
                        <a:pt x="2507" y="3551"/>
                      </a:lnTo>
                      <a:close/>
                      <a:moveTo>
                        <a:pt x="2330" y="3498"/>
                      </a:moveTo>
                      <a:lnTo>
                        <a:pt x="2331" y="3497"/>
                      </a:lnTo>
                      <a:lnTo>
                        <a:pt x="2331" y="3494"/>
                      </a:lnTo>
                      <a:lnTo>
                        <a:pt x="2332" y="3488"/>
                      </a:lnTo>
                      <a:lnTo>
                        <a:pt x="2335" y="3483"/>
                      </a:lnTo>
                      <a:lnTo>
                        <a:pt x="2332" y="3488"/>
                      </a:lnTo>
                      <a:lnTo>
                        <a:pt x="2331" y="3496"/>
                      </a:lnTo>
                      <a:lnTo>
                        <a:pt x="2331" y="3497"/>
                      </a:lnTo>
                      <a:lnTo>
                        <a:pt x="2330" y="3498"/>
                      </a:lnTo>
                      <a:close/>
                      <a:moveTo>
                        <a:pt x="2349" y="3476"/>
                      </a:moveTo>
                      <a:lnTo>
                        <a:pt x="2350" y="3476"/>
                      </a:lnTo>
                      <a:lnTo>
                        <a:pt x="2350" y="3467"/>
                      </a:lnTo>
                      <a:lnTo>
                        <a:pt x="2350" y="3457"/>
                      </a:lnTo>
                      <a:lnTo>
                        <a:pt x="2353" y="3455"/>
                      </a:lnTo>
                      <a:lnTo>
                        <a:pt x="2363" y="3453"/>
                      </a:lnTo>
                      <a:lnTo>
                        <a:pt x="2363" y="3453"/>
                      </a:lnTo>
                      <a:lnTo>
                        <a:pt x="2353" y="3454"/>
                      </a:lnTo>
                      <a:lnTo>
                        <a:pt x="2349" y="3457"/>
                      </a:lnTo>
                      <a:lnTo>
                        <a:pt x="2349" y="3466"/>
                      </a:lnTo>
                      <a:lnTo>
                        <a:pt x="2349" y="3476"/>
                      </a:lnTo>
                      <a:close/>
                      <a:moveTo>
                        <a:pt x="2379" y="3457"/>
                      </a:moveTo>
                      <a:lnTo>
                        <a:pt x="2380" y="3457"/>
                      </a:lnTo>
                      <a:lnTo>
                        <a:pt x="2382" y="3455"/>
                      </a:lnTo>
                      <a:lnTo>
                        <a:pt x="2383" y="3454"/>
                      </a:lnTo>
                      <a:lnTo>
                        <a:pt x="2383" y="3453"/>
                      </a:lnTo>
                      <a:lnTo>
                        <a:pt x="2374" y="3436"/>
                      </a:lnTo>
                      <a:lnTo>
                        <a:pt x="2365" y="3420"/>
                      </a:lnTo>
                      <a:lnTo>
                        <a:pt x="2375" y="3419"/>
                      </a:lnTo>
                      <a:lnTo>
                        <a:pt x="2383" y="3420"/>
                      </a:lnTo>
                      <a:lnTo>
                        <a:pt x="2380" y="3415"/>
                      </a:lnTo>
                      <a:lnTo>
                        <a:pt x="2376" y="3411"/>
                      </a:lnTo>
                      <a:lnTo>
                        <a:pt x="2380" y="3415"/>
                      </a:lnTo>
                      <a:lnTo>
                        <a:pt x="2382" y="3419"/>
                      </a:lnTo>
                      <a:lnTo>
                        <a:pt x="2374" y="3419"/>
                      </a:lnTo>
                      <a:lnTo>
                        <a:pt x="2363" y="3419"/>
                      </a:lnTo>
                      <a:lnTo>
                        <a:pt x="2372" y="3436"/>
                      </a:lnTo>
                      <a:lnTo>
                        <a:pt x="2382" y="3453"/>
                      </a:lnTo>
                      <a:lnTo>
                        <a:pt x="2382" y="3455"/>
                      </a:lnTo>
                      <a:lnTo>
                        <a:pt x="2379" y="3457"/>
                      </a:lnTo>
                      <a:close/>
                      <a:moveTo>
                        <a:pt x="2354" y="3392"/>
                      </a:moveTo>
                      <a:lnTo>
                        <a:pt x="2354" y="3387"/>
                      </a:lnTo>
                      <a:lnTo>
                        <a:pt x="2356" y="3382"/>
                      </a:lnTo>
                      <a:lnTo>
                        <a:pt x="2357" y="3376"/>
                      </a:lnTo>
                      <a:lnTo>
                        <a:pt x="2361" y="3371"/>
                      </a:lnTo>
                      <a:lnTo>
                        <a:pt x="2363" y="3366"/>
                      </a:lnTo>
                      <a:lnTo>
                        <a:pt x="2366" y="3361"/>
                      </a:lnTo>
                      <a:lnTo>
                        <a:pt x="2369" y="3356"/>
                      </a:lnTo>
                      <a:lnTo>
                        <a:pt x="2369" y="3350"/>
                      </a:lnTo>
                      <a:lnTo>
                        <a:pt x="2369" y="3349"/>
                      </a:lnTo>
                      <a:lnTo>
                        <a:pt x="2369" y="3348"/>
                      </a:lnTo>
                      <a:lnTo>
                        <a:pt x="2367" y="3353"/>
                      </a:lnTo>
                      <a:lnTo>
                        <a:pt x="2365" y="3358"/>
                      </a:lnTo>
                      <a:lnTo>
                        <a:pt x="2362" y="3365"/>
                      </a:lnTo>
                      <a:lnTo>
                        <a:pt x="2360" y="3370"/>
                      </a:lnTo>
                      <a:lnTo>
                        <a:pt x="2356" y="3375"/>
                      </a:lnTo>
                      <a:lnTo>
                        <a:pt x="2354" y="3380"/>
                      </a:lnTo>
                      <a:lnTo>
                        <a:pt x="2353" y="3385"/>
                      </a:lnTo>
                      <a:lnTo>
                        <a:pt x="2354" y="3391"/>
                      </a:lnTo>
                      <a:lnTo>
                        <a:pt x="2354" y="3392"/>
                      </a:lnTo>
                      <a:close/>
                      <a:moveTo>
                        <a:pt x="2354" y="3348"/>
                      </a:moveTo>
                      <a:lnTo>
                        <a:pt x="2352" y="3341"/>
                      </a:lnTo>
                      <a:lnTo>
                        <a:pt x="2350" y="3331"/>
                      </a:lnTo>
                      <a:lnTo>
                        <a:pt x="2349" y="3332"/>
                      </a:lnTo>
                      <a:lnTo>
                        <a:pt x="2352" y="3341"/>
                      </a:lnTo>
                      <a:lnTo>
                        <a:pt x="2353" y="3348"/>
                      </a:lnTo>
                      <a:lnTo>
                        <a:pt x="2354" y="3348"/>
                      </a:lnTo>
                      <a:lnTo>
                        <a:pt x="2354" y="3348"/>
                      </a:lnTo>
                      <a:close/>
                      <a:moveTo>
                        <a:pt x="2362" y="3327"/>
                      </a:moveTo>
                      <a:lnTo>
                        <a:pt x="2363" y="3326"/>
                      </a:lnTo>
                      <a:lnTo>
                        <a:pt x="2365" y="3322"/>
                      </a:lnTo>
                      <a:lnTo>
                        <a:pt x="2358" y="3319"/>
                      </a:lnTo>
                      <a:lnTo>
                        <a:pt x="2350" y="3317"/>
                      </a:lnTo>
                      <a:lnTo>
                        <a:pt x="2348" y="3314"/>
                      </a:lnTo>
                      <a:lnTo>
                        <a:pt x="2347" y="3310"/>
                      </a:lnTo>
                      <a:lnTo>
                        <a:pt x="2345" y="3306"/>
                      </a:lnTo>
                      <a:lnTo>
                        <a:pt x="2345" y="3304"/>
                      </a:lnTo>
                      <a:lnTo>
                        <a:pt x="2345" y="3296"/>
                      </a:lnTo>
                      <a:lnTo>
                        <a:pt x="2345" y="3290"/>
                      </a:lnTo>
                      <a:lnTo>
                        <a:pt x="2345" y="3283"/>
                      </a:lnTo>
                      <a:lnTo>
                        <a:pt x="2343" y="3279"/>
                      </a:lnTo>
                      <a:lnTo>
                        <a:pt x="2340" y="3275"/>
                      </a:lnTo>
                      <a:lnTo>
                        <a:pt x="2336" y="3271"/>
                      </a:lnTo>
                      <a:lnTo>
                        <a:pt x="2336" y="3271"/>
                      </a:lnTo>
                      <a:lnTo>
                        <a:pt x="2334" y="3271"/>
                      </a:lnTo>
                      <a:lnTo>
                        <a:pt x="2331" y="3270"/>
                      </a:lnTo>
                      <a:lnTo>
                        <a:pt x="2334" y="3271"/>
                      </a:lnTo>
                      <a:lnTo>
                        <a:pt x="2336" y="3271"/>
                      </a:lnTo>
                      <a:lnTo>
                        <a:pt x="2339" y="3275"/>
                      </a:lnTo>
                      <a:lnTo>
                        <a:pt x="2343" y="3279"/>
                      </a:lnTo>
                      <a:lnTo>
                        <a:pt x="2344" y="3284"/>
                      </a:lnTo>
                      <a:lnTo>
                        <a:pt x="2345" y="3291"/>
                      </a:lnTo>
                      <a:lnTo>
                        <a:pt x="2345" y="3297"/>
                      </a:lnTo>
                      <a:lnTo>
                        <a:pt x="2345" y="3304"/>
                      </a:lnTo>
                      <a:lnTo>
                        <a:pt x="2345" y="3308"/>
                      </a:lnTo>
                      <a:lnTo>
                        <a:pt x="2345" y="3312"/>
                      </a:lnTo>
                      <a:lnTo>
                        <a:pt x="2347" y="3314"/>
                      </a:lnTo>
                      <a:lnTo>
                        <a:pt x="2349" y="3318"/>
                      </a:lnTo>
                      <a:lnTo>
                        <a:pt x="2358" y="3321"/>
                      </a:lnTo>
                      <a:lnTo>
                        <a:pt x="2363" y="3323"/>
                      </a:lnTo>
                      <a:lnTo>
                        <a:pt x="2363" y="3326"/>
                      </a:lnTo>
                      <a:lnTo>
                        <a:pt x="2362" y="3327"/>
                      </a:lnTo>
                      <a:close/>
                      <a:moveTo>
                        <a:pt x="2216" y="3424"/>
                      </a:moveTo>
                      <a:lnTo>
                        <a:pt x="2207" y="3417"/>
                      </a:lnTo>
                      <a:lnTo>
                        <a:pt x="2200" y="3410"/>
                      </a:lnTo>
                      <a:lnTo>
                        <a:pt x="2207" y="3417"/>
                      </a:lnTo>
                      <a:lnTo>
                        <a:pt x="2216" y="3424"/>
                      </a:lnTo>
                      <a:close/>
                      <a:moveTo>
                        <a:pt x="2197" y="3406"/>
                      </a:moveTo>
                      <a:lnTo>
                        <a:pt x="2197" y="3405"/>
                      </a:lnTo>
                      <a:lnTo>
                        <a:pt x="2196" y="3404"/>
                      </a:lnTo>
                      <a:lnTo>
                        <a:pt x="2195" y="3404"/>
                      </a:lnTo>
                      <a:lnTo>
                        <a:pt x="2196" y="3405"/>
                      </a:lnTo>
                      <a:lnTo>
                        <a:pt x="2197" y="3406"/>
                      </a:lnTo>
                      <a:close/>
                      <a:moveTo>
                        <a:pt x="2186" y="3379"/>
                      </a:moveTo>
                      <a:lnTo>
                        <a:pt x="2181" y="3370"/>
                      </a:lnTo>
                      <a:lnTo>
                        <a:pt x="2175" y="3362"/>
                      </a:lnTo>
                      <a:lnTo>
                        <a:pt x="2181" y="3371"/>
                      </a:lnTo>
                      <a:lnTo>
                        <a:pt x="2186" y="3379"/>
                      </a:lnTo>
                      <a:close/>
                      <a:moveTo>
                        <a:pt x="2174" y="3360"/>
                      </a:moveTo>
                      <a:lnTo>
                        <a:pt x="2173" y="3357"/>
                      </a:lnTo>
                      <a:lnTo>
                        <a:pt x="2169" y="3358"/>
                      </a:lnTo>
                      <a:lnTo>
                        <a:pt x="2165" y="3360"/>
                      </a:lnTo>
                      <a:lnTo>
                        <a:pt x="2166" y="3360"/>
                      </a:lnTo>
                      <a:lnTo>
                        <a:pt x="2166" y="3362"/>
                      </a:lnTo>
                      <a:lnTo>
                        <a:pt x="2169" y="3362"/>
                      </a:lnTo>
                      <a:lnTo>
                        <a:pt x="2172" y="3361"/>
                      </a:lnTo>
                      <a:lnTo>
                        <a:pt x="2174" y="3360"/>
                      </a:lnTo>
                      <a:close/>
                      <a:moveTo>
                        <a:pt x="2164" y="3358"/>
                      </a:moveTo>
                      <a:lnTo>
                        <a:pt x="2164" y="3357"/>
                      </a:lnTo>
                      <a:lnTo>
                        <a:pt x="2164" y="3357"/>
                      </a:lnTo>
                      <a:lnTo>
                        <a:pt x="2164" y="3357"/>
                      </a:lnTo>
                      <a:lnTo>
                        <a:pt x="2164" y="3358"/>
                      </a:lnTo>
                      <a:close/>
                      <a:moveTo>
                        <a:pt x="2280" y="3332"/>
                      </a:moveTo>
                      <a:lnTo>
                        <a:pt x="2280" y="3339"/>
                      </a:lnTo>
                      <a:lnTo>
                        <a:pt x="2280" y="3339"/>
                      </a:lnTo>
                      <a:lnTo>
                        <a:pt x="2280" y="3332"/>
                      </a:lnTo>
                      <a:lnTo>
                        <a:pt x="2280" y="3332"/>
                      </a:lnTo>
                      <a:close/>
                      <a:moveTo>
                        <a:pt x="2337" y="3345"/>
                      </a:moveTo>
                      <a:lnTo>
                        <a:pt x="2337" y="3347"/>
                      </a:lnTo>
                      <a:lnTo>
                        <a:pt x="2339" y="3349"/>
                      </a:lnTo>
                      <a:lnTo>
                        <a:pt x="2339" y="3347"/>
                      </a:lnTo>
                      <a:lnTo>
                        <a:pt x="2337" y="3345"/>
                      </a:lnTo>
                      <a:close/>
                      <a:moveTo>
                        <a:pt x="2188" y="3216"/>
                      </a:moveTo>
                      <a:lnTo>
                        <a:pt x="2188" y="3225"/>
                      </a:lnTo>
                      <a:lnTo>
                        <a:pt x="2188" y="3230"/>
                      </a:lnTo>
                      <a:lnTo>
                        <a:pt x="2170" y="3236"/>
                      </a:lnTo>
                      <a:lnTo>
                        <a:pt x="2156" y="3244"/>
                      </a:lnTo>
                      <a:lnTo>
                        <a:pt x="2156" y="3260"/>
                      </a:lnTo>
                      <a:lnTo>
                        <a:pt x="2156" y="3277"/>
                      </a:lnTo>
                      <a:lnTo>
                        <a:pt x="2149" y="3277"/>
                      </a:lnTo>
                      <a:lnTo>
                        <a:pt x="2138" y="3277"/>
                      </a:lnTo>
                      <a:lnTo>
                        <a:pt x="2138" y="3292"/>
                      </a:lnTo>
                      <a:lnTo>
                        <a:pt x="2138" y="3309"/>
                      </a:lnTo>
                      <a:lnTo>
                        <a:pt x="2134" y="3310"/>
                      </a:lnTo>
                      <a:lnTo>
                        <a:pt x="2130" y="3310"/>
                      </a:lnTo>
                      <a:lnTo>
                        <a:pt x="2126" y="3308"/>
                      </a:lnTo>
                      <a:lnTo>
                        <a:pt x="2120" y="3304"/>
                      </a:lnTo>
                      <a:lnTo>
                        <a:pt x="2113" y="3304"/>
                      </a:lnTo>
                      <a:lnTo>
                        <a:pt x="2105" y="3304"/>
                      </a:lnTo>
                      <a:lnTo>
                        <a:pt x="2105" y="3304"/>
                      </a:lnTo>
                      <a:lnTo>
                        <a:pt x="2104" y="3303"/>
                      </a:lnTo>
                      <a:lnTo>
                        <a:pt x="2118" y="3303"/>
                      </a:lnTo>
                      <a:lnTo>
                        <a:pt x="2124" y="3306"/>
                      </a:lnTo>
                      <a:lnTo>
                        <a:pt x="2129" y="3308"/>
                      </a:lnTo>
                      <a:lnTo>
                        <a:pt x="2133" y="3309"/>
                      </a:lnTo>
                      <a:lnTo>
                        <a:pt x="2137" y="3308"/>
                      </a:lnTo>
                      <a:lnTo>
                        <a:pt x="2137" y="3291"/>
                      </a:lnTo>
                      <a:lnTo>
                        <a:pt x="2137" y="3275"/>
                      </a:lnTo>
                      <a:lnTo>
                        <a:pt x="2148" y="3275"/>
                      </a:lnTo>
                      <a:lnTo>
                        <a:pt x="2155" y="3275"/>
                      </a:lnTo>
                      <a:lnTo>
                        <a:pt x="2155" y="3260"/>
                      </a:lnTo>
                      <a:lnTo>
                        <a:pt x="2155" y="3243"/>
                      </a:lnTo>
                      <a:lnTo>
                        <a:pt x="2170" y="3236"/>
                      </a:lnTo>
                      <a:lnTo>
                        <a:pt x="2188" y="3230"/>
                      </a:lnTo>
                      <a:lnTo>
                        <a:pt x="2188" y="3225"/>
                      </a:lnTo>
                      <a:lnTo>
                        <a:pt x="2188" y="3216"/>
                      </a:lnTo>
                      <a:lnTo>
                        <a:pt x="2188" y="3216"/>
                      </a:lnTo>
                      <a:close/>
                      <a:moveTo>
                        <a:pt x="2098" y="3295"/>
                      </a:moveTo>
                      <a:lnTo>
                        <a:pt x="2096" y="3295"/>
                      </a:lnTo>
                      <a:lnTo>
                        <a:pt x="2090" y="3300"/>
                      </a:lnTo>
                      <a:lnTo>
                        <a:pt x="2082" y="3304"/>
                      </a:lnTo>
                      <a:lnTo>
                        <a:pt x="2076" y="3303"/>
                      </a:lnTo>
                      <a:lnTo>
                        <a:pt x="2069" y="3300"/>
                      </a:lnTo>
                      <a:lnTo>
                        <a:pt x="2064" y="3304"/>
                      </a:lnTo>
                      <a:lnTo>
                        <a:pt x="2060" y="3309"/>
                      </a:lnTo>
                      <a:lnTo>
                        <a:pt x="2054" y="3309"/>
                      </a:lnTo>
                      <a:lnTo>
                        <a:pt x="2046" y="3309"/>
                      </a:lnTo>
                      <a:lnTo>
                        <a:pt x="2044" y="3308"/>
                      </a:lnTo>
                      <a:lnTo>
                        <a:pt x="2057" y="3308"/>
                      </a:lnTo>
                      <a:lnTo>
                        <a:pt x="2063" y="3303"/>
                      </a:lnTo>
                      <a:lnTo>
                        <a:pt x="2067" y="3299"/>
                      </a:lnTo>
                      <a:lnTo>
                        <a:pt x="2073" y="3300"/>
                      </a:lnTo>
                      <a:lnTo>
                        <a:pt x="2081" y="3303"/>
                      </a:lnTo>
                      <a:lnTo>
                        <a:pt x="2087" y="3299"/>
                      </a:lnTo>
                      <a:lnTo>
                        <a:pt x="2095" y="3293"/>
                      </a:lnTo>
                      <a:lnTo>
                        <a:pt x="2096" y="3293"/>
                      </a:lnTo>
                      <a:lnTo>
                        <a:pt x="2098" y="3295"/>
                      </a:lnTo>
                      <a:close/>
                      <a:moveTo>
                        <a:pt x="2232" y="3098"/>
                      </a:moveTo>
                      <a:lnTo>
                        <a:pt x="2234" y="3098"/>
                      </a:lnTo>
                      <a:lnTo>
                        <a:pt x="2234" y="3102"/>
                      </a:lnTo>
                      <a:lnTo>
                        <a:pt x="2232" y="3107"/>
                      </a:lnTo>
                      <a:lnTo>
                        <a:pt x="2231" y="3113"/>
                      </a:lnTo>
                      <a:lnTo>
                        <a:pt x="2229" y="3120"/>
                      </a:lnTo>
                      <a:lnTo>
                        <a:pt x="2227" y="3120"/>
                      </a:lnTo>
                      <a:lnTo>
                        <a:pt x="2225" y="3121"/>
                      </a:lnTo>
                      <a:lnTo>
                        <a:pt x="2221" y="3122"/>
                      </a:lnTo>
                      <a:lnTo>
                        <a:pt x="2219" y="3125"/>
                      </a:lnTo>
                      <a:lnTo>
                        <a:pt x="2214" y="3130"/>
                      </a:lnTo>
                      <a:lnTo>
                        <a:pt x="2210" y="3138"/>
                      </a:lnTo>
                      <a:lnTo>
                        <a:pt x="2205" y="3141"/>
                      </a:lnTo>
                      <a:lnTo>
                        <a:pt x="2200" y="3143"/>
                      </a:lnTo>
                      <a:lnTo>
                        <a:pt x="2196" y="3147"/>
                      </a:lnTo>
                      <a:lnTo>
                        <a:pt x="2191" y="3152"/>
                      </a:lnTo>
                      <a:lnTo>
                        <a:pt x="2191" y="3151"/>
                      </a:lnTo>
                      <a:lnTo>
                        <a:pt x="2191" y="3150"/>
                      </a:lnTo>
                      <a:lnTo>
                        <a:pt x="2195" y="3144"/>
                      </a:lnTo>
                      <a:lnTo>
                        <a:pt x="2200" y="3142"/>
                      </a:lnTo>
                      <a:lnTo>
                        <a:pt x="2205" y="3139"/>
                      </a:lnTo>
                      <a:lnTo>
                        <a:pt x="2210" y="3137"/>
                      </a:lnTo>
                      <a:lnTo>
                        <a:pt x="2214" y="3128"/>
                      </a:lnTo>
                      <a:lnTo>
                        <a:pt x="2219" y="3122"/>
                      </a:lnTo>
                      <a:lnTo>
                        <a:pt x="2221" y="3120"/>
                      </a:lnTo>
                      <a:lnTo>
                        <a:pt x="2223" y="3119"/>
                      </a:lnTo>
                      <a:lnTo>
                        <a:pt x="2227" y="3119"/>
                      </a:lnTo>
                      <a:lnTo>
                        <a:pt x="2229" y="3119"/>
                      </a:lnTo>
                      <a:lnTo>
                        <a:pt x="2231" y="3107"/>
                      </a:lnTo>
                      <a:lnTo>
                        <a:pt x="2232" y="3098"/>
                      </a:lnTo>
                      <a:close/>
                      <a:moveTo>
                        <a:pt x="2315" y="3120"/>
                      </a:moveTo>
                      <a:lnTo>
                        <a:pt x="2319" y="3119"/>
                      </a:lnTo>
                      <a:lnTo>
                        <a:pt x="2322" y="3117"/>
                      </a:lnTo>
                      <a:lnTo>
                        <a:pt x="2323" y="3115"/>
                      </a:lnTo>
                      <a:lnTo>
                        <a:pt x="2325" y="3111"/>
                      </a:lnTo>
                      <a:lnTo>
                        <a:pt x="2326" y="3109"/>
                      </a:lnTo>
                      <a:lnTo>
                        <a:pt x="2326" y="3107"/>
                      </a:lnTo>
                      <a:lnTo>
                        <a:pt x="2325" y="3106"/>
                      </a:lnTo>
                      <a:lnTo>
                        <a:pt x="2325" y="3104"/>
                      </a:lnTo>
                      <a:lnTo>
                        <a:pt x="2322" y="3100"/>
                      </a:lnTo>
                      <a:lnTo>
                        <a:pt x="2319" y="3097"/>
                      </a:lnTo>
                      <a:lnTo>
                        <a:pt x="2321" y="3095"/>
                      </a:lnTo>
                      <a:lnTo>
                        <a:pt x="2321" y="3095"/>
                      </a:lnTo>
                      <a:lnTo>
                        <a:pt x="2323" y="3095"/>
                      </a:lnTo>
                      <a:lnTo>
                        <a:pt x="2325" y="3095"/>
                      </a:lnTo>
                      <a:lnTo>
                        <a:pt x="2323" y="3095"/>
                      </a:lnTo>
                      <a:lnTo>
                        <a:pt x="2322" y="3097"/>
                      </a:lnTo>
                      <a:lnTo>
                        <a:pt x="2323" y="3100"/>
                      </a:lnTo>
                      <a:lnTo>
                        <a:pt x="2326" y="3104"/>
                      </a:lnTo>
                      <a:lnTo>
                        <a:pt x="2327" y="3106"/>
                      </a:lnTo>
                      <a:lnTo>
                        <a:pt x="2328" y="3107"/>
                      </a:lnTo>
                      <a:lnTo>
                        <a:pt x="2328" y="3109"/>
                      </a:lnTo>
                      <a:lnTo>
                        <a:pt x="2327" y="3111"/>
                      </a:lnTo>
                      <a:lnTo>
                        <a:pt x="2326" y="3115"/>
                      </a:lnTo>
                      <a:lnTo>
                        <a:pt x="2323" y="3117"/>
                      </a:lnTo>
                      <a:lnTo>
                        <a:pt x="2321" y="3119"/>
                      </a:lnTo>
                      <a:lnTo>
                        <a:pt x="2318" y="3120"/>
                      </a:lnTo>
                      <a:lnTo>
                        <a:pt x="2315" y="3120"/>
                      </a:lnTo>
                      <a:close/>
                      <a:moveTo>
                        <a:pt x="2334" y="3097"/>
                      </a:moveTo>
                      <a:lnTo>
                        <a:pt x="2340" y="3095"/>
                      </a:lnTo>
                      <a:lnTo>
                        <a:pt x="2347" y="3095"/>
                      </a:lnTo>
                      <a:lnTo>
                        <a:pt x="2341" y="3095"/>
                      </a:lnTo>
                      <a:lnTo>
                        <a:pt x="2336" y="3097"/>
                      </a:lnTo>
                      <a:lnTo>
                        <a:pt x="2335" y="3097"/>
                      </a:lnTo>
                      <a:lnTo>
                        <a:pt x="2334" y="3097"/>
                      </a:lnTo>
                      <a:close/>
                      <a:moveTo>
                        <a:pt x="2361" y="3097"/>
                      </a:moveTo>
                      <a:lnTo>
                        <a:pt x="2363" y="3086"/>
                      </a:lnTo>
                      <a:lnTo>
                        <a:pt x="2366" y="3078"/>
                      </a:lnTo>
                      <a:lnTo>
                        <a:pt x="2367" y="3078"/>
                      </a:lnTo>
                      <a:lnTo>
                        <a:pt x="2370" y="3078"/>
                      </a:lnTo>
                      <a:lnTo>
                        <a:pt x="2369" y="3078"/>
                      </a:lnTo>
                      <a:lnTo>
                        <a:pt x="2366" y="3086"/>
                      </a:lnTo>
                      <a:lnTo>
                        <a:pt x="2365" y="3097"/>
                      </a:lnTo>
                      <a:lnTo>
                        <a:pt x="2362" y="3097"/>
                      </a:lnTo>
                      <a:lnTo>
                        <a:pt x="2361" y="3097"/>
                      </a:lnTo>
                      <a:close/>
                      <a:moveTo>
                        <a:pt x="2389" y="3087"/>
                      </a:moveTo>
                      <a:lnTo>
                        <a:pt x="2398" y="3081"/>
                      </a:lnTo>
                      <a:lnTo>
                        <a:pt x="2407" y="3073"/>
                      </a:lnTo>
                      <a:lnTo>
                        <a:pt x="2410" y="3069"/>
                      </a:lnTo>
                      <a:lnTo>
                        <a:pt x="2413" y="3063"/>
                      </a:lnTo>
                      <a:lnTo>
                        <a:pt x="2414" y="3060"/>
                      </a:lnTo>
                      <a:lnTo>
                        <a:pt x="2417" y="3058"/>
                      </a:lnTo>
                      <a:lnTo>
                        <a:pt x="2419" y="3056"/>
                      </a:lnTo>
                      <a:lnTo>
                        <a:pt x="2422" y="3055"/>
                      </a:lnTo>
                      <a:lnTo>
                        <a:pt x="2426" y="3054"/>
                      </a:lnTo>
                      <a:lnTo>
                        <a:pt x="2430" y="3054"/>
                      </a:lnTo>
                      <a:lnTo>
                        <a:pt x="2433" y="3054"/>
                      </a:lnTo>
                      <a:lnTo>
                        <a:pt x="2437" y="3054"/>
                      </a:lnTo>
                      <a:lnTo>
                        <a:pt x="2431" y="3054"/>
                      </a:lnTo>
                      <a:lnTo>
                        <a:pt x="2424" y="3056"/>
                      </a:lnTo>
                      <a:lnTo>
                        <a:pt x="2422" y="3056"/>
                      </a:lnTo>
                      <a:lnTo>
                        <a:pt x="2419" y="3058"/>
                      </a:lnTo>
                      <a:lnTo>
                        <a:pt x="2418" y="3060"/>
                      </a:lnTo>
                      <a:lnTo>
                        <a:pt x="2417" y="3063"/>
                      </a:lnTo>
                      <a:lnTo>
                        <a:pt x="2414" y="3069"/>
                      </a:lnTo>
                      <a:lnTo>
                        <a:pt x="2410" y="3074"/>
                      </a:lnTo>
                      <a:lnTo>
                        <a:pt x="2401" y="3081"/>
                      </a:lnTo>
                      <a:lnTo>
                        <a:pt x="2392" y="3087"/>
                      </a:lnTo>
                      <a:lnTo>
                        <a:pt x="2391" y="3087"/>
                      </a:lnTo>
                      <a:lnTo>
                        <a:pt x="2389" y="3087"/>
                      </a:lnTo>
                      <a:close/>
                      <a:moveTo>
                        <a:pt x="2446" y="3055"/>
                      </a:moveTo>
                      <a:lnTo>
                        <a:pt x="2448" y="3055"/>
                      </a:lnTo>
                      <a:lnTo>
                        <a:pt x="2449" y="3055"/>
                      </a:lnTo>
                      <a:lnTo>
                        <a:pt x="2461" y="3052"/>
                      </a:lnTo>
                      <a:lnTo>
                        <a:pt x="2468" y="3050"/>
                      </a:lnTo>
                      <a:lnTo>
                        <a:pt x="2468" y="3051"/>
                      </a:lnTo>
                      <a:lnTo>
                        <a:pt x="2470" y="3051"/>
                      </a:lnTo>
                      <a:lnTo>
                        <a:pt x="2462" y="3054"/>
                      </a:lnTo>
                      <a:lnTo>
                        <a:pt x="2453" y="3056"/>
                      </a:lnTo>
                      <a:lnTo>
                        <a:pt x="2449" y="3055"/>
                      </a:lnTo>
                      <a:lnTo>
                        <a:pt x="2446" y="3055"/>
                      </a:lnTo>
                      <a:close/>
                      <a:moveTo>
                        <a:pt x="2186" y="3189"/>
                      </a:moveTo>
                      <a:lnTo>
                        <a:pt x="2187" y="3190"/>
                      </a:lnTo>
                      <a:lnTo>
                        <a:pt x="2187" y="3190"/>
                      </a:lnTo>
                      <a:lnTo>
                        <a:pt x="2183" y="3195"/>
                      </a:lnTo>
                      <a:lnTo>
                        <a:pt x="2179" y="3199"/>
                      </a:lnTo>
                      <a:lnTo>
                        <a:pt x="2175" y="3204"/>
                      </a:lnTo>
                      <a:lnTo>
                        <a:pt x="2169" y="3207"/>
                      </a:lnTo>
                      <a:lnTo>
                        <a:pt x="2160" y="3209"/>
                      </a:lnTo>
                      <a:lnTo>
                        <a:pt x="2146" y="3212"/>
                      </a:lnTo>
                      <a:lnTo>
                        <a:pt x="2138" y="3212"/>
                      </a:lnTo>
                      <a:lnTo>
                        <a:pt x="2130" y="3211"/>
                      </a:lnTo>
                      <a:lnTo>
                        <a:pt x="2121" y="3209"/>
                      </a:lnTo>
                      <a:lnTo>
                        <a:pt x="2113" y="3212"/>
                      </a:lnTo>
                      <a:lnTo>
                        <a:pt x="2102" y="3222"/>
                      </a:lnTo>
                      <a:lnTo>
                        <a:pt x="2090" y="3230"/>
                      </a:lnTo>
                      <a:lnTo>
                        <a:pt x="2078" y="3229"/>
                      </a:lnTo>
                      <a:lnTo>
                        <a:pt x="2067" y="3226"/>
                      </a:lnTo>
                      <a:lnTo>
                        <a:pt x="2056" y="3222"/>
                      </a:lnTo>
                      <a:lnTo>
                        <a:pt x="2047" y="3221"/>
                      </a:lnTo>
                      <a:lnTo>
                        <a:pt x="2039" y="3225"/>
                      </a:lnTo>
                      <a:lnTo>
                        <a:pt x="2034" y="3230"/>
                      </a:lnTo>
                      <a:lnTo>
                        <a:pt x="2033" y="3231"/>
                      </a:lnTo>
                      <a:lnTo>
                        <a:pt x="2033" y="3233"/>
                      </a:lnTo>
                      <a:lnTo>
                        <a:pt x="2033" y="3231"/>
                      </a:lnTo>
                      <a:lnTo>
                        <a:pt x="2034" y="3229"/>
                      </a:lnTo>
                      <a:lnTo>
                        <a:pt x="2039" y="3225"/>
                      </a:lnTo>
                      <a:lnTo>
                        <a:pt x="2047" y="3220"/>
                      </a:lnTo>
                      <a:lnTo>
                        <a:pt x="2043" y="3217"/>
                      </a:lnTo>
                      <a:lnTo>
                        <a:pt x="2043" y="3216"/>
                      </a:lnTo>
                      <a:lnTo>
                        <a:pt x="2022" y="3213"/>
                      </a:lnTo>
                      <a:lnTo>
                        <a:pt x="2006" y="3211"/>
                      </a:lnTo>
                      <a:lnTo>
                        <a:pt x="1998" y="3208"/>
                      </a:lnTo>
                      <a:lnTo>
                        <a:pt x="1990" y="3207"/>
                      </a:lnTo>
                      <a:lnTo>
                        <a:pt x="1984" y="3207"/>
                      </a:lnTo>
                      <a:lnTo>
                        <a:pt x="1978" y="3207"/>
                      </a:lnTo>
                      <a:lnTo>
                        <a:pt x="1972" y="3203"/>
                      </a:lnTo>
                      <a:lnTo>
                        <a:pt x="1968" y="3199"/>
                      </a:lnTo>
                      <a:lnTo>
                        <a:pt x="1965" y="3194"/>
                      </a:lnTo>
                      <a:lnTo>
                        <a:pt x="1964" y="3187"/>
                      </a:lnTo>
                      <a:lnTo>
                        <a:pt x="1963" y="3185"/>
                      </a:lnTo>
                      <a:lnTo>
                        <a:pt x="1963" y="3181"/>
                      </a:lnTo>
                      <a:lnTo>
                        <a:pt x="1964" y="3177"/>
                      </a:lnTo>
                      <a:lnTo>
                        <a:pt x="1964" y="3173"/>
                      </a:lnTo>
                      <a:lnTo>
                        <a:pt x="1954" y="3176"/>
                      </a:lnTo>
                      <a:lnTo>
                        <a:pt x="1946" y="3178"/>
                      </a:lnTo>
                      <a:lnTo>
                        <a:pt x="1934" y="3181"/>
                      </a:lnTo>
                      <a:lnTo>
                        <a:pt x="1923" y="3183"/>
                      </a:lnTo>
                      <a:lnTo>
                        <a:pt x="1917" y="3183"/>
                      </a:lnTo>
                      <a:lnTo>
                        <a:pt x="1912" y="3183"/>
                      </a:lnTo>
                      <a:lnTo>
                        <a:pt x="1907" y="3185"/>
                      </a:lnTo>
                      <a:lnTo>
                        <a:pt x="1902" y="3187"/>
                      </a:lnTo>
                      <a:lnTo>
                        <a:pt x="1902" y="3186"/>
                      </a:lnTo>
                      <a:lnTo>
                        <a:pt x="1908" y="3183"/>
                      </a:lnTo>
                      <a:lnTo>
                        <a:pt x="1914" y="3182"/>
                      </a:lnTo>
                      <a:lnTo>
                        <a:pt x="1919" y="3182"/>
                      </a:lnTo>
                      <a:lnTo>
                        <a:pt x="1924" y="3182"/>
                      </a:lnTo>
                      <a:lnTo>
                        <a:pt x="1936" y="3179"/>
                      </a:lnTo>
                      <a:lnTo>
                        <a:pt x="1947" y="3177"/>
                      </a:lnTo>
                      <a:lnTo>
                        <a:pt x="1955" y="3176"/>
                      </a:lnTo>
                      <a:lnTo>
                        <a:pt x="1965" y="3173"/>
                      </a:lnTo>
                      <a:lnTo>
                        <a:pt x="1965" y="3176"/>
                      </a:lnTo>
                      <a:lnTo>
                        <a:pt x="1964" y="3179"/>
                      </a:lnTo>
                      <a:lnTo>
                        <a:pt x="1964" y="3183"/>
                      </a:lnTo>
                      <a:lnTo>
                        <a:pt x="1965" y="3186"/>
                      </a:lnTo>
                      <a:lnTo>
                        <a:pt x="1967" y="3192"/>
                      </a:lnTo>
                      <a:lnTo>
                        <a:pt x="1969" y="3198"/>
                      </a:lnTo>
                      <a:lnTo>
                        <a:pt x="1973" y="3201"/>
                      </a:lnTo>
                      <a:lnTo>
                        <a:pt x="1980" y="3204"/>
                      </a:lnTo>
                      <a:lnTo>
                        <a:pt x="1985" y="3205"/>
                      </a:lnTo>
                      <a:lnTo>
                        <a:pt x="1991" y="3205"/>
                      </a:lnTo>
                      <a:lnTo>
                        <a:pt x="2000" y="3207"/>
                      </a:lnTo>
                      <a:lnTo>
                        <a:pt x="2007" y="3209"/>
                      </a:lnTo>
                      <a:lnTo>
                        <a:pt x="2024" y="3212"/>
                      </a:lnTo>
                      <a:lnTo>
                        <a:pt x="2044" y="3214"/>
                      </a:lnTo>
                      <a:lnTo>
                        <a:pt x="2044" y="3216"/>
                      </a:lnTo>
                      <a:lnTo>
                        <a:pt x="2048" y="3218"/>
                      </a:lnTo>
                      <a:lnTo>
                        <a:pt x="2057" y="3220"/>
                      </a:lnTo>
                      <a:lnTo>
                        <a:pt x="2068" y="3222"/>
                      </a:lnTo>
                      <a:lnTo>
                        <a:pt x="2079" y="3226"/>
                      </a:lnTo>
                      <a:lnTo>
                        <a:pt x="2090" y="3227"/>
                      </a:lnTo>
                      <a:lnTo>
                        <a:pt x="2094" y="3226"/>
                      </a:lnTo>
                      <a:lnTo>
                        <a:pt x="2096" y="3225"/>
                      </a:lnTo>
                      <a:lnTo>
                        <a:pt x="2099" y="3222"/>
                      </a:lnTo>
                      <a:lnTo>
                        <a:pt x="2102" y="3220"/>
                      </a:lnTo>
                      <a:lnTo>
                        <a:pt x="2107" y="3214"/>
                      </a:lnTo>
                      <a:lnTo>
                        <a:pt x="2113" y="3209"/>
                      </a:lnTo>
                      <a:lnTo>
                        <a:pt x="2121" y="3207"/>
                      </a:lnTo>
                      <a:lnTo>
                        <a:pt x="2129" y="3208"/>
                      </a:lnTo>
                      <a:lnTo>
                        <a:pt x="2138" y="3208"/>
                      </a:lnTo>
                      <a:lnTo>
                        <a:pt x="2146" y="3209"/>
                      </a:lnTo>
                      <a:lnTo>
                        <a:pt x="2159" y="3207"/>
                      </a:lnTo>
                      <a:lnTo>
                        <a:pt x="2168" y="3204"/>
                      </a:lnTo>
                      <a:lnTo>
                        <a:pt x="2179" y="3196"/>
                      </a:lnTo>
                      <a:lnTo>
                        <a:pt x="2186" y="3187"/>
                      </a:lnTo>
                      <a:lnTo>
                        <a:pt x="2186" y="3189"/>
                      </a:lnTo>
                      <a:lnTo>
                        <a:pt x="2187" y="3190"/>
                      </a:lnTo>
                      <a:lnTo>
                        <a:pt x="2187" y="3190"/>
                      </a:lnTo>
                      <a:lnTo>
                        <a:pt x="2187" y="3190"/>
                      </a:lnTo>
                      <a:lnTo>
                        <a:pt x="2186" y="3189"/>
                      </a:lnTo>
                      <a:close/>
                      <a:moveTo>
                        <a:pt x="2196" y="3211"/>
                      </a:moveTo>
                      <a:lnTo>
                        <a:pt x="2192" y="3201"/>
                      </a:lnTo>
                      <a:lnTo>
                        <a:pt x="2192" y="3204"/>
                      </a:lnTo>
                      <a:lnTo>
                        <a:pt x="2192" y="3207"/>
                      </a:lnTo>
                      <a:lnTo>
                        <a:pt x="2195" y="3209"/>
                      </a:lnTo>
                      <a:lnTo>
                        <a:pt x="2196" y="3211"/>
                      </a:lnTo>
                      <a:close/>
                      <a:moveTo>
                        <a:pt x="2200" y="3176"/>
                      </a:moveTo>
                      <a:lnTo>
                        <a:pt x="2200" y="3178"/>
                      </a:lnTo>
                      <a:lnTo>
                        <a:pt x="2201" y="3179"/>
                      </a:lnTo>
                      <a:lnTo>
                        <a:pt x="2199" y="3179"/>
                      </a:lnTo>
                      <a:lnTo>
                        <a:pt x="2196" y="3178"/>
                      </a:lnTo>
                      <a:lnTo>
                        <a:pt x="2192" y="3178"/>
                      </a:lnTo>
                      <a:lnTo>
                        <a:pt x="2191" y="3179"/>
                      </a:lnTo>
                      <a:lnTo>
                        <a:pt x="2188" y="3181"/>
                      </a:lnTo>
                      <a:lnTo>
                        <a:pt x="2187" y="3183"/>
                      </a:lnTo>
                      <a:lnTo>
                        <a:pt x="2187" y="3181"/>
                      </a:lnTo>
                      <a:lnTo>
                        <a:pt x="2188" y="3179"/>
                      </a:lnTo>
                      <a:lnTo>
                        <a:pt x="2190" y="3178"/>
                      </a:lnTo>
                      <a:lnTo>
                        <a:pt x="2191" y="3177"/>
                      </a:lnTo>
                      <a:lnTo>
                        <a:pt x="2191" y="3176"/>
                      </a:lnTo>
                      <a:lnTo>
                        <a:pt x="2192" y="3176"/>
                      </a:lnTo>
                      <a:lnTo>
                        <a:pt x="2194" y="3176"/>
                      </a:lnTo>
                      <a:lnTo>
                        <a:pt x="2196" y="3176"/>
                      </a:lnTo>
                      <a:lnTo>
                        <a:pt x="2199" y="3177"/>
                      </a:lnTo>
                      <a:lnTo>
                        <a:pt x="2200" y="3177"/>
                      </a:lnTo>
                      <a:lnTo>
                        <a:pt x="2200" y="3177"/>
                      </a:lnTo>
                      <a:lnTo>
                        <a:pt x="2200" y="3176"/>
                      </a:lnTo>
                      <a:close/>
                      <a:moveTo>
                        <a:pt x="2039" y="3249"/>
                      </a:moveTo>
                      <a:lnTo>
                        <a:pt x="2039" y="3255"/>
                      </a:lnTo>
                      <a:lnTo>
                        <a:pt x="2037" y="3262"/>
                      </a:lnTo>
                      <a:lnTo>
                        <a:pt x="2038" y="3255"/>
                      </a:lnTo>
                      <a:lnTo>
                        <a:pt x="2039" y="3249"/>
                      </a:lnTo>
                      <a:close/>
                      <a:moveTo>
                        <a:pt x="2038" y="3268"/>
                      </a:moveTo>
                      <a:lnTo>
                        <a:pt x="2042" y="3274"/>
                      </a:lnTo>
                      <a:lnTo>
                        <a:pt x="2047" y="3284"/>
                      </a:lnTo>
                      <a:lnTo>
                        <a:pt x="2042" y="3274"/>
                      </a:lnTo>
                      <a:lnTo>
                        <a:pt x="2038" y="3268"/>
                      </a:lnTo>
                      <a:close/>
                      <a:moveTo>
                        <a:pt x="1824" y="3176"/>
                      </a:moveTo>
                      <a:lnTo>
                        <a:pt x="1828" y="3176"/>
                      </a:lnTo>
                      <a:lnTo>
                        <a:pt x="1833" y="3177"/>
                      </a:lnTo>
                      <a:lnTo>
                        <a:pt x="1840" y="3186"/>
                      </a:lnTo>
                      <a:lnTo>
                        <a:pt x="1846" y="3191"/>
                      </a:lnTo>
                      <a:lnTo>
                        <a:pt x="1845" y="3191"/>
                      </a:lnTo>
                      <a:lnTo>
                        <a:pt x="1838" y="3186"/>
                      </a:lnTo>
                      <a:lnTo>
                        <a:pt x="1832" y="3177"/>
                      </a:lnTo>
                      <a:lnTo>
                        <a:pt x="1828" y="3176"/>
                      </a:lnTo>
                      <a:lnTo>
                        <a:pt x="1824" y="3176"/>
                      </a:lnTo>
                      <a:close/>
                      <a:moveTo>
                        <a:pt x="1864" y="3177"/>
                      </a:moveTo>
                      <a:lnTo>
                        <a:pt x="1864" y="3177"/>
                      </a:lnTo>
                      <a:lnTo>
                        <a:pt x="1867" y="3182"/>
                      </a:lnTo>
                      <a:lnTo>
                        <a:pt x="1869" y="3191"/>
                      </a:lnTo>
                      <a:lnTo>
                        <a:pt x="1876" y="3194"/>
                      </a:lnTo>
                      <a:lnTo>
                        <a:pt x="1882" y="3195"/>
                      </a:lnTo>
                      <a:lnTo>
                        <a:pt x="1894" y="3198"/>
                      </a:lnTo>
                      <a:lnTo>
                        <a:pt x="1902" y="3200"/>
                      </a:lnTo>
                      <a:lnTo>
                        <a:pt x="1901" y="3200"/>
                      </a:lnTo>
                      <a:lnTo>
                        <a:pt x="1901" y="3201"/>
                      </a:lnTo>
                      <a:lnTo>
                        <a:pt x="1893" y="3199"/>
                      </a:lnTo>
                      <a:lnTo>
                        <a:pt x="1881" y="3198"/>
                      </a:lnTo>
                      <a:lnTo>
                        <a:pt x="1875" y="3195"/>
                      </a:lnTo>
                      <a:lnTo>
                        <a:pt x="1868" y="3192"/>
                      </a:lnTo>
                      <a:lnTo>
                        <a:pt x="1866" y="3192"/>
                      </a:lnTo>
                      <a:lnTo>
                        <a:pt x="1864" y="3195"/>
                      </a:lnTo>
                      <a:lnTo>
                        <a:pt x="1863" y="3198"/>
                      </a:lnTo>
                      <a:lnTo>
                        <a:pt x="1863" y="3200"/>
                      </a:lnTo>
                      <a:lnTo>
                        <a:pt x="1863" y="3196"/>
                      </a:lnTo>
                      <a:lnTo>
                        <a:pt x="1864" y="3194"/>
                      </a:lnTo>
                      <a:lnTo>
                        <a:pt x="1866" y="3191"/>
                      </a:lnTo>
                      <a:lnTo>
                        <a:pt x="1868" y="3191"/>
                      </a:lnTo>
                      <a:lnTo>
                        <a:pt x="1866" y="3183"/>
                      </a:lnTo>
                      <a:lnTo>
                        <a:pt x="1864" y="3177"/>
                      </a:lnTo>
                      <a:close/>
                      <a:moveTo>
                        <a:pt x="1668" y="3147"/>
                      </a:moveTo>
                      <a:lnTo>
                        <a:pt x="1674" y="3150"/>
                      </a:lnTo>
                      <a:lnTo>
                        <a:pt x="1676" y="3154"/>
                      </a:lnTo>
                      <a:lnTo>
                        <a:pt x="1675" y="3156"/>
                      </a:lnTo>
                      <a:lnTo>
                        <a:pt x="1670" y="3152"/>
                      </a:lnTo>
                      <a:lnTo>
                        <a:pt x="1666" y="3148"/>
                      </a:lnTo>
                      <a:lnTo>
                        <a:pt x="1667" y="3148"/>
                      </a:lnTo>
                      <a:lnTo>
                        <a:pt x="1668" y="3147"/>
                      </a:lnTo>
                      <a:close/>
                      <a:moveTo>
                        <a:pt x="1636" y="3200"/>
                      </a:moveTo>
                      <a:lnTo>
                        <a:pt x="1636" y="3203"/>
                      </a:lnTo>
                      <a:lnTo>
                        <a:pt x="1636" y="3204"/>
                      </a:lnTo>
                      <a:lnTo>
                        <a:pt x="1635" y="3205"/>
                      </a:lnTo>
                      <a:lnTo>
                        <a:pt x="1635" y="3205"/>
                      </a:lnTo>
                      <a:lnTo>
                        <a:pt x="1635" y="3204"/>
                      </a:lnTo>
                      <a:lnTo>
                        <a:pt x="1636" y="3200"/>
                      </a:lnTo>
                      <a:close/>
                      <a:moveTo>
                        <a:pt x="1632" y="3212"/>
                      </a:moveTo>
                      <a:lnTo>
                        <a:pt x="1631" y="3218"/>
                      </a:lnTo>
                      <a:lnTo>
                        <a:pt x="1631" y="3224"/>
                      </a:lnTo>
                      <a:lnTo>
                        <a:pt x="1630" y="3226"/>
                      </a:lnTo>
                      <a:lnTo>
                        <a:pt x="1630" y="3220"/>
                      </a:lnTo>
                      <a:lnTo>
                        <a:pt x="1632" y="3212"/>
                      </a:lnTo>
                      <a:close/>
                      <a:moveTo>
                        <a:pt x="1627" y="3233"/>
                      </a:moveTo>
                      <a:lnTo>
                        <a:pt x="1626" y="3236"/>
                      </a:lnTo>
                      <a:lnTo>
                        <a:pt x="1624" y="3240"/>
                      </a:lnTo>
                      <a:lnTo>
                        <a:pt x="1624" y="3244"/>
                      </a:lnTo>
                      <a:lnTo>
                        <a:pt x="1627" y="3247"/>
                      </a:lnTo>
                      <a:lnTo>
                        <a:pt x="1630" y="3246"/>
                      </a:lnTo>
                      <a:lnTo>
                        <a:pt x="1632" y="3244"/>
                      </a:lnTo>
                      <a:lnTo>
                        <a:pt x="1635" y="3242"/>
                      </a:lnTo>
                      <a:lnTo>
                        <a:pt x="1637" y="3239"/>
                      </a:lnTo>
                      <a:lnTo>
                        <a:pt x="1641" y="3233"/>
                      </a:lnTo>
                      <a:lnTo>
                        <a:pt x="1645" y="3229"/>
                      </a:lnTo>
                      <a:lnTo>
                        <a:pt x="1652" y="3229"/>
                      </a:lnTo>
                      <a:lnTo>
                        <a:pt x="1658" y="3229"/>
                      </a:lnTo>
                      <a:lnTo>
                        <a:pt x="1663" y="3230"/>
                      </a:lnTo>
                      <a:lnTo>
                        <a:pt x="1667" y="3233"/>
                      </a:lnTo>
                      <a:lnTo>
                        <a:pt x="1667" y="3242"/>
                      </a:lnTo>
                      <a:lnTo>
                        <a:pt x="1667" y="3251"/>
                      </a:lnTo>
                      <a:lnTo>
                        <a:pt x="1674" y="3258"/>
                      </a:lnTo>
                      <a:lnTo>
                        <a:pt x="1681" y="3265"/>
                      </a:lnTo>
                      <a:lnTo>
                        <a:pt x="1684" y="3266"/>
                      </a:lnTo>
                      <a:lnTo>
                        <a:pt x="1688" y="3266"/>
                      </a:lnTo>
                      <a:lnTo>
                        <a:pt x="1692" y="3266"/>
                      </a:lnTo>
                      <a:lnTo>
                        <a:pt x="1694" y="3265"/>
                      </a:lnTo>
                      <a:lnTo>
                        <a:pt x="1702" y="3262"/>
                      </a:lnTo>
                      <a:lnTo>
                        <a:pt x="1709" y="3260"/>
                      </a:lnTo>
                      <a:lnTo>
                        <a:pt x="1715" y="3262"/>
                      </a:lnTo>
                      <a:lnTo>
                        <a:pt x="1722" y="3265"/>
                      </a:lnTo>
                      <a:lnTo>
                        <a:pt x="1726" y="3264"/>
                      </a:lnTo>
                      <a:lnTo>
                        <a:pt x="1728" y="3261"/>
                      </a:lnTo>
                      <a:lnTo>
                        <a:pt x="1724" y="3264"/>
                      </a:lnTo>
                      <a:lnTo>
                        <a:pt x="1720" y="3266"/>
                      </a:lnTo>
                      <a:lnTo>
                        <a:pt x="1714" y="3264"/>
                      </a:lnTo>
                      <a:lnTo>
                        <a:pt x="1706" y="3261"/>
                      </a:lnTo>
                      <a:lnTo>
                        <a:pt x="1700" y="3264"/>
                      </a:lnTo>
                      <a:lnTo>
                        <a:pt x="1693" y="3266"/>
                      </a:lnTo>
                      <a:lnTo>
                        <a:pt x="1689" y="3269"/>
                      </a:lnTo>
                      <a:lnTo>
                        <a:pt x="1685" y="3268"/>
                      </a:lnTo>
                      <a:lnTo>
                        <a:pt x="1683" y="3268"/>
                      </a:lnTo>
                      <a:lnTo>
                        <a:pt x="1679" y="3266"/>
                      </a:lnTo>
                      <a:lnTo>
                        <a:pt x="1679" y="3266"/>
                      </a:lnTo>
                      <a:lnTo>
                        <a:pt x="1672" y="3261"/>
                      </a:lnTo>
                      <a:lnTo>
                        <a:pt x="1666" y="3255"/>
                      </a:lnTo>
                      <a:lnTo>
                        <a:pt x="1666" y="3246"/>
                      </a:lnTo>
                      <a:lnTo>
                        <a:pt x="1666" y="3236"/>
                      </a:lnTo>
                      <a:lnTo>
                        <a:pt x="1662" y="3234"/>
                      </a:lnTo>
                      <a:lnTo>
                        <a:pt x="1657" y="3233"/>
                      </a:lnTo>
                      <a:lnTo>
                        <a:pt x="1650" y="3233"/>
                      </a:lnTo>
                      <a:lnTo>
                        <a:pt x="1644" y="3233"/>
                      </a:lnTo>
                      <a:lnTo>
                        <a:pt x="1640" y="3236"/>
                      </a:lnTo>
                      <a:lnTo>
                        <a:pt x="1636" y="3243"/>
                      </a:lnTo>
                      <a:lnTo>
                        <a:pt x="1633" y="3246"/>
                      </a:lnTo>
                      <a:lnTo>
                        <a:pt x="1631" y="3248"/>
                      </a:lnTo>
                      <a:lnTo>
                        <a:pt x="1628" y="3249"/>
                      </a:lnTo>
                      <a:lnTo>
                        <a:pt x="1624" y="3251"/>
                      </a:lnTo>
                      <a:lnTo>
                        <a:pt x="1623" y="3247"/>
                      </a:lnTo>
                      <a:lnTo>
                        <a:pt x="1623" y="3243"/>
                      </a:lnTo>
                      <a:lnTo>
                        <a:pt x="1624" y="3238"/>
                      </a:lnTo>
                      <a:lnTo>
                        <a:pt x="1627" y="3233"/>
                      </a:lnTo>
                      <a:close/>
                      <a:moveTo>
                        <a:pt x="1749" y="3221"/>
                      </a:moveTo>
                      <a:lnTo>
                        <a:pt x="1751" y="3220"/>
                      </a:lnTo>
                      <a:lnTo>
                        <a:pt x="1754" y="3218"/>
                      </a:lnTo>
                      <a:lnTo>
                        <a:pt x="1757" y="3221"/>
                      </a:lnTo>
                      <a:lnTo>
                        <a:pt x="1758" y="3224"/>
                      </a:lnTo>
                      <a:lnTo>
                        <a:pt x="1758" y="3227"/>
                      </a:lnTo>
                      <a:lnTo>
                        <a:pt x="1758" y="3230"/>
                      </a:lnTo>
                      <a:lnTo>
                        <a:pt x="1757" y="3236"/>
                      </a:lnTo>
                      <a:lnTo>
                        <a:pt x="1758" y="3242"/>
                      </a:lnTo>
                      <a:lnTo>
                        <a:pt x="1766" y="3247"/>
                      </a:lnTo>
                      <a:lnTo>
                        <a:pt x="1772" y="3251"/>
                      </a:lnTo>
                      <a:lnTo>
                        <a:pt x="1776" y="3256"/>
                      </a:lnTo>
                      <a:lnTo>
                        <a:pt x="1781" y="3260"/>
                      </a:lnTo>
                      <a:lnTo>
                        <a:pt x="1784" y="3260"/>
                      </a:lnTo>
                      <a:lnTo>
                        <a:pt x="1788" y="3260"/>
                      </a:lnTo>
                      <a:lnTo>
                        <a:pt x="1792" y="3258"/>
                      </a:lnTo>
                      <a:lnTo>
                        <a:pt x="1794" y="3256"/>
                      </a:lnTo>
                      <a:lnTo>
                        <a:pt x="1794" y="3257"/>
                      </a:lnTo>
                      <a:lnTo>
                        <a:pt x="1790" y="3260"/>
                      </a:lnTo>
                      <a:lnTo>
                        <a:pt x="1786" y="3261"/>
                      </a:lnTo>
                      <a:lnTo>
                        <a:pt x="1784" y="3261"/>
                      </a:lnTo>
                      <a:lnTo>
                        <a:pt x="1780" y="3261"/>
                      </a:lnTo>
                      <a:lnTo>
                        <a:pt x="1775" y="3257"/>
                      </a:lnTo>
                      <a:lnTo>
                        <a:pt x="1771" y="3252"/>
                      </a:lnTo>
                      <a:lnTo>
                        <a:pt x="1764" y="3248"/>
                      </a:lnTo>
                      <a:lnTo>
                        <a:pt x="1757" y="3243"/>
                      </a:lnTo>
                      <a:lnTo>
                        <a:pt x="1755" y="3238"/>
                      </a:lnTo>
                      <a:lnTo>
                        <a:pt x="1757" y="3231"/>
                      </a:lnTo>
                      <a:lnTo>
                        <a:pt x="1757" y="3229"/>
                      </a:lnTo>
                      <a:lnTo>
                        <a:pt x="1757" y="3225"/>
                      </a:lnTo>
                      <a:lnTo>
                        <a:pt x="1755" y="3222"/>
                      </a:lnTo>
                      <a:lnTo>
                        <a:pt x="1753" y="3220"/>
                      </a:lnTo>
                      <a:lnTo>
                        <a:pt x="1750" y="3221"/>
                      </a:lnTo>
                      <a:lnTo>
                        <a:pt x="1749" y="3221"/>
                      </a:lnTo>
                      <a:close/>
                      <a:moveTo>
                        <a:pt x="1801" y="3226"/>
                      </a:moveTo>
                      <a:lnTo>
                        <a:pt x="1802" y="3224"/>
                      </a:lnTo>
                      <a:lnTo>
                        <a:pt x="1805" y="3224"/>
                      </a:lnTo>
                      <a:lnTo>
                        <a:pt x="1812" y="3227"/>
                      </a:lnTo>
                      <a:lnTo>
                        <a:pt x="1818" y="3233"/>
                      </a:lnTo>
                      <a:lnTo>
                        <a:pt x="1821" y="3234"/>
                      </a:lnTo>
                      <a:lnTo>
                        <a:pt x="1827" y="3234"/>
                      </a:lnTo>
                      <a:lnTo>
                        <a:pt x="1832" y="3233"/>
                      </a:lnTo>
                      <a:lnTo>
                        <a:pt x="1836" y="3233"/>
                      </a:lnTo>
                      <a:lnTo>
                        <a:pt x="1842" y="3235"/>
                      </a:lnTo>
                      <a:lnTo>
                        <a:pt x="1845" y="3238"/>
                      </a:lnTo>
                      <a:lnTo>
                        <a:pt x="1845" y="3236"/>
                      </a:lnTo>
                      <a:lnTo>
                        <a:pt x="1846" y="3235"/>
                      </a:lnTo>
                      <a:lnTo>
                        <a:pt x="1845" y="3236"/>
                      </a:lnTo>
                      <a:lnTo>
                        <a:pt x="1845" y="3239"/>
                      </a:lnTo>
                      <a:lnTo>
                        <a:pt x="1842" y="3236"/>
                      </a:lnTo>
                      <a:lnTo>
                        <a:pt x="1836" y="3234"/>
                      </a:lnTo>
                      <a:lnTo>
                        <a:pt x="1832" y="3235"/>
                      </a:lnTo>
                      <a:lnTo>
                        <a:pt x="1827" y="3235"/>
                      </a:lnTo>
                      <a:lnTo>
                        <a:pt x="1821" y="3236"/>
                      </a:lnTo>
                      <a:lnTo>
                        <a:pt x="1818" y="3234"/>
                      </a:lnTo>
                      <a:lnTo>
                        <a:pt x="1812" y="3230"/>
                      </a:lnTo>
                      <a:lnTo>
                        <a:pt x="1803" y="3225"/>
                      </a:lnTo>
                      <a:lnTo>
                        <a:pt x="1802" y="3225"/>
                      </a:lnTo>
                      <a:lnTo>
                        <a:pt x="1801" y="3226"/>
                      </a:lnTo>
                      <a:close/>
                      <a:moveTo>
                        <a:pt x="1845" y="3213"/>
                      </a:moveTo>
                      <a:lnTo>
                        <a:pt x="1846" y="3211"/>
                      </a:lnTo>
                      <a:lnTo>
                        <a:pt x="1850" y="3209"/>
                      </a:lnTo>
                      <a:lnTo>
                        <a:pt x="1856" y="3214"/>
                      </a:lnTo>
                      <a:lnTo>
                        <a:pt x="1863" y="3218"/>
                      </a:lnTo>
                      <a:lnTo>
                        <a:pt x="1864" y="3216"/>
                      </a:lnTo>
                      <a:lnTo>
                        <a:pt x="1866" y="3213"/>
                      </a:lnTo>
                      <a:lnTo>
                        <a:pt x="1864" y="3217"/>
                      </a:lnTo>
                      <a:lnTo>
                        <a:pt x="1863" y="3220"/>
                      </a:lnTo>
                      <a:lnTo>
                        <a:pt x="1856" y="3216"/>
                      </a:lnTo>
                      <a:lnTo>
                        <a:pt x="1849" y="3211"/>
                      </a:lnTo>
                      <a:lnTo>
                        <a:pt x="1846" y="3212"/>
                      </a:lnTo>
                      <a:lnTo>
                        <a:pt x="1845" y="3213"/>
                      </a:lnTo>
                      <a:close/>
                      <a:moveTo>
                        <a:pt x="1715" y="3411"/>
                      </a:moveTo>
                      <a:lnTo>
                        <a:pt x="1715" y="3410"/>
                      </a:lnTo>
                      <a:lnTo>
                        <a:pt x="1711" y="3408"/>
                      </a:lnTo>
                      <a:lnTo>
                        <a:pt x="1706" y="3408"/>
                      </a:lnTo>
                      <a:lnTo>
                        <a:pt x="1701" y="3409"/>
                      </a:lnTo>
                      <a:lnTo>
                        <a:pt x="1697" y="3410"/>
                      </a:lnTo>
                      <a:lnTo>
                        <a:pt x="1687" y="3404"/>
                      </a:lnTo>
                      <a:lnTo>
                        <a:pt x="1678" y="3397"/>
                      </a:lnTo>
                      <a:lnTo>
                        <a:pt x="1681" y="3401"/>
                      </a:lnTo>
                      <a:lnTo>
                        <a:pt x="1687" y="3406"/>
                      </a:lnTo>
                      <a:lnTo>
                        <a:pt x="1693" y="3409"/>
                      </a:lnTo>
                      <a:lnTo>
                        <a:pt x="1700" y="3413"/>
                      </a:lnTo>
                      <a:lnTo>
                        <a:pt x="1707" y="3411"/>
                      </a:lnTo>
                      <a:lnTo>
                        <a:pt x="1715" y="3411"/>
                      </a:lnTo>
                      <a:close/>
                      <a:moveTo>
                        <a:pt x="1674" y="3349"/>
                      </a:moveTo>
                      <a:lnTo>
                        <a:pt x="1670" y="3345"/>
                      </a:lnTo>
                      <a:lnTo>
                        <a:pt x="1662" y="3343"/>
                      </a:lnTo>
                      <a:lnTo>
                        <a:pt x="1667" y="3347"/>
                      </a:lnTo>
                      <a:lnTo>
                        <a:pt x="1674" y="3349"/>
                      </a:lnTo>
                      <a:close/>
                      <a:moveTo>
                        <a:pt x="1679" y="3300"/>
                      </a:moveTo>
                      <a:lnTo>
                        <a:pt x="1679" y="3299"/>
                      </a:lnTo>
                      <a:lnTo>
                        <a:pt x="1671" y="3293"/>
                      </a:lnTo>
                      <a:lnTo>
                        <a:pt x="1663" y="3286"/>
                      </a:lnTo>
                      <a:lnTo>
                        <a:pt x="1671" y="3293"/>
                      </a:lnTo>
                      <a:lnTo>
                        <a:pt x="1679" y="3300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6" name="Freeform 75"/>
                <p:cNvSpPr>
                  <a:spLocks noEditPoints="1"/>
                </p:cNvSpPr>
                <p:nvPr/>
              </p:nvSpPr>
              <p:spPr bwMode="auto">
                <a:xfrm>
                  <a:off x="4822454" y="1549547"/>
                  <a:ext cx="3384133" cy="1737487"/>
                </a:xfrm>
                <a:custGeom>
                  <a:avLst/>
                  <a:gdLst>
                    <a:gd name="T0" fmla="*/ 5881 w 8426"/>
                    <a:gd name="T1" fmla="*/ 2655 h 4139"/>
                    <a:gd name="T2" fmla="*/ 7035 w 8426"/>
                    <a:gd name="T3" fmla="*/ 2063 h 4139"/>
                    <a:gd name="T4" fmla="*/ 6960 w 8426"/>
                    <a:gd name="T5" fmla="*/ 2556 h 4139"/>
                    <a:gd name="T6" fmla="*/ 7303 w 8426"/>
                    <a:gd name="T7" fmla="*/ 2479 h 4139"/>
                    <a:gd name="T8" fmla="*/ 8001 w 8426"/>
                    <a:gd name="T9" fmla="*/ 1993 h 4139"/>
                    <a:gd name="T10" fmla="*/ 8326 w 8426"/>
                    <a:gd name="T11" fmla="*/ 1754 h 4139"/>
                    <a:gd name="T12" fmla="*/ 7235 w 8426"/>
                    <a:gd name="T13" fmla="*/ 1389 h 4139"/>
                    <a:gd name="T14" fmla="*/ 6089 w 8426"/>
                    <a:gd name="T15" fmla="*/ 1062 h 4139"/>
                    <a:gd name="T16" fmla="*/ 5605 w 8426"/>
                    <a:gd name="T17" fmla="*/ 1054 h 4139"/>
                    <a:gd name="T18" fmla="*/ 5044 w 8426"/>
                    <a:gd name="T19" fmla="*/ 963 h 4139"/>
                    <a:gd name="T20" fmla="*/ 4036 w 8426"/>
                    <a:gd name="T21" fmla="*/ 891 h 4139"/>
                    <a:gd name="T22" fmla="*/ 4019 w 8426"/>
                    <a:gd name="T23" fmla="*/ 584 h 4139"/>
                    <a:gd name="T24" fmla="*/ 3490 w 8426"/>
                    <a:gd name="T25" fmla="*/ 661 h 4139"/>
                    <a:gd name="T26" fmla="*/ 2893 w 8426"/>
                    <a:gd name="T27" fmla="*/ 896 h 4139"/>
                    <a:gd name="T28" fmla="*/ 2653 w 8426"/>
                    <a:gd name="T29" fmla="*/ 1095 h 4139"/>
                    <a:gd name="T30" fmla="*/ 2296 w 8426"/>
                    <a:gd name="T31" fmla="*/ 1085 h 4139"/>
                    <a:gd name="T32" fmla="*/ 2391 w 8426"/>
                    <a:gd name="T33" fmla="*/ 1449 h 4139"/>
                    <a:gd name="T34" fmla="*/ 2023 w 8426"/>
                    <a:gd name="T35" fmla="*/ 986 h 4139"/>
                    <a:gd name="T36" fmla="*/ 1549 w 8426"/>
                    <a:gd name="T37" fmla="*/ 1374 h 4139"/>
                    <a:gd name="T38" fmla="*/ 883 w 8426"/>
                    <a:gd name="T39" fmla="*/ 1491 h 4139"/>
                    <a:gd name="T40" fmla="*/ 467 w 8426"/>
                    <a:gd name="T41" fmla="*/ 1796 h 4139"/>
                    <a:gd name="T42" fmla="*/ 284 w 8426"/>
                    <a:gd name="T43" fmla="*/ 1336 h 4139"/>
                    <a:gd name="T44" fmla="*/ 195 w 8426"/>
                    <a:gd name="T45" fmla="*/ 1938 h 4139"/>
                    <a:gd name="T46" fmla="*/ 88 w 8426"/>
                    <a:gd name="T47" fmla="*/ 2544 h 4139"/>
                    <a:gd name="T48" fmla="*/ 411 w 8426"/>
                    <a:gd name="T49" fmla="*/ 2944 h 4139"/>
                    <a:gd name="T50" fmla="*/ 678 w 8426"/>
                    <a:gd name="T51" fmla="*/ 3273 h 4139"/>
                    <a:gd name="T52" fmla="*/ 1088 w 8426"/>
                    <a:gd name="T53" fmla="*/ 3634 h 4139"/>
                    <a:gd name="T54" fmla="*/ 1167 w 8426"/>
                    <a:gd name="T55" fmla="*/ 3232 h 4139"/>
                    <a:gd name="T56" fmla="*/ 1489 w 8426"/>
                    <a:gd name="T57" fmla="*/ 2951 h 4139"/>
                    <a:gd name="T58" fmla="*/ 1919 w 8426"/>
                    <a:gd name="T59" fmla="*/ 2808 h 4139"/>
                    <a:gd name="T60" fmla="*/ 2543 w 8426"/>
                    <a:gd name="T61" fmla="*/ 2740 h 4139"/>
                    <a:gd name="T62" fmla="*/ 3315 w 8426"/>
                    <a:gd name="T63" fmla="*/ 3074 h 4139"/>
                    <a:gd name="T64" fmla="*/ 4079 w 8426"/>
                    <a:gd name="T65" fmla="*/ 2917 h 4139"/>
                    <a:gd name="T66" fmla="*/ 5108 w 8426"/>
                    <a:gd name="T67" fmla="*/ 3043 h 4139"/>
                    <a:gd name="T68" fmla="*/ 5711 w 8426"/>
                    <a:gd name="T69" fmla="*/ 3127 h 4139"/>
                    <a:gd name="T70" fmla="*/ 1002 w 8426"/>
                    <a:gd name="T71" fmla="*/ 193 h 4139"/>
                    <a:gd name="T72" fmla="*/ 956 w 8426"/>
                    <a:gd name="T73" fmla="*/ 144 h 4139"/>
                    <a:gd name="T74" fmla="*/ 1319 w 8426"/>
                    <a:gd name="T75" fmla="*/ 99 h 4139"/>
                    <a:gd name="T76" fmla="*/ 1559 w 8426"/>
                    <a:gd name="T77" fmla="*/ 3 h 4139"/>
                    <a:gd name="T78" fmla="*/ 1154 w 8426"/>
                    <a:gd name="T79" fmla="*/ 156 h 4139"/>
                    <a:gd name="T80" fmla="*/ 1393 w 8426"/>
                    <a:gd name="T81" fmla="*/ 152 h 4139"/>
                    <a:gd name="T82" fmla="*/ 1649 w 8426"/>
                    <a:gd name="T83" fmla="*/ 63 h 4139"/>
                    <a:gd name="T84" fmla="*/ 7679 w 8426"/>
                    <a:gd name="T85" fmla="*/ 1121 h 4139"/>
                    <a:gd name="T86" fmla="*/ 5827 w 8426"/>
                    <a:gd name="T87" fmla="*/ 723 h 4139"/>
                    <a:gd name="T88" fmla="*/ 5670 w 8426"/>
                    <a:gd name="T89" fmla="*/ 784 h 4139"/>
                    <a:gd name="T90" fmla="*/ 5602 w 8426"/>
                    <a:gd name="T91" fmla="*/ 909 h 4139"/>
                    <a:gd name="T92" fmla="*/ 3069 w 8426"/>
                    <a:gd name="T93" fmla="*/ 223 h 4139"/>
                    <a:gd name="T94" fmla="*/ 3370 w 8426"/>
                    <a:gd name="T95" fmla="*/ 361 h 4139"/>
                    <a:gd name="T96" fmla="*/ 3480 w 8426"/>
                    <a:gd name="T97" fmla="*/ 422 h 4139"/>
                    <a:gd name="T98" fmla="*/ 3809 w 8426"/>
                    <a:gd name="T99" fmla="*/ 411 h 4139"/>
                    <a:gd name="T100" fmla="*/ 2427 w 8426"/>
                    <a:gd name="T101" fmla="*/ 1041 h 4139"/>
                    <a:gd name="T102" fmla="*/ 2383 w 8426"/>
                    <a:gd name="T103" fmla="*/ 927 h 4139"/>
                    <a:gd name="T104" fmla="*/ 3782 w 8426"/>
                    <a:gd name="T105" fmla="*/ 482 h 4139"/>
                    <a:gd name="T106" fmla="*/ 1385 w 8426"/>
                    <a:gd name="T107" fmla="*/ 226 h 4139"/>
                    <a:gd name="T108" fmla="*/ 2808 w 8426"/>
                    <a:gd name="T109" fmla="*/ 812 h 4139"/>
                    <a:gd name="T110" fmla="*/ 1199 w 8426"/>
                    <a:gd name="T111" fmla="*/ 171 h 4139"/>
                    <a:gd name="T112" fmla="*/ 1363 w 8426"/>
                    <a:gd name="T113" fmla="*/ 130 h 4139"/>
                    <a:gd name="T114" fmla="*/ 1358 w 8426"/>
                    <a:gd name="T115" fmla="*/ 975 h 4139"/>
                    <a:gd name="T116" fmla="*/ 1153 w 8426"/>
                    <a:gd name="T117" fmla="*/ 1093 h 4139"/>
                    <a:gd name="T118" fmla="*/ 1399 w 8426"/>
                    <a:gd name="T119" fmla="*/ 888 h 4139"/>
                    <a:gd name="T120" fmla="*/ 1406 w 8426"/>
                    <a:gd name="T121" fmla="*/ 726 h 4139"/>
                    <a:gd name="T122" fmla="*/ 1107 w 8426"/>
                    <a:gd name="T123" fmla="*/ 1360 h 4139"/>
                    <a:gd name="T124" fmla="*/ 401 w 8426"/>
                    <a:gd name="T125" fmla="*/ 1730 h 4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426" h="4139">
                      <a:moveTo>
                        <a:pt x="5858" y="3652"/>
                      </a:moveTo>
                      <a:lnTo>
                        <a:pt x="5869" y="3645"/>
                      </a:lnTo>
                      <a:lnTo>
                        <a:pt x="5880" y="3638"/>
                      </a:lnTo>
                      <a:lnTo>
                        <a:pt x="5889" y="3630"/>
                      </a:lnTo>
                      <a:lnTo>
                        <a:pt x="5899" y="3621"/>
                      </a:lnTo>
                      <a:lnTo>
                        <a:pt x="5910" y="3612"/>
                      </a:lnTo>
                      <a:lnTo>
                        <a:pt x="5919" y="3605"/>
                      </a:lnTo>
                      <a:lnTo>
                        <a:pt x="5928" y="3600"/>
                      </a:lnTo>
                      <a:lnTo>
                        <a:pt x="5937" y="3596"/>
                      </a:lnTo>
                      <a:lnTo>
                        <a:pt x="5941" y="3596"/>
                      </a:lnTo>
                      <a:lnTo>
                        <a:pt x="5943" y="3597"/>
                      </a:lnTo>
                      <a:lnTo>
                        <a:pt x="5946" y="3599"/>
                      </a:lnTo>
                      <a:lnTo>
                        <a:pt x="5949" y="3603"/>
                      </a:lnTo>
                      <a:lnTo>
                        <a:pt x="5954" y="3609"/>
                      </a:lnTo>
                      <a:lnTo>
                        <a:pt x="5960" y="3616"/>
                      </a:lnTo>
                      <a:lnTo>
                        <a:pt x="5974" y="3618"/>
                      </a:lnTo>
                      <a:lnTo>
                        <a:pt x="5990" y="3619"/>
                      </a:lnTo>
                      <a:lnTo>
                        <a:pt x="5998" y="3619"/>
                      </a:lnTo>
                      <a:lnTo>
                        <a:pt x="6006" y="3619"/>
                      </a:lnTo>
                      <a:lnTo>
                        <a:pt x="6013" y="3618"/>
                      </a:lnTo>
                      <a:lnTo>
                        <a:pt x="6021" y="3616"/>
                      </a:lnTo>
                      <a:lnTo>
                        <a:pt x="6042" y="3608"/>
                      </a:lnTo>
                      <a:lnTo>
                        <a:pt x="6063" y="3599"/>
                      </a:lnTo>
                      <a:lnTo>
                        <a:pt x="6073" y="3594"/>
                      </a:lnTo>
                      <a:lnTo>
                        <a:pt x="6082" y="3587"/>
                      </a:lnTo>
                      <a:lnTo>
                        <a:pt x="6091" y="3578"/>
                      </a:lnTo>
                      <a:lnTo>
                        <a:pt x="6099" y="3569"/>
                      </a:lnTo>
                      <a:lnTo>
                        <a:pt x="6116" y="3546"/>
                      </a:lnTo>
                      <a:lnTo>
                        <a:pt x="6130" y="3521"/>
                      </a:lnTo>
                      <a:lnTo>
                        <a:pt x="6144" y="3495"/>
                      </a:lnTo>
                      <a:lnTo>
                        <a:pt x="6159" y="3468"/>
                      </a:lnTo>
                      <a:lnTo>
                        <a:pt x="6172" y="3441"/>
                      </a:lnTo>
                      <a:lnTo>
                        <a:pt x="6183" y="3415"/>
                      </a:lnTo>
                      <a:lnTo>
                        <a:pt x="6196" y="3388"/>
                      </a:lnTo>
                      <a:lnTo>
                        <a:pt x="6210" y="3362"/>
                      </a:lnTo>
                      <a:lnTo>
                        <a:pt x="6231" y="3316"/>
                      </a:lnTo>
                      <a:lnTo>
                        <a:pt x="6252" y="3273"/>
                      </a:lnTo>
                      <a:lnTo>
                        <a:pt x="6275" y="3229"/>
                      </a:lnTo>
                      <a:lnTo>
                        <a:pt x="6299" y="3185"/>
                      </a:lnTo>
                      <a:lnTo>
                        <a:pt x="6293" y="3163"/>
                      </a:lnTo>
                      <a:lnTo>
                        <a:pt x="6291" y="3140"/>
                      </a:lnTo>
                      <a:lnTo>
                        <a:pt x="6288" y="3117"/>
                      </a:lnTo>
                      <a:lnTo>
                        <a:pt x="6286" y="3093"/>
                      </a:lnTo>
                      <a:lnTo>
                        <a:pt x="6282" y="3070"/>
                      </a:lnTo>
                      <a:lnTo>
                        <a:pt x="6278" y="3047"/>
                      </a:lnTo>
                      <a:lnTo>
                        <a:pt x="6273" y="3023"/>
                      </a:lnTo>
                      <a:lnTo>
                        <a:pt x="6266" y="3001"/>
                      </a:lnTo>
                      <a:lnTo>
                        <a:pt x="6262" y="2994"/>
                      </a:lnTo>
                      <a:lnTo>
                        <a:pt x="6261" y="2986"/>
                      </a:lnTo>
                      <a:lnTo>
                        <a:pt x="6260" y="2978"/>
                      </a:lnTo>
                      <a:lnTo>
                        <a:pt x="6258" y="2970"/>
                      </a:lnTo>
                      <a:lnTo>
                        <a:pt x="6260" y="2956"/>
                      </a:lnTo>
                      <a:lnTo>
                        <a:pt x="6262" y="2942"/>
                      </a:lnTo>
                      <a:lnTo>
                        <a:pt x="6269" y="2916"/>
                      </a:lnTo>
                      <a:lnTo>
                        <a:pt x="6275" y="2891"/>
                      </a:lnTo>
                      <a:lnTo>
                        <a:pt x="6271" y="2869"/>
                      </a:lnTo>
                      <a:lnTo>
                        <a:pt x="6266" y="2847"/>
                      </a:lnTo>
                      <a:lnTo>
                        <a:pt x="6261" y="2824"/>
                      </a:lnTo>
                      <a:lnTo>
                        <a:pt x="6256" y="2802"/>
                      </a:lnTo>
                      <a:lnTo>
                        <a:pt x="6239" y="2791"/>
                      </a:lnTo>
                      <a:lnTo>
                        <a:pt x="6223" y="2779"/>
                      </a:lnTo>
                      <a:lnTo>
                        <a:pt x="6207" y="2766"/>
                      </a:lnTo>
                      <a:lnTo>
                        <a:pt x="6191" y="2753"/>
                      </a:lnTo>
                      <a:lnTo>
                        <a:pt x="6175" y="2740"/>
                      </a:lnTo>
                      <a:lnTo>
                        <a:pt x="6159" y="2729"/>
                      </a:lnTo>
                      <a:lnTo>
                        <a:pt x="6140" y="2719"/>
                      </a:lnTo>
                      <a:lnTo>
                        <a:pt x="6122" y="2711"/>
                      </a:lnTo>
                      <a:lnTo>
                        <a:pt x="6116" y="2709"/>
                      </a:lnTo>
                      <a:lnTo>
                        <a:pt x="6109" y="2709"/>
                      </a:lnTo>
                      <a:lnTo>
                        <a:pt x="6105" y="2709"/>
                      </a:lnTo>
                      <a:lnTo>
                        <a:pt x="6102" y="2710"/>
                      </a:lnTo>
                      <a:lnTo>
                        <a:pt x="6099" y="2712"/>
                      </a:lnTo>
                      <a:lnTo>
                        <a:pt x="6096" y="2716"/>
                      </a:lnTo>
                      <a:lnTo>
                        <a:pt x="6095" y="2720"/>
                      </a:lnTo>
                      <a:lnTo>
                        <a:pt x="6095" y="2724"/>
                      </a:lnTo>
                      <a:lnTo>
                        <a:pt x="6094" y="2733"/>
                      </a:lnTo>
                      <a:lnTo>
                        <a:pt x="6092" y="2741"/>
                      </a:lnTo>
                      <a:lnTo>
                        <a:pt x="6091" y="2745"/>
                      </a:lnTo>
                      <a:lnTo>
                        <a:pt x="6090" y="2747"/>
                      </a:lnTo>
                      <a:lnTo>
                        <a:pt x="6089" y="2750"/>
                      </a:lnTo>
                      <a:lnTo>
                        <a:pt x="6085" y="2751"/>
                      </a:lnTo>
                      <a:lnTo>
                        <a:pt x="6074" y="2755"/>
                      </a:lnTo>
                      <a:lnTo>
                        <a:pt x="6061" y="2758"/>
                      </a:lnTo>
                      <a:lnTo>
                        <a:pt x="6055" y="2758"/>
                      </a:lnTo>
                      <a:lnTo>
                        <a:pt x="6048" y="2759"/>
                      </a:lnTo>
                      <a:lnTo>
                        <a:pt x="6041" y="2758"/>
                      </a:lnTo>
                      <a:lnTo>
                        <a:pt x="6034" y="2756"/>
                      </a:lnTo>
                      <a:lnTo>
                        <a:pt x="6033" y="2755"/>
                      </a:lnTo>
                      <a:lnTo>
                        <a:pt x="6030" y="2754"/>
                      </a:lnTo>
                      <a:lnTo>
                        <a:pt x="6029" y="2751"/>
                      </a:lnTo>
                      <a:lnTo>
                        <a:pt x="6028" y="2747"/>
                      </a:lnTo>
                      <a:lnTo>
                        <a:pt x="6025" y="2737"/>
                      </a:lnTo>
                      <a:lnTo>
                        <a:pt x="6024" y="2725"/>
                      </a:lnTo>
                      <a:lnTo>
                        <a:pt x="6020" y="2703"/>
                      </a:lnTo>
                      <a:lnTo>
                        <a:pt x="6016" y="2692"/>
                      </a:lnTo>
                      <a:lnTo>
                        <a:pt x="6012" y="2701"/>
                      </a:lnTo>
                      <a:lnTo>
                        <a:pt x="6007" y="2722"/>
                      </a:lnTo>
                      <a:lnTo>
                        <a:pt x="6004" y="2732"/>
                      </a:lnTo>
                      <a:lnTo>
                        <a:pt x="6002" y="2740"/>
                      </a:lnTo>
                      <a:lnTo>
                        <a:pt x="5999" y="2746"/>
                      </a:lnTo>
                      <a:lnTo>
                        <a:pt x="5996" y="2747"/>
                      </a:lnTo>
                      <a:lnTo>
                        <a:pt x="5993" y="2744"/>
                      </a:lnTo>
                      <a:lnTo>
                        <a:pt x="5990" y="2738"/>
                      </a:lnTo>
                      <a:lnTo>
                        <a:pt x="5987" y="2733"/>
                      </a:lnTo>
                      <a:lnTo>
                        <a:pt x="5986" y="2727"/>
                      </a:lnTo>
                      <a:lnTo>
                        <a:pt x="5985" y="2714"/>
                      </a:lnTo>
                      <a:lnTo>
                        <a:pt x="5985" y="2701"/>
                      </a:lnTo>
                      <a:lnTo>
                        <a:pt x="5984" y="2688"/>
                      </a:lnTo>
                      <a:lnTo>
                        <a:pt x="5982" y="2677"/>
                      </a:lnTo>
                      <a:lnTo>
                        <a:pt x="5981" y="2674"/>
                      </a:lnTo>
                      <a:lnTo>
                        <a:pt x="5978" y="2671"/>
                      </a:lnTo>
                      <a:lnTo>
                        <a:pt x="5974" y="2670"/>
                      </a:lnTo>
                      <a:lnTo>
                        <a:pt x="5969" y="2668"/>
                      </a:lnTo>
                      <a:lnTo>
                        <a:pt x="5950" y="2671"/>
                      </a:lnTo>
                      <a:lnTo>
                        <a:pt x="5923" y="2675"/>
                      </a:lnTo>
                      <a:lnTo>
                        <a:pt x="5915" y="2676"/>
                      </a:lnTo>
                      <a:lnTo>
                        <a:pt x="5908" y="2675"/>
                      </a:lnTo>
                      <a:lnTo>
                        <a:pt x="5902" y="2674"/>
                      </a:lnTo>
                      <a:lnTo>
                        <a:pt x="5897" y="2672"/>
                      </a:lnTo>
                      <a:lnTo>
                        <a:pt x="5891" y="2670"/>
                      </a:lnTo>
                      <a:lnTo>
                        <a:pt x="5888" y="2666"/>
                      </a:lnTo>
                      <a:lnTo>
                        <a:pt x="5884" y="2661"/>
                      </a:lnTo>
                      <a:lnTo>
                        <a:pt x="5881" y="2655"/>
                      </a:lnTo>
                      <a:lnTo>
                        <a:pt x="5880" y="2648"/>
                      </a:lnTo>
                      <a:lnTo>
                        <a:pt x="5881" y="2642"/>
                      </a:lnTo>
                      <a:lnTo>
                        <a:pt x="5882" y="2636"/>
                      </a:lnTo>
                      <a:lnTo>
                        <a:pt x="5885" y="2631"/>
                      </a:lnTo>
                      <a:lnTo>
                        <a:pt x="5893" y="2620"/>
                      </a:lnTo>
                      <a:lnTo>
                        <a:pt x="5904" y="2613"/>
                      </a:lnTo>
                      <a:lnTo>
                        <a:pt x="5916" y="2604"/>
                      </a:lnTo>
                      <a:lnTo>
                        <a:pt x="5929" y="2595"/>
                      </a:lnTo>
                      <a:lnTo>
                        <a:pt x="5941" y="2587"/>
                      </a:lnTo>
                      <a:lnTo>
                        <a:pt x="5951" y="2576"/>
                      </a:lnTo>
                      <a:lnTo>
                        <a:pt x="5978" y="2541"/>
                      </a:lnTo>
                      <a:lnTo>
                        <a:pt x="6006" y="2508"/>
                      </a:lnTo>
                      <a:lnTo>
                        <a:pt x="6031" y="2473"/>
                      </a:lnTo>
                      <a:lnTo>
                        <a:pt x="6057" y="2439"/>
                      </a:lnTo>
                      <a:lnTo>
                        <a:pt x="6073" y="2408"/>
                      </a:lnTo>
                      <a:lnTo>
                        <a:pt x="6089" y="2377"/>
                      </a:lnTo>
                      <a:lnTo>
                        <a:pt x="6098" y="2360"/>
                      </a:lnTo>
                      <a:lnTo>
                        <a:pt x="6108" y="2344"/>
                      </a:lnTo>
                      <a:lnTo>
                        <a:pt x="6118" y="2330"/>
                      </a:lnTo>
                      <a:lnTo>
                        <a:pt x="6131" y="2317"/>
                      </a:lnTo>
                      <a:lnTo>
                        <a:pt x="6146" y="2308"/>
                      </a:lnTo>
                      <a:lnTo>
                        <a:pt x="6161" y="2300"/>
                      </a:lnTo>
                      <a:lnTo>
                        <a:pt x="6178" y="2295"/>
                      </a:lnTo>
                      <a:lnTo>
                        <a:pt x="6195" y="2290"/>
                      </a:lnTo>
                      <a:lnTo>
                        <a:pt x="6230" y="2284"/>
                      </a:lnTo>
                      <a:lnTo>
                        <a:pt x="6266" y="2277"/>
                      </a:lnTo>
                      <a:lnTo>
                        <a:pt x="6283" y="2276"/>
                      </a:lnTo>
                      <a:lnTo>
                        <a:pt x="6301" y="2277"/>
                      </a:lnTo>
                      <a:lnTo>
                        <a:pt x="6319" y="2278"/>
                      </a:lnTo>
                      <a:lnTo>
                        <a:pt x="6337" y="2281"/>
                      </a:lnTo>
                      <a:lnTo>
                        <a:pt x="6356" y="2284"/>
                      </a:lnTo>
                      <a:lnTo>
                        <a:pt x="6374" y="2286"/>
                      </a:lnTo>
                      <a:lnTo>
                        <a:pt x="6392" y="2286"/>
                      </a:lnTo>
                      <a:lnTo>
                        <a:pt x="6409" y="2286"/>
                      </a:lnTo>
                      <a:lnTo>
                        <a:pt x="6420" y="2285"/>
                      </a:lnTo>
                      <a:lnTo>
                        <a:pt x="6433" y="2284"/>
                      </a:lnTo>
                      <a:lnTo>
                        <a:pt x="6445" y="2280"/>
                      </a:lnTo>
                      <a:lnTo>
                        <a:pt x="6458" y="2276"/>
                      </a:lnTo>
                      <a:lnTo>
                        <a:pt x="6481" y="2268"/>
                      </a:lnTo>
                      <a:lnTo>
                        <a:pt x="6506" y="2262"/>
                      </a:lnTo>
                      <a:lnTo>
                        <a:pt x="6506" y="2258"/>
                      </a:lnTo>
                      <a:lnTo>
                        <a:pt x="6507" y="2255"/>
                      </a:lnTo>
                      <a:lnTo>
                        <a:pt x="6509" y="2252"/>
                      </a:lnTo>
                      <a:lnTo>
                        <a:pt x="6512" y="2251"/>
                      </a:lnTo>
                      <a:lnTo>
                        <a:pt x="6522" y="2250"/>
                      </a:lnTo>
                      <a:lnTo>
                        <a:pt x="6533" y="2252"/>
                      </a:lnTo>
                      <a:lnTo>
                        <a:pt x="6560" y="2259"/>
                      </a:lnTo>
                      <a:lnTo>
                        <a:pt x="6585" y="2262"/>
                      </a:lnTo>
                      <a:lnTo>
                        <a:pt x="6610" y="2265"/>
                      </a:lnTo>
                      <a:lnTo>
                        <a:pt x="6636" y="2268"/>
                      </a:lnTo>
                      <a:lnTo>
                        <a:pt x="6649" y="2271"/>
                      </a:lnTo>
                      <a:lnTo>
                        <a:pt x="6662" y="2273"/>
                      </a:lnTo>
                      <a:lnTo>
                        <a:pt x="6675" y="2277"/>
                      </a:lnTo>
                      <a:lnTo>
                        <a:pt x="6686" y="2281"/>
                      </a:lnTo>
                      <a:lnTo>
                        <a:pt x="6688" y="2282"/>
                      </a:lnTo>
                      <a:lnTo>
                        <a:pt x="6688" y="2284"/>
                      </a:lnTo>
                      <a:lnTo>
                        <a:pt x="6686" y="2285"/>
                      </a:lnTo>
                      <a:lnTo>
                        <a:pt x="6684" y="2286"/>
                      </a:lnTo>
                      <a:lnTo>
                        <a:pt x="6677" y="2289"/>
                      </a:lnTo>
                      <a:lnTo>
                        <a:pt x="6668" y="2291"/>
                      </a:lnTo>
                      <a:lnTo>
                        <a:pt x="6658" y="2294"/>
                      </a:lnTo>
                      <a:lnTo>
                        <a:pt x="6649" y="2298"/>
                      </a:lnTo>
                      <a:lnTo>
                        <a:pt x="6641" y="2300"/>
                      </a:lnTo>
                      <a:lnTo>
                        <a:pt x="6636" y="2304"/>
                      </a:lnTo>
                      <a:lnTo>
                        <a:pt x="6634" y="2307"/>
                      </a:lnTo>
                      <a:lnTo>
                        <a:pt x="6633" y="2309"/>
                      </a:lnTo>
                      <a:lnTo>
                        <a:pt x="6633" y="2312"/>
                      </a:lnTo>
                      <a:lnTo>
                        <a:pt x="6634" y="2316"/>
                      </a:lnTo>
                      <a:lnTo>
                        <a:pt x="6637" y="2322"/>
                      </a:lnTo>
                      <a:lnTo>
                        <a:pt x="6641" y="2328"/>
                      </a:lnTo>
                      <a:lnTo>
                        <a:pt x="6660" y="2325"/>
                      </a:lnTo>
                      <a:lnTo>
                        <a:pt x="6684" y="2320"/>
                      </a:lnTo>
                      <a:lnTo>
                        <a:pt x="6708" y="2313"/>
                      </a:lnTo>
                      <a:lnTo>
                        <a:pt x="6729" y="2309"/>
                      </a:lnTo>
                      <a:lnTo>
                        <a:pt x="6734" y="2306"/>
                      </a:lnTo>
                      <a:lnTo>
                        <a:pt x="6739" y="2303"/>
                      </a:lnTo>
                      <a:lnTo>
                        <a:pt x="6746" y="2302"/>
                      </a:lnTo>
                      <a:lnTo>
                        <a:pt x="6751" y="2300"/>
                      </a:lnTo>
                      <a:lnTo>
                        <a:pt x="6764" y="2299"/>
                      </a:lnTo>
                      <a:lnTo>
                        <a:pt x="6778" y="2299"/>
                      </a:lnTo>
                      <a:lnTo>
                        <a:pt x="6806" y="2300"/>
                      </a:lnTo>
                      <a:lnTo>
                        <a:pt x="6834" y="2299"/>
                      </a:lnTo>
                      <a:lnTo>
                        <a:pt x="6837" y="2296"/>
                      </a:lnTo>
                      <a:lnTo>
                        <a:pt x="6838" y="2293"/>
                      </a:lnTo>
                      <a:lnTo>
                        <a:pt x="6838" y="2290"/>
                      </a:lnTo>
                      <a:lnTo>
                        <a:pt x="6837" y="2286"/>
                      </a:lnTo>
                      <a:lnTo>
                        <a:pt x="6833" y="2281"/>
                      </a:lnTo>
                      <a:lnTo>
                        <a:pt x="6828" y="2277"/>
                      </a:lnTo>
                      <a:lnTo>
                        <a:pt x="6820" y="2273"/>
                      </a:lnTo>
                      <a:lnTo>
                        <a:pt x="6813" y="2272"/>
                      </a:lnTo>
                      <a:lnTo>
                        <a:pt x="6807" y="2271"/>
                      </a:lnTo>
                      <a:lnTo>
                        <a:pt x="6803" y="2272"/>
                      </a:lnTo>
                      <a:lnTo>
                        <a:pt x="6791" y="2264"/>
                      </a:lnTo>
                      <a:lnTo>
                        <a:pt x="6781" y="2256"/>
                      </a:lnTo>
                      <a:lnTo>
                        <a:pt x="6777" y="2252"/>
                      </a:lnTo>
                      <a:lnTo>
                        <a:pt x="6774" y="2247"/>
                      </a:lnTo>
                      <a:lnTo>
                        <a:pt x="6774" y="2242"/>
                      </a:lnTo>
                      <a:lnTo>
                        <a:pt x="6774" y="2236"/>
                      </a:lnTo>
                      <a:lnTo>
                        <a:pt x="6782" y="2216"/>
                      </a:lnTo>
                      <a:lnTo>
                        <a:pt x="6791" y="2198"/>
                      </a:lnTo>
                      <a:lnTo>
                        <a:pt x="6800" y="2179"/>
                      </a:lnTo>
                      <a:lnTo>
                        <a:pt x="6812" y="2160"/>
                      </a:lnTo>
                      <a:lnTo>
                        <a:pt x="6824" y="2144"/>
                      </a:lnTo>
                      <a:lnTo>
                        <a:pt x="6835" y="2127"/>
                      </a:lnTo>
                      <a:lnTo>
                        <a:pt x="6848" y="2111"/>
                      </a:lnTo>
                      <a:lnTo>
                        <a:pt x="6863" y="2097"/>
                      </a:lnTo>
                      <a:lnTo>
                        <a:pt x="6873" y="2089"/>
                      </a:lnTo>
                      <a:lnTo>
                        <a:pt x="6886" y="2083"/>
                      </a:lnTo>
                      <a:lnTo>
                        <a:pt x="6899" y="2078"/>
                      </a:lnTo>
                      <a:lnTo>
                        <a:pt x="6912" y="2072"/>
                      </a:lnTo>
                      <a:lnTo>
                        <a:pt x="6939" y="2066"/>
                      </a:lnTo>
                      <a:lnTo>
                        <a:pt x="6964" y="2059"/>
                      </a:lnTo>
                      <a:lnTo>
                        <a:pt x="6979" y="2054"/>
                      </a:lnTo>
                      <a:lnTo>
                        <a:pt x="6996" y="2048"/>
                      </a:lnTo>
                      <a:lnTo>
                        <a:pt x="7005" y="2046"/>
                      </a:lnTo>
                      <a:lnTo>
                        <a:pt x="7014" y="2045"/>
                      </a:lnTo>
                      <a:lnTo>
                        <a:pt x="7018" y="2045"/>
                      </a:lnTo>
                      <a:lnTo>
                        <a:pt x="7022" y="2046"/>
                      </a:lnTo>
                      <a:lnTo>
                        <a:pt x="7026" y="2048"/>
                      </a:lnTo>
                      <a:lnTo>
                        <a:pt x="7030" y="2050"/>
                      </a:lnTo>
                      <a:lnTo>
                        <a:pt x="7032" y="2054"/>
                      </a:lnTo>
                      <a:lnTo>
                        <a:pt x="7034" y="2058"/>
                      </a:lnTo>
                      <a:lnTo>
                        <a:pt x="7035" y="2063"/>
                      </a:lnTo>
                      <a:lnTo>
                        <a:pt x="7036" y="2068"/>
                      </a:lnTo>
                      <a:lnTo>
                        <a:pt x="7035" y="2080"/>
                      </a:lnTo>
                      <a:lnTo>
                        <a:pt x="7034" y="2092"/>
                      </a:lnTo>
                      <a:lnTo>
                        <a:pt x="7031" y="2105"/>
                      </a:lnTo>
                      <a:lnTo>
                        <a:pt x="7030" y="2116"/>
                      </a:lnTo>
                      <a:lnTo>
                        <a:pt x="7030" y="2123"/>
                      </a:lnTo>
                      <a:lnTo>
                        <a:pt x="7031" y="2128"/>
                      </a:lnTo>
                      <a:lnTo>
                        <a:pt x="7032" y="2133"/>
                      </a:lnTo>
                      <a:lnTo>
                        <a:pt x="7034" y="2137"/>
                      </a:lnTo>
                      <a:lnTo>
                        <a:pt x="7038" y="2137"/>
                      </a:lnTo>
                      <a:lnTo>
                        <a:pt x="7040" y="2138"/>
                      </a:lnTo>
                      <a:lnTo>
                        <a:pt x="7043" y="2140"/>
                      </a:lnTo>
                      <a:lnTo>
                        <a:pt x="7045" y="2141"/>
                      </a:lnTo>
                      <a:lnTo>
                        <a:pt x="7048" y="2146"/>
                      </a:lnTo>
                      <a:lnTo>
                        <a:pt x="7052" y="2151"/>
                      </a:lnTo>
                      <a:lnTo>
                        <a:pt x="7054" y="2158"/>
                      </a:lnTo>
                      <a:lnTo>
                        <a:pt x="7058" y="2163"/>
                      </a:lnTo>
                      <a:lnTo>
                        <a:pt x="7060" y="2164"/>
                      </a:lnTo>
                      <a:lnTo>
                        <a:pt x="7061" y="2166"/>
                      </a:lnTo>
                      <a:lnTo>
                        <a:pt x="7064" y="2166"/>
                      </a:lnTo>
                      <a:lnTo>
                        <a:pt x="7066" y="2166"/>
                      </a:lnTo>
                      <a:lnTo>
                        <a:pt x="7092" y="2140"/>
                      </a:lnTo>
                      <a:lnTo>
                        <a:pt x="7122" y="2112"/>
                      </a:lnTo>
                      <a:lnTo>
                        <a:pt x="7139" y="2101"/>
                      </a:lnTo>
                      <a:lnTo>
                        <a:pt x="7157" y="2090"/>
                      </a:lnTo>
                      <a:lnTo>
                        <a:pt x="7166" y="2087"/>
                      </a:lnTo>
                      <a:lnTo>
                        <a:pt x="7175" y="2083"/>
                      </a:lnTo>
                      <a:lnTo>
                        <a:pt x="7185" y="2080"/>
                      </a:lnTo>
                      <a:lnTo>
                        <a:pt x="7196" y="2078"/>
                      </a:lnTo>
                      <a:lnTo>
                        <a:pt x="7188" y="2070"/>
                      </a:lnTo>
                      <a:lnTo>
                        <a:pt x="7180" y="2059"/>
                      </a:lnTo>
                      <a:lnTo>
                        <a:pt x="7174" y="2048"/>
                      </a:lnTo>
                      <a:lnTo>
                        <a:pt x="7167" y="2036"/>
                      </a:lnTo>
                      <a:lnTo>
                        <a:pt x="7163" y="2023"/>
                      </a:lnTo>
                      <a:lnTo>
                        <a:pt x="7162" y="2011"/>
                      </a:lnTo>
                      <a:lnTo>
                        <a:pt x="7162" y="2005"/>
                      </a:lnTo>
                      <a:lnTo>
                        <a:pt x="7163" y="2000"/>
                      </a:lnTo>
                      <a:lnTo>
                        <a:pt x="7165" y="1995"/>
                      </a:lnTo>
                      <a:lnTo>
                        <a:pt x="7167" y="1989"/>
                      </a:lnTo>
                      <a:lnTo>
                        <a:pt x="7171" y="1986"/>
                      </a:lnTo>
                      <a:lnTo>
                        <a:pt x="7175" y="1983"/>
                      </a:lnTo>
                      <a:lnTo>
                        <a:pt x="7180" y="1980"/>
                      </a:lnTo>
                      <a:lnTo>
                        <a:pt x="7185" y="1979"/>
                      </a:lnTo>
                      <a:lnTo>
                        <a:pt x="7196" y="1978"/>
                      </a:lnTo>
                      <a:lnTo>
                        <a:pt x="7209" y="1979"/>
                      </a:lnTo>
                      <a:lnTo>
                        <a:pt x="7220" y="1982"/>
                      </a:lnTo>
                      <a:lnTo>
                        <a:pt x="7233" y="1986"/>
                      </a:lnTo>
                      <a:lnTo>
                        <a:pt x="7245" y="1989"/>
                      </a:lnTo>
                      <a:lnTo>
                        <a:pt x="7255" y="1995"/>
                      </a:lnTo>
                      <a:lnTo>
                        <a:pt x="7257" y="1996"/>
                      </a:lnTo>
                      <a:lnTo>
                        <a:pt x="7257" y="1998"/>
                      </a:lnTo>
                      <a:lnTo>
                        <a:pt x="7257" y="2000"/>
                      </a:lnTo>
                      <a:lnTo>
                        <a:pt x="7255" y="2001"/>
                      </a:lnTo>
                      <a:lnTo>
                        <a:pt x="7250" y="2004"/>
                      </a:lnTo>
                      <a:lnTo>
                        <a:pt x="7245" y="2008"/>
                      </a:lnTo>
                      <a:lnTo>
                        <a:pt x="7239" y="2010"/>
                      </a:lnTo>
                      <a:lnTo>
                        <a:pt x="7232" y="2014"/>
                      </a:lnTo>
                      <a:lnTo>
                        <a:pt x="7227" y="2018"/>
                      </a:lnTo>
                      <a:lnTo>
                        <a:pt x="7223" y="2023"/>
                      </a:lnTo>
                      <a:lnTo>
                        <a:pt x="7220" y="2031"/>
                      </a:lnTo>
                      <a:lnTo>
                        <a:pt x="7219" y="2040"/>
                      </a:lnTo>
                      <a:lnTo>
                        <a:pt x="7219" y="2049"/>
                      </a:lnTo>
                      <a:lnTo>
                        <a:pt x="7219" y="2057"/>
                      </a:lnTo>
                      <a:lnTo>
                        <a:pt x="7222" y="2075"/>
                      </a:lnTo>
                      <a:lnTo>
                        <a:pt x="7223" y="2092"/>
                      </a:lnTo>
                      <a:lnTo>
                        <a:pt x="7224" y="2106"/>
                      </a:lnTo>
                      <a:lnTo>
                        <a:pt x="7227" y="2119"/>
                      </a:lnTo>
                      <a:lnTo>
                        <a:pt x="7227" y="2125"/>
                      </a:lnTo>
                      <a:lnTo>
                        <a:pt x="7227" y="2132"/>
                      </a:lnTo>
                      <a:lnTo>
                        <a:pt x="7226" y="2137"/>
                      </a:lnTo>
                      <a:lnTo>
                        <a:pt x="7223" y="2142"/>
                      </a:lnTo>
                      <a:lnTo>
                        <a:pt x="7218" y="2147"/>
                      </a:lnTo>
                      <a:lnTo>
                        <a:pt x="7210" y="2151"/>
                      </a:lnTo>
                      <a:lnTo>
                        <a:pt x="7202" y="2154"/>
                      </a:lnTo>
                      <a:lnTo>
                        <a:pt x="7193" y="2157"/>
                      </a:lnTo>
                      <a:lnTo>
                        <a:pt x="7184" y="2158"/>
                      </a:lnTo>
                      <a:lnTo>
                        <a:pt x="7175" y="2160"/>
                      </a:lnTo>
                      <a:lnTo>
                        <a:pt x="7166" y="2164"/>
                      </a:lnTo>
                      <a:lnTo>
                        <a:pt x="7159" y="2170"/>
                      </a:lnTo>
                      <a:lnTo>
                        <a:pt x="7158" y="2189"/>
                      </a:lnTo>
                      <a:lnTo>
                        <a:pt x="7159" y="2207"/>
                      </a:lnTo>
                      <a:lnTo>
                        <a:pt x="7146" y="2228"/>
                      </a:lnTo>
                      <a:lnTo>
                        <a:pt x="7132" y="2247"/>
                      </a:lnTo>
                      <a:lnTo>
                        <a:pt x="7118" y="2265"/>
                      </a:lnTo>
                      <a:lnTo>
                        <a:pt x="7104" y="2286"/>
                      </a:lnTo>
                      <a:lnTo>
                        <a:pt x="7092" y="2312"/>
                      </a:lnTo>
                      <a:lnTo>
                        <a:pt x="7082" y="2341"/>
                      </a:lnTo>
                      <a:lnTo>
                        <a:pt x="7076" y="2355"/>
                      </a:lnTo>
                      <a:lnTo>
                        <a:pt x="7070" y="2368"/>
                      </a:lnTo>
                      <a:lnTo>
                        <a:pt x="7062" y="2381"/>
                      </a:lnTo>
                      <a:lnTo>
                        <a:pt x="7052" y="2391"/>
                      </a:lnTo>
                      <a:lnTo>
                        <a:pt x="7048" y="2395"/>
                      </a:lnTo>
                      <a:lnTo>
                        <a:pt x="7043" y="2396"/>
                      </a:lnTo>
                      <a:lnTo>
                        <a:pt x="7038" y="2399"/>
                      </a:lnTo>
                      <a:lnTo>
                        <a:pt x="7032" y="2399"/>
                      </a:lnTo>
                      <a:lnTo>
                        <a:pt x="7021" y="2400"/>
                      </a:lnTo>
                      <a:lnTo>
                        <a:pt x="7009" y="2400"/>
                      </a:lnTo>
                      <a:lnTo>
                        <a:pt x="6997" y="2399"/>
                      </a:lnTo>
                      <a:lnTo>
                        <a:pt x="6986" y="2400"/>
                      </a:lnTo>
                      <a:lnTo>
                        <a:pt x="6982" y="2401"/>
                      </a:lnTo>
                      <a:lnTo>
                        <a:pt x="6977" y="2404"/>
                      </a:lnTo>
                      <a:lnTo>
                        <a:pt x="6973" y="2407"/>
                      </a:lnTo>
                      <a:lnTo>
                        <a:pt x="6969" y="2411"/>
                      </a:lnTo>
                      <a:lnTo>
                        <a:pt x="6966" y="2413"/>
                      </a:lnTo>
                      <a:lnTo>
                        <a:pt x="6966" y="2416"/>
                      </a:lnTo>
                      <a:lnTo>
                        <a:pt x="6965" y="2418"/>
                      </a:lnTo>
                      <a:lnTo>
                        <a:pt x="6966" y="2421"/>
                      </a:lnTo>
                      <a:lnTo>
                        <a:pt x="6969" y="2427"/>
                      </a:lnTo>
                      <a:lnTo>
                        <a:pt x="6973" y="2434"/>
                      </a:lnTo>
                      <a:lnTo>
                        <a:pt x="6978" y="2440"/>
                      </a:lnTo>
                      <a:lnTo>
                        <a:pt x="6982" y="2447"/>
                      </a:lnTo>
                      <a:lnTo>
                        <a:pt x="6986" y="2455"/>
                      </a:lnTo>
                      <a:lnTo>
                        <a:pt x="6987" y="2461"/>
                      </a:lnTo>
                      <a:lnTo>
                        <a:pt x="6984" y="2470"/>
                      </a:lnTo>
                      <a:lnTo>
                        <a:pt x="6981" y="2478"/>
                      </a:lnTo>
                      <a:lnTo>
                        <a:pt x="6977" y="2486"/>
                      </a:lnTo>
                      <a:lnTo>
                        <a:pt x="6971" y="2493"/>
                      </a:lnTo>
                      <a:lnTo>
                        <a:pt x="6968" y="2500"/>
                      </a:lnTo>
                      <a:lnTo>
                        <a:pt x="6962" y="2508"/>
                      </a:lnTo>
                      <a:lnTo>
                        <a:pt x="6960" y="2514"/>
                      </a:lnTo>
                      <a:lnTo>
                        <a:pt x="6958" y="2521"/>
                      </a:lnTo>
                      <a:lnTo>
                        <a:pt x="6960" y="2538"/>
                      </a:lnTo>
                      <a:lnTo>
                        <a:pt x="6960" y="2556"/>
                      </a:lnTo>
                      <a:lnTo>
                        <a:pt x="6961" y="2572"/>
                      </a:lnTo>
                      <a:lnTo>
                        <a:pt x="6964" y="2589"/>
                      </a:lnTo>
                      <a:lnTo>
                        <a:pt x="6968" y="2606"/>
                      </a:lnTo>
                      <a:lnTo>
                        <a:pt x="6971" y="2623"/>
                      </a:lnTo>
                      <a:lnTo>
                        <a:pt x="6977" y="2640"/>
                      </a:lnTo>
                      <a:lnTo>
                        <a:pt x="6983" y="2655"/>
                      </a:lnTo>
                      <a:lnTo>
                        <a:pt x="6995" y="2680"/>
                      </a:lnTo>
                      <a:lnTo>
                        <a:pt x="7008" y="2706"/>
                      </a:lnTo>
                      <a:lnTo>
                        <a:pt x="7021" y="2729"/>
                      </a:lnTo>
                      <a:lnTo>
                        <a:pt x="7036" y="2754"/>
                      </a:lnTo>
                      <a:lnTo>
                        <a:pt x="7052" y="2779"/>
                      </a:lnTo>
                      <a:lnTo>
                        <a:pt x="7066" y="2803"/>
                      </a:lnTo>
                      <a:lnTo>
                        <a:pt x="7080" y="2828"/>
                      </a:lnTo>
                      <a:lnTo>
                        <a:pt x="7093" y="2854"/>
                      </a:lnTo>
                      <a:lnTo>
                        <a:pt x="7102" y="2874"/>
                      </a:lnTo>
                      <a:lnTo>
                        <a:pt x="7110" y="2898"/>
                      </a:lnTo>
                      <a:lnTo>
                        <a:pt x="7117" y="2921"/>
                      </a:lnTo>
                      <a:lnTo>
                        <a:pt x="7126" y="2946"/>
                      </a:lnTo>
                      <a:lnTo>
                        <a:pt x="7131" y="2955"/>
                      </a:lnTo>
                      <a:lnTo>
                        <a:pt x="7136" y="2966"/>
                      </a:lnTo>
                      <a:lnTo>
                        <a:pt x="7139" y="2972"/>
                      </a:lnTo>
                      <a:lnTo>
                        <a:pt x="7143" y="2974"/>
                      </a:lnTo>
                      <a:lnTo>
                        <a:pt x="7144" y="2975"/>
                      </a:lnTo>
                      <a:lnTo>
                        <a:pt x="7145" y="2975"/>
                      </a:lnTo>
                      <a:lnTo>
                        <a:pt x="7148" y="2974"/>
                      </a:lnTo>
                      <a:lnTo>
                        <a:pt x="7149" y="2973"/>
                      </a:lnTo>
                      <a:lnTo>
                        <a:pt x="7167" y="2952"/>
                      </a:lnTo>
                      <a:lnTo>
                        <a:pt x="7187" y="2929"/>
                      </a:lnTo>
                      <a:lnTo>
                        <a:pt x="7196" y="2917"/>
                      </a:lnTo>
                      <a:lnTo>
                        <a:pt x="7204" y="2906"/>
                      </a:lnTo>
                      <a:lnTo>
                        <a:pt x="7209" y="2894"/>
                      </a:lnTo>
                      <a:lnTo>
                        <a:pt x="7214" y="2881"/>
                      </a:lnTo>
                      <a:lnTo>
                        <a:pt x="7215" y="2877"/>
                      </a:lnTo>
                      <a:lnTo>
                        <a:pt x="7215" y="2873"/>
                      </a:lnTo>
                      <a:lnTo>
                        <a:pt x="7215" y="2868"/>
                      </a:lnTo>
                      <a:lnTo>
                        <a:pt x="7214" y="2864"/>
                      </a:lnTo>
                      <a:lnTo>
                        <a:pt x="7211" y="2856"/>
                      </a:lnTo>
                      <a:lnTo>
                        <a:pt x="7207" y="2848"/>
                      </a:lnTo>
                      <a:lnTo>
                        <a:pt x="7202" y="2841"/>
                      </a:lnTo>
                      <a:lnTo>
                        <a:pt x="7200" y="2833"/>
                      </a:lnTo>
                      <a:lnTo>
                        <a:pt x="7198" y="2829"/>
                      </a:lnTo>
                      <a:lnTo>
                        <a:pt x="7198" y="2825"/>
                      </a:lnTo>
                      <a:lnTo>
                        <a:pt x="7198" y="2820"/>
                      </a:lnTo>
                      <a:lnTo>
                        <a:pt x="7200" y="2816"/>
                      </a:lnTo>
                      <a:lnTo>
                        <a:pt x="7204" y="2814"/>
                      </a:lnTo>
                      <a:lnTo>
                        <a:pt x="7206" y="2812"/>
                      </a:lnTo>
                      <a:lnTo>
                        <a:pt x="7210" y="2812"/>
                      </a:lnTo>
                      <a:lnTo>
                        <a:pt x="7215" y="2812"/>
                      </a:lnTo>
                      <a:lnTo>
                        <a:pt x="7224" y="2814"/>
                      </a:lnTo>
                      <a:lnTo>
                        <a:pt x="7235" y="2816"/>
                      </a:lnTo>
                      <a:lnTo>
                        <a:pt x="7244" y="2817"/>
                      </a:lnTo>
                      <a:lnTo>
                        <a:pt x="7253" y="2819"/>
                      </a:lnTo>
                      <a:lnTo>
                        <a:pt x="7257" y="2817"/>
                      </a:lnTo>
                      <a:lnTo>
                        <a:pt x="7259" y="2817"/>
                      </a:lnTo>
                      <a:lnTo>
                        <a:pt x="7263" y="2815"/>
                      </a:lnTo>
                      <a:lnTo>
                        <a:pt x="7264" y="2812"/>
                      </a:lnTo>
                      <a:lnTo>
                        <a:pt x="7267" y="2806"/>
                      </a:lnTo>
                      <a:lnTo>
                        <a:pt x="7267" y="2799"/>
                      </a:lnTo>
                      <a:lnTo>
                        <a:pt x="7267" y="2793"/>
                      </a:lnTo>
                      <a:lnTo>
                        <a:pt x="7266" y="2786"/>
                      </a:lnTo>
                      <a:lnTo>
                        <a:pt x="7261" y="2773"/>
                      </a:lnTo>
                      <a:lnTo>
                        <a:pt x="7254" y="2759"/>
                      </a:lnTo>
                      <a:lnTo>
                        <a:pt x="7248" y="2746"/>
                      </a:lnTo>
                      <a:lnTo>
                        <a:pt x="7244" y="2733"/>
                      </a:lnTo>
                      <a:lnTo>
                        <a:pt x="7242" y="2728"/>
                      </a:lnTo>
                      <a:lnTo>
                        <a:pt x="7242" y="2722"/>
                      </a:lnTo>
                      <a:lnTo>
                        <a:pt x="7244" y="2716"/>
                      </a:lnTo>
                      <a:lnTo>
                        <a:pt x="7246" y="2711"/>
                      </a:lnTo>
                      <a:lnTo>
                        <a:pt x="7250" y="2706"/>
                      </a:lnTo>
                      <a:lnTo>
                        <a:pt x="7255" y="2702"/>
                      </a:lnTo>
                      <a:lnTo>
                        <a:pt x="7261" y="2701"/>
                      </a:lnTo>
                      <a:lnTo>
                        <a:pt x="7267" y="2699"/>
                      </a:lnTo>
                      <a:lnTo>
                        <a:pt x="7280" y="2698"/>
                      </a:lnTo>
                      <a:lnTo>
                        <a:pt x="7294" y="2699"/>
                      </a:lnTo>
                      <a:lnTo>
                        <a:pt x="7309" y="2699"/>
                      </a:lnTo>
                      <a:lnTo>
                        <a:pt x="7322" y="2699"/>
                      </a:lnTo>
                      <a:lnTo>
                        <a:pt x="7327" y="2698"/>
                      </a:lnTo>
                      <a:lnTo>
                        <a:pt x="7332" y="2696"/>
                      </a:lnTo>
                      <a:lnTo>
                        <a:pt x="7336" y="2692"/>
                      </a:lnTo>
                      <a:lnTo>
                        <a:pt x="7338" y="2688"/>
                      </a:lnTo>
                      <a:lnTo>
                        <a:pt x="7341" y="2683"/>
                      </a:lnTo>
                      <a:lnTo>
                        <a:pt x="7341" y="2679"/>
                      </a:lnTo>
                      <a:lnTo>
                        <a:pt x="7340" y="2675"/>
                      </a:lnTo>
                      <a:lnTo>
                        <a:pt x="7338" y="2671"/>
                      </a:lnTo>
                      <a:lnTo>
                        <a:pt x="7332" y="2663"/>
                      </a:lnTo>
                      <a:lnTo>
                        <a:pt x="7324" y="2654"/>
                      </a:lnTo>
                      <a:lnTo>
                        <a:pt x="7315" y="2646"/>
                      </a:lnTo>
                      <a:lnTo>
                        <a:pt x="7307" y="2637"/>
                      </a:lnTo>
                      <a:lnTo>
                        <a:pt x="7305" y="2632"/>
                      </a:lnTo>
                      <a:lnTo>
                        <a:pt x="7303" y="2628"/>
                      </a:lnTo>
                      <a:lnTo>
                        <a:pt x="7302" y="2623"/>
                      </a:lnTo>
                      <a:lnTo>
                        <a:pt x="7302" y="2618"/>
                      </a:lnTo>
                      <a:lnTo>
                        <a:pt x="7302" y="2607"/>
                      </a:lnTo>
                      <a:lnTo>
                        <a:pt x="7305" y="2595"/>
                      </a:lnTo>
                      <a:lnTo>
                        <a:pt x="7307" y="2579"/>
                      </a:lnTo>
                      <a:lnTo>
                        <a:pt x="7311" y="2565"/>
                      </a:lnTo>
                      <a:lnTo>
                        <a:pt x="7314" y="2558"/>
                      </a:lnTo>
                      <a:lnTo>
                        <a:pt x="7316" y="2553"/>
                      </a:lnTo>
                      <a:lnTo>
                        <a:pt x="7320" y="2548"/>
                      </a:lnTo>
                      <a:lnTo>
                        <a:pt x="7324" y="2545"/>
                      </a:lnTo>
                      <a:lnTo>
                        <a:pt x="7328" y="2544"/>
                      </a:lnTo>
                      <a:lnTo>
                        <a:pt x="7332" y="2545"/>
                      </a:lnTo>
                      <a:lnTo>
                        <a:pt x="7337" y="2548"/>
                      </a:lnTo>
                      <a:lnTo>
                        <a:pt x="7344" y="2553"/>
                      </a:lnTo>
                      <a:lnTo>
                        <a:pt x="7346" y="2549"/>
                      </a:lnTo>
                      <a:lnTo>
                        <a:pt x="7347" y="2545"/>
                      </a:lnTo>
                      <a:lnTo>
                        <a:pt x="7347" y="2540"/>
                      </a:lnTo>
                      <a:lnTo>
                        <a:pt x="7347" y="2535"/>
                      </a:lnTo>
                      <a:lnTo>
                        <a:pt x="7345" y="2525"/>
                      </a:lnTo>
                      <a:lnTo>
                        <a:pt x="7344" y="2515"/>
                      </a:lnTo>
                      <a:lnTo>
                        <a:pt x="7344" y="2512"/>
                      </a:lnTo>
                      <a:lnTo>
                        <a:pt x="7344" y="2509"/>
                      </a:lnTo>
                      <a:lnTo>
                        <a:pt x="7342" y="2506"/>
                      </a:lnTo>
                      <a:lnTo>
                        <a:pt x="7341" y="2505"/>
                      </a:lnTo>
                      <a:lnTo>
                        <a:pt x="7336" y="2504"/>
                      </a:lnTo>
                      <a:lnTo>
                        <a:pt x="7329" y="2503"/>
                      </a:lnTo>
                      <a:lnTo>
                        <a:pt x="7322" y="2501"/>
                      </a:lnTo>
                      <a:lnTo>
                        <a:pt x="7315" y="2500"/>
                      </a:lnTo>
                      <a:lnTo>
                        <a:pt x="7312" y="2497"/>
                      </a:lnTo>
                      <a:lnTo>
                        <a:pt x="7310" y="2495"/>
                      </a:lnTo>
                      <a:lnTo>
                        <a:pt x="7309" y="2492"/>
                      </a:lnTo>
                      <a:lnTo>
                        <a:pt x="7307" y="2488"/>
                      </a:lnTo>
                      <a:lnTo>
                        <a:pt x="7303" y="2479"/>
                      </a:lnTo>
                      <a:lnTo>
                        <a:pt x="7302" y="2470"/>
                      </a:lnTo>
                      <a:lnTo>
                        <a:pt x="7301" y="2460"/>
                      </a:lnTo>
                      <a:lnTo>
                        <a:pt x="7301" y="2449"/>
                      </a:lnTo>
                      <a:lnTo>
                        <a:pt x="7301" y="2438"/>
                      </a:lnTo>
                      <a:lnTo>
                        <a:pt x="7303" y="2427"/>
                      </a:lnTo>
                      <a:lnTo>
                        <a:pt x="7307" y="2417"/>
                      </a:lnTo>
                      <a:lnTo>
                        <a:pt x="7311" y="2405"/>
                      </a:lnTo>
                      <a:lnTo>
                        <a:pt x="7309" y="2403"/>
                      </a:lnTo>
                      <a:lnTo>
                        <a:pt x="7305" y="2401"/>
                      </a:lnTo>
                      <a:lnTo>
                        <a:pt x="7302" y="2400"/>
                      </a:lnTo>
                      <a:lnTo>
                        <a:pt x="7297" y="2400"/>
                      </a:lnTo>
                      <a:lnTo>
                        <a:pt x="7288" y="2403"/>
                      </a:lnTo>
                      <a:lnTo>
                        <a:pt x="7279" y="2405"/>
                      </a:lnTo>
                      <a:lnTo>
                        <a:pt x="7268" y="2409"/>
                      </a:lnTo>
                      <a:lnTo>
                        <a:pt x="7258" y="2411"/>
                      </a:lnTo>
                      <a:lnTo>
                        <a:pt x="7254" y="2411"/>
                      </a:lnTo>
                      <a:lnTo>
                        <a:pt x="7249" y="2411"/>
                      </a:lnTo>
                      <a:lnTo>
                        <a:pt x="7245" y="2409"/>
                      </a:lnTo>
                      <a:lnTo>
                        <a:pt x="7241" y="2405"/>
                      </a:lnTo>
                      <a:lnTo>
                        <a:pt x="7237" y="2400"/>
                      </a:lnTo>
                      <a:lnTo>
                        <a:pt x="7235" y="2392"/>
                      </a:lnTo>
                      <a:lnTo>
                        <a:pt x="7235" y="2385"/>
                      </a:lnTo>
                      <a:lnTo>
                        <a:pt x="7235" y="2377"/>
                      </a:lnTo>
                      <a:lnTo>
                        <a:pt x="7237" y="2359"/>
                      </a:lnTo>
                      <a:lnTo>
                        <a:pt x="7241" y="2341"/>
                      </a:lnTo>
                      <a:lnTo>
                        <a:pt x="7245" y="2334"/>
                      </a:lnTo>
                      <a:lnTo>
                        <a:pt x="7248" y="2328"/>
                      </a:lnTo>
                      <a:lnTo>
                        <a:pt x="7250" y="2321"/>
                      </a:lnTo>
                      <a:lnTo>
                        <a:pt x="7251" y="2315"/>
                      </a:lnTo>
                      <a:lnTo>
                        <a:pt x="7253" y="2300"/>
                      </a:lnTo>
                      <a:lnTo>
                        <a:pt x="7254" y="2286"/>
                      </a:lnTo>
                      <a:lnTo>
                        <a:pt x="7254" y="2272"/>
                      </a:lnTo>
                      <a:lnTo>
                        <a:pt x="7257" y="2259"/>
                      </a:lnTo>
                      <a:lnTo>
                        <a:pt x="7258" y="2252"/>
                      </a:lnTo>
                      <a:lnTo>
                        <a:pt x="7261" y="2246"/>
                      </a:lnTo>
                      <a:lnTo>
                        <a:pt x="7264" y="2241"/>
                      </a:lnTo>
                      <a:lnTo>
                        <a:pt x="7270" y="2236"/>
                      </a:lnTo>
                      <a:lnTo>
                        <a:pt x="7272" y="2233"/>
                      </a:lnTo>
                      <a:lnTo>
                        <a:pt x="7275" y="2232"/>
                      </a:lnTo>
                      <a:lnTo>
                        <a:pt x="7279" y="2232"/>
                      </a:lnTo>
                      <a:lnTo>
                        <a:pt x="7283" y="2233"/>
                      </a:lnTo>
                      <a:lnTo>
                        <a:pt x="7290" y="2236"/>
                      </a:lnTo>
                      <a:lnTo>
                        <a:pt x="7298" y="2241"/>
                      </a:lnTo>
                      <a:lnTo>
                        <a:pt x="7307" y="2246"/>
                      </a:lnTo>
                      <a:lnTo>
                        <a:pt x="7316" y="2251"/>
                      </a:lnTo>
                      <a:lnTo>
                        <a:pt x="7322" y="2252"/>
                      </a:lnTo>
                      <a:lnTo>
                        <a:pt x="7325" y="2254"/>
                      </a:lnTo>
                      <a:lnTo>
                        <a:pt x="7331" y="2254"/>
                      </a:lnTo>
                      <a:lnTo>
                        <a:pt x="7334" y="2254"/>
                      </a:lnTo>
                      <a:lnTo>
                        <a:pt x="7333" y="2241"/>
                      </a:lnTo>
                      <a:lnTo>
                        <a:pt x="7329" y="2221"/>
                      </a:lnTo>
                      <a:lnTo>
                        <a:pt x="7342" y="2206"/>
                      </a:lnTo>
                      <a:lnTo>
                        <a:pt x="7357" y="2192"/>
                      </a:lnTo>
                      <a:lnTo>
                        <a:pt x="7364" y="2186"/>
                      </a:lnTo>
                      <a:lnTo>
                        <a:pt x="7372" y="2181"/>
                      </a:lnTo>
                      <a:lnTo>
                        <a:pt x="7381" y="2180"/>
                      </a:lnTo>
                      <a:lnTo>
                        <a:pt x="7389" y="2180"/>
                      </a:lnTo>
                      <a:lnTo>
                        <a:pt x="7393" y="2181"/>
                      </a:lnTo>
                      <a:lnTo>
                        <a:pt x="7395" y="2182"/>
                      </a:lnTo>
                      <a:lnTo>
                        <a:pt x="7397" y="2185"/>
                      </a:lnTo>
                      <a:lnTo>
                        <a:pt x="7397" y="2189"/>
                      </a:lnTo>
                      <a:lnTo>
                        <a:pt x="7397" y="2195"/>
                      </a:lnTo>
                      <a:lnTo>
                        <a:pt x="7395" y="2204"/>
                      </a:lnTo>
                      <a:lnTo>
                        <a:pt x="7394" y="2212"/>
                      </a:lnTo>
                      <a:lnTo>
                        <a:pt x="7393" y="2221"/>
                      </a:lnTo>
                      <a:lnTo>
                        <a:pt x="7393" y="2229"/>
                      </a:lnTo>
                      <a:lnTo>
                        <a:pt x="7394" y="2236"/>
                      </a:lnTo>
                      <a:lnTo>
                        <a:pt x="7397" y="2237"/>
                      </a:lnTo>
                      <a:lnTo>
                        <a:pt x="7398" y="2237"/>
                      </a:lnTo>
                      <a:lnTo>
                        <a:pt x="7402" y="2236"/>
                      </a:lnTo>
                      <a:lnTo>
                        <a:pt x="7404" y="2233"/>
                      </a:lnTo>
                      <a:lnTo>
                        <a:pt x="7411" y="2227"/>
                      </a:lnTo>
                      <a:lnTo>
                        <a:pt x="7417" y="2221"/>
                      </a:lnTo>
                      <a:lnTo>
                        <a:pt x="7427" y="2214"/>
                      </a:lnTo>
                      <a:lnTo>
                        <a:pt x="7436" y="2204"/>
                      </a:lnTo>
                      <a:lnTo>
                        <a:pt x="7445" y="2195"/>
                      </a:lnTo>
                      <a:lnTo>
                        <a:pt x="7452" y="2185"/>
                      </a:lnTo>
                      <a:lnTo>
                        <a:pt x="7462" y="2177"/>
                      </a:lnTo>
                      <a:lnTo>
                        <a:pt x="7471" y="2170"/>
                      </a:lnTo>
                      <a:lnTo>
                        <a:pt x="7474" y="2167"/>
                      </a:lnTo>
                      <a:lnTo>
                        <a:pt x="7480" y="2164"/>
                      </a:lnTo>
                      <a:lnTo>
                        <a:pt x="7485" y="2162"/>
                      </a:lnTo>
                      <a:lnTo>
                        <a:pt x="7491" y="2160"/>
                      </a:lnTo>
                      <a:lnTo>
                        <a:pt x="7503" y="2162"/>
                      </a:lnTo>
                      <a:lnTo>
                        <a:pt x="7516" y="2166"/>
                      </a:lnTo>
                      <a:lnTo>
                        <a:pt x="7528" y="2170"/>
                      </a:lnTo>
                      <a:lnTo>
                        <a:pt x="7541" y="2176"/>
                      </a:lnTo>
                      <a:lnTo>
                        <a:pt x="7565" y="2188"/>
                      </a:lnTo>
                      <a:lnTo>
                        <a:pt x="7589" y="2198"/>
                      </a:lnTo>
                      <a:lnTo>
                        <a:pt x="7596" y="2203"/>
                      </a:lnTo>
                      <a:lnTo>
                        <a:pt x="7604" y="2207"/>
                      </a:lnTo>
                      <a:lnTo>
                        <a:pt x="7608" y="2210"/>
                      </a:lnTo>
                      <a:lnTo>
                        <a:pt x="7612" y="2210"/>
                      </a:lnTo>
                      <a:lnTo>
                        <a:pt x="7615" y="2210"/>
                      </a:lnTo>
                      <a:lnTo>
                        <a:pt x="7616" y="2207"/>
                      </a:lnTo>
                      <a:lnTo>
                        <a:pt x="7621" y="2190"/>
                      </a:lnTo>
                      <a:lnTo>
                        <a:pt x="7626" y="2170"/>
                      </a:lnTo>
                      <a:lnTo>
                        <a:pt x="7637" y="2157"/>
                      </a:lnTo>
                      <a:lnTo>
                        <a:pt x="7648" y="2145"/>
                      </a:lnTo>
                      <a:lnTo>
                        <a:pt x="7660" y="2132"/>
                      </a:lnTo>
                      <a:lnTo>
                        <a:pt x="7673" y="2120"/>
                      </a:lnTo>
                      <a:lnTo>
                        <a:pt x="7700" y="2100"/>
                      </a:lnTo>
                      <a:lnTo>
                        <a:pt x="7727" y="2078"/>
                      </a:lnTo>
                      <a:lnTo>
                        <a:pt x="7756" y="2061"/>
                      </a:lnTo>
                      <a:lnTo>
                        <a:pt x="7784" y="2043"/>
                      </a:lnTo>
                      <a:lnTo>
                        <a:pt x="7799" y="2033"/>
                      </a:lnTo>
                      <a:lnTo>
                        <a:pt x="7813" y="2026"/>
                      </a:lnTo>
                      <a:lnTo>
                        <a:pt x="7828" y="2019"/>
                      </a:lnTo>
                      <a:lnTo>
                        <a:pt x="7844" y="2013"/>
                      </a:lnTo>
                      <a:lnTo>
                        <a:pt x="7853" y="2009"/>
                      </a:lnTo>
                      <a:lnTo>
                        <a:pt x="7861" y="2005"/>
                      </a:lnTo>
                      <a:lnTo>
                        <a:pt x="7870" y="2002"/>
                      </a:lnTo>
                      <a:lnTo>
                        <a:pt x="7880" y="2001"/>
                      </a:lnTo>
                      <a:lnTo>
                        <a:pt x="7898" y="2000"/>
                      </a:lnTo>
                      <a:lnTo>
                        <a:pt x="7918" y="2000"/>
                      </a:lnTo>
                      <a:lnTo>
                        <a:pt x="7936" y="2002"/>
                      </a:lnTo>
                      <a:lnTo>
                        <a:pt x="7955" y="2004"/>
                      </a:lnTo>
                      <a:lnTo>
                        <a:pt x="7974" y="2005"/>
                      </a:lnTo>
                      <a:lnTo>
                        <a:pt x="7992" y="2005"/>
                      </a:lnTo>
                      <a:lnTo>
                        <a:pt x="7994" y="2002"/>
                      </a:lnTo>
                      <a:lnTo>
                        <a:pt x="7997" y="2000"/>
                      </a:lnTo>
                      <a:lnTo>
                        <a:pt x="8000" y="1997"/>
                      </a:lnTo>
                      <a:lnTo>
                        <a:pt x="8001" y="1993"/>
                      </a:lnTo>
                      <a:lnTo>
                        <a:pt x="8002" y="1986"/>
                      </a:lnTo>
                      <a:lnTo>
                        <a:pt x="8002" y="1978"/>
                      </a:lnTo>
                      <a:lnTo>
                        <a:pt x="8001" y="1970"/>
                      </a:lnTo>
                      <a:lnTo>
                        <a:pt x="7998" y="1962"/>
                      </a:lnTo>
                      <a:lnTo>
                        <a:pt x="7994" y="1954"/>
                      </a:lnTo>
                      <a:lnTo>
                        <a:pt x="7992" y="1949"/>
                      </a:lnTo>
                      <a:lnTo>
                        <a:pt x="7980" y="1932"/>
                      </a:lnTo>
                      <a:lnTo>
                        <a:pt x="7968" y="1917"/>
                      </a:lnTo>
                      <a:lnTo>
                        <a:pt x="7957" y="1903"/>
                      </a:lnTo>
                      <a:lnTo>
                        <a:pt x="7944" y="1888"/>
                      </a:lnTo>
                      <a:lnTo>
                        <a:pt x="7915" y="1862"/>
                      </a:lnTo>
                      <a:lnTo>
                        <a:pt x="7885" y="1838"/>
                      </a:lnTo>
                      <a:lnTo>
                        <a:pt x="7874" y="1831"/>
                      </a:lnTo>
                      <a:lnTo>
                        <a:pt x="7862" y="1827"/>
                      </a:lnTo>
                      <a:lnTo>
                        <a:pt x="7850" y="1825"/>
                      </a:lnTo>
                      <a:lnTo>
                        <a:pt x="7839" y="1822"/>
                      </a:lnTo>
                      <a:lnTo>
                        <a:pt x="7827" y="1820"/>
                      </a:lnTo>
                      <a:lnTo>
                        <a:pt x="7817" y="1816"/>
                      </a:lnTo>
                      <a:lnTo>
                        <a:pt x="7806" y="1812"/>
                      </a:lnTo>
                      <a:lnTo>
                        <a:pt x="7797" y="1805"/>
                      </a:lnTo>
                      <a:lnTo>
                        <a:pt x="7792" y="1803"/>
                      </a:lnTo>
                      <a:lnTo>
                        <a:pt x="7787" y="1799"/>
                      </a:lnTo>
                      <a:lnTo>
                        <a:pt x="7783" y="1795"/>
                      </a:lnTo>
                      <a:lnTo>
                        <a:pt x="7779" y="1789"/>
                      </a:lnTo>
                      <a:lnTo>
                        <a:pt x="7778" y="1783"/>
                      </a:lnTo>
                      <a:lnTo>
                        <a:pt x="7778" y="1778"/>
                      </a:lnTo>
                      <a:lnTo>
                        <a:pt x="7779" y="1773"/>
                      </a:lnTo>
                      <a:lnTo>
                        <a:pt x="7783" y="1769"/>
                      </a:lnTo>
                      <a:lnTo>
                        <a:pt x="7787" y="1768"/>
                      </a:lnTo>
                      <a:lnTo>
                        <a:pt x="7790" y="1767"/>
                      </a:lnTo>
                      <a:lnTo>
                        <a:pt x="7793" y="1767"/>
                      </a:lnTo>
                      <a:lnTo>
                        <a:pt x="7797" y="1768"/>
                      </a:lnTo>
                      <a:lnTo>
                        <a:pt x="7804" y="1770"/>
                      </a:lnTo>
                      <a:lnTo>
                        <a:pt x="7812" y="1774"/>
                      </a:lnTo>
                      <a:lnTo>
                        <a:pt x="7819" y="1778"/>
                      </a:lnTo>
                      <a:lnTo>
                        <a:pt x="7827" y="1781"/>
                      </a:lnTo>
                      <a:lnTo>
                        <a:pt x="7835" y="1783"/>
                      </a:lnTo>
                      <a:lnTo>
                        <a:pt x="7844" y="1783"/>
                      </a:lnTo>
                      <a:lnTo>
                        <a:pt x="7866" y="1782"/>
                      </a:lnTo>
                      <a:lnTo>
                        <a:pt x="7891" y="1779"/>
                      </a:lnTo>
                      <a:lnTo>
                        <a:pt x="7902" y="1777"/>
                      </a:lnTo>
                      <a:lnTo>
                        <a:pt x="7914" y="1773"/>
                      </a:lnTo>
                      <a:lnTo>
                        <a:pt x="7919" y="1770"/>
                      </a:lnTo>
                      <a:lnTo>
                        <a:pt x="7923" y="1767"/>
                      </a:lnTo>
                      <a:lnTo>
                        <a:pt x="7927" y="1764"/>
                      </a:lnTo>
                      <a:lnTo>
                        <a:pt x="7931" y="1759"/>
                      </a:lnTo>
                      <a:lnTo>
                        <a:pt x="7933" y="1756"/>
                      </a:lnTo>
                      <a:lnTo>
                        <a:pt x="7935" y="1752"/>
                      </a:lnTo>
                      <a:lnTo>
                        <a:pt x="7935" y="1748"/>
                      </a:lnTo>
                      <a:lnTo>
                        <a:pt x="7935" y="1745"/>
                      </a:lnTo>
                      <a:lnTo>
                        <a:pt x="7933" y="1735"/>
                      </a:lnTo>
                      <a:lnTo>
                        <a:pt x="7931" y="1726"/>
                      </a:lnTo>
                      <a:lnTo>
                        <a:pt x="7924" y="1710"/>
                      </a:lnTo>
                      <a:lnTo>
                        <a:pt x="7922" y="1695"/>
                      </a:lnTo>
                      <a:lnTo>
                        <a:pt x="7922" y="1680"/>
                      </a:lnTo>
                      <a:lnTo>
                        <a:pt x="7922" y="1662"/>
                      </a:lnTo>
                      <a:lnTo>
                        <a:pt x="7922" y="1654"/>
                      </a:lnTo>
                      <a:lnTo>
                        <a:pt x="7924" y="1647"/>
                      </a:lnTo>
                      <a:lnTo>
                        <a:pt x="7927" y="1642"/>
                      </a:lnTo>
                      <a:lnTo>
                        <a:pt x="7931" y="1640"/>
                      </a:lnTo>
                      <a:lnTo>
                        <a:pt x="7939" y="1640"/>
                      </a:lnTo>
                      <a:lnTo>
                        <a:pt x="7945" y="1641"/>
                      </a:lnTo>
                      <a:lnTo>
                        <a:pt x="7952" y="1645"/>
                      </a:lnTo>
                      <a:lnTo>
                        <a:pt x="7958" y="1651"/>
                      </a:lnTo>
                      <a:lnTo>
                        <a:pt x="7968" y="1664"/>
                      </a:lnTo>
                      <a:lnTo>
                        <a:pt x="7978" y="1677"/>
                      </a:lnTo>
                      <a:lnTo>
                        <a:pt x="7981" y="1685"/>
                      </a:lnTo>
                      <a:lnTo>
                        <a:pt x="7985" y="1694"/>
                      </a:lnTo>
                      <a:lnTo>
                        <a:pt x="7988" y="1704"/>
                      </a:lnTo>
                      <a:lnTo>
                        <a:pt x="7991" y="1713"/>
                      </a:lnTo>
                      <a:lnTo>
                        <a:pt x="7993" y="1724"/>
                      </a:lnTo>
                      <a:lnTo>
                        <a:pt x="7997" y="1732"/>
                      </a:lnTo>
                      <a:lnTo>
                        <a:pt x="8000" y="1734"/>
                      </a:lnTo>
                      <a:lnTo>
                        <a:pt x="8002" y="1738"/>
                      </a:lnTo>
                      <a:lnTo>
                        <a:pt x="8006" y="1739"/>
                      </a:lnTo>
                      <a:lnTo>
                        <a:pt x="8010" y="1741"/>
                      </a:lnTo>
                      <a:lnTo>
                        <a:pt x="8015" y="1742"/>
                      </a:lnTo>
                      <a:lnTo>
                        <a:pt x="8020" y="1742"/>
                      </a:lnTo>
                      <a:lnTo>
                        <a:pt x="8026" y="1741"/>
                      </a:lnTo>
                      <a:lnTo>
                        <a:pt x="8032" y="1739"/>
                      </a:lnTo>
                      <a:lnTo>
                        <a:pt x="8042" y="1734"/>
                      </a:lnTo>
                      <a:lnTo>
                        <a:pt x="8054" y="1728"/>
                      </a:lnTo>
                      <a:lnTo>
                        <a:pt x="8066" y="1721"/>
                      </a:lnTo>
                      <a:lnTo>
                        <a:pt x="8076" y="1715"/>
                      </a:lnTo>
                      <a:lnTo>
                        <a:pt x="8081" y="1713"/>
                      </a:lnTo>
                      <a:lnTo>
                        <a:pt x="8086" y="1712"/>
                      </a:lnTo>
                      <a:lnTo>
                        <a:pt x="8092" y="1712"/>
                      </a:lnTo>
                      <a:lnTo>
                        <a:pt x="8097" y="1713"/>
                      </a:lnTo>
                      <a:lnTo>
                        <a:pt x="8105" y="1716"/>
                      </a:lnTo>
                      <a:lnTo>
                        <a:pt x="8112" y="1719"/>
                      </a:lnTo>
                      <a:lnTo>
                        <a:pt x="8120" y="1722"/>
                      </a:lnTo>
                      <a:lnTo>
                        <a:pt x="8127" y="1728"/>
                      </a:lnTo>
                      <a:lnTo>
                        <a:pt x="8140" y="1739"/>
                      </a:lnTo>
                      <a:lnTo>
                        <a:pt x="8153" y="1752"/>
                      </a:lnTo>
                      <a:lnTo>
                        <a:pt x="8164" y="1765"/>
                      </a:lnTo>
                      <a:lnTo>
                        <a:pt x="8176" y="1779"/>
                      </a:lnTo>
                      <a:lnTo>
                        <a:pt x="8188" y="1791"/>
                      </a:lnTo>
                      <a:lnTo>
                        <a:pt x="8199" y="1802"/>
                      </a:lnTo>
                      <a:lnTo>
                        <a:pt x="8211" y="1803"/>
                      </a:lnTo>
                      <a:lnTo>
                        <a:pt x="8223" y="1807"/>
                      </a:lnTo>
                      <a:lnTo>
                        <a:pt x="8234" y="1812"/>
                      </a:lnTo>
                      <a:lnTo>
                        <a:pt x="8246" y="1818"/>
                      </a:lnTo>
                      <a:lnTo>
                        <a:pt x="8259" y="1826"/>
                      </a:lnTo>
                      <a:lnTo>
                        <a:pt x="8271" y="1833"/>
                      </a:lnTo>
                      <a:lnTo>
                        <a:pt x="8284" y="1838"/>
                      </a:lnTo>
                      <a:lnTo>
                        <a:pt x="8296" y="1843"/>
                      </a:lnTo>
                      <a:lnTo>
                        <a:pt x="8304" y="1842"/>
                      </a:lnTo>
                      <a:lnTo>
                        <a:pt x="8315" y="1840"/>
                      </a:lnTo>
                      <a:lnTo>
                        <a:pt x="8326" y="1838"/>
                      </a:lnTo>
                      <a:lnTo>
                        <a:pt x="8338" y="1834"/>
                      </a:lnTo>
                      <a:lnTo>
                        <a:pt x="8342" y="1831"/>
                      </a:lnTo>
                      <a:lnTo>
                        <a:pt x="8346" y="1829"/>
                      </a:lnTo>
                      <a:lnTo>
                        <a:pt x="8348" y="1826"/>
                      </a:lnTo>
                      <a:lnTo>
                        <a:pt x="8350" y="1824"/>
                      </a:lnTo>
                      <a:lnTo>
                        <a:pt x="8348" y="1820"/>
                      </a:lnTo>
                      <a:lnTo>
                        <a:pt x="8346" y="1817"/>
                      </a:lnTo>
                      <a:lnTo>
                        <a:pt x="8341" y="1813"/>
                      </a:lnTo>
                      <a:lnTo>
                        <a:pt x="8334" y="1809"/>
                      </a:lnTo>
                      <a:lnTo>
                        <a:pt x="8334" y="1799"/>
                      </a:lnTo>
                      <a:lnTo>
                        <a:pt x="8333" y="1789"/>
                      </a:lnTo>
                      <a:lnTo>
                        <a:pt x="8330" y="1777"/>
                      </a:lnTo>
                      <a:lnTo>
                        <a:pt x="8328" y="1765"/>
                      </a:lnTo>
                      <a:lnTo>
                        <a:pt x="8326" y="1754"/>
                      </a:lnTo>
                      <a:lnTo>
                        <a:pt x="8325" y="1742"/>
                      </a:lnTo>
                      <a:lnTo>
                        <a:pt x="8325" y="1737"/>
                      </a:lnTo>
                      <a:lnTo>
                        <a:pt x="8325" y="1732"/>
                      </a:lnTo>
                      <a:lnTo>
                        <a:pt x="8326" y="1728"/>
                      </a:lnTo>
                      <a:lnTo>
                        <a:pt x="8329" y="1722"/>
                      </a:lnTo>
                      <a:lnTo>
                        <a:pt x="8337" y="1726"/>
                      </a:lnTo>
                      <a:lnTo>
                        <a:pt x="8346" y="1729"/>
                      </a:lnTo>
                      <a:lnTo>
                        <a:pt x="8355" y="1730"/>
                      </a:lnTo>
                      <a:lnTo>
                        <a:pt x="8364" y="1732"/>
                      </a:lnTo>
                      <a:lnTo>
                        <a:pt x="8374" y="1732"/>
                      </a:lnTo>
                      <a:lnTo>
                        <a:pt x="8385" y="1730"/>
                      </a:lnTo>
                      <a:lnTo>
                        <a:pt x="8394" y="1726"/>
                      </a:lnTo>
                      <a:lnTo>
                        <a:pt x="8403" y="1722"/>
                      </a:lnTo>
                      <a:lnTo>
                        <a:pt x="8408" y="1720"/>
                      </a:lnTo>
                      <a:lnTo>
                        <a:pt x="8411" y="1713"/>
                      </a:lnTo>
                      <a:lnTo>
                        <a:pt x="8414" y="1707"/>
                      </a:lnTo>
                      <a:lnTo>
                        <a:pt x="8417" y="1698"/>
                      </a:lnTo>
                      <a:lnTo>
                        <a:pt x="8421" y="1681"/>
                      </a:lnTo>
                      <a:lnTo>
                        <a:pt x="8426" y="1667"/>
                      </a:lnTo>
                      <a:lnTo>
                        <a:pt x="8401" y="1654"/>
                      </a:lnTo>
                      <a:lnTo>
                        <a:pt x="8381" y="1642"/>
                      </a:lnTo>
                      <a:lnTo>
                        <a:pt x="8363" y="1632"/>
                      </a:lnTo>
                      <a:lnTo>
                        <a:pt x="8343" y="1621"/>
                      </a:lnTo>
                      <a:lnTo>
                        <a:pt x="8306" y="1608"/>
                      </a:lnTo>
                      <a:lnTo>
                        <a:pt x="8267" y="1595"/>
                      </a:lnTo>
                      <a:lnTo>
                        <a:pt x="8247" y="1589"/>
                      </a:lnTo>
                      <a:lnTo>
                        <a:pt x="8226" y="1584"/>
                      </a:lnTo>
                      <a:lnTo>
                        <a:pt x="8206" y="1581"/>
                      </a:lnTo>
                      <a:lnTo>
                        <a:pt x="8186" y="1580"/>
                      </a:lnTo>
                      <a:lnTo>
                        <a:pt x="8184" y="1581"/>
                      </a:lnTo>
                      <a:lnTo>
                        <a:pt x="8182" y="1583"/>
                      </a:lnTo>
                      <a:lnTo>
                        <a:pt x="8182" y="1585"/>
                      </a:lnTo>
                      <a:lnTo>
                        <a:pt x="8182" y="1588"/>
                      </a:lnTo>
                      <a:lnTo>
                        <a:pt x="8185" y="1594"/>
                      </a:lnTo>
                      <a:lnTo>
                        <a:pt x="8189" y="1601"/>
                      </a:lnTo>
                      <a:lnTo>
                        <a:pt x="8193" y="1608"/>
                      </a:lnTo>
                      <a:lnTo>
                        <a:pt x="8195" y="1615"/>
                      </a:lnTo>
                      <a:lnTo>
                        <a:pt x="8197" y="1619"/>
                      </a:lnTo>
                      <a:lnTo>
                        <a:pt x="8197" y="1621"/>
                      </a:lnTo>
                      <a:lnTo>
                        <a:pt x="8197" y="1624"/>
                      </a:lnTo>
                      <a:lnTo>
                        <a:pt x="8195" y="1625"/>
                      </a:lnTo>
                      <a:lnTo>
                        <a:pt x="8189" y="1630"/>
                      </a:lnTo>
                      <a:lnTo>
                        <a:pt x="8184" y="1633"/>
                      </a:lnTo>
                      <a:lnTo>
                        <a:pt x="8176" y="1634"/>
                      </a:lnTo>
                      <a:lnTo>
                        <a:pt x="8169" y="1633"/>
                      </a:lnTo>
                      <a:lnTo>
                        <a:pt x="8163" y="1632"/>
                      </a:lnTo>
                      <a:lnTo>
                        <a:pt x="8156" y="1629"/>
                      </a:lnTo>
                      <a:lnTo>
                        <a:pt x="8150" y="1625"/>
                      </a:lnTo>
                      <a:lnTo>
                        <a:pt x="8145" y="1621"/>
                      </a:lnTo>
                      <a:lnTo>
                        <a:pt x="8140" y="1615"/>
                      </a:lnTo>
                      <a:lnTo>
                        <a:pt x="8136" y="1610"/>
                      </a:lnTo>
                      <a:lnTo>
                        <a:pt x="8132" y="1602"/>
                      </a:lnTo>
                      <a:lnTo>
                        <a:pt x="8128" y="1595"/>
                      </a:lnTo>
                      <a:lnTo>
                        <a:pt x="8121" y="1580"/>
                      </a:lnTo>
                      <a:lnTo>
                        <a:pt x="8115" y="1563"/>
                      </a:lnTo>
                      <a:lnTo>
                        <a:pt x="8108" y="1548"/>
                      </a:lnTo>
                      <a:lnTo>
                        <a:pt x="8101" y="1533"/>
                      </a:lnTo>
                      <a:lnTo>
                        <a:pt x="8097" y="1527"/>
                      </a:lnTo>
                      <a:lnTo>
                        <a:pt x="8092" y="1520"/>
                      </a:lnTo>
                      <a:lnTo>
                        <a:pt x="8085" y="1515"/>
                      </a:lnTo>
                      <a:lnTo>
                        <a:pt x="8079" y="1510"/>
                      </a:lnTo>
                      <a:lnTo>
                        <a:pt x="8044" y="1494"/>
                      </a:lnTo>
                      <a:lnTo>
                        <a:pt x="8011" y="1480"/>
                      </a:lnTo>
                      <a:lnTo>
                        <a:pt x="7979" y="1467"/>
                      </a:lnTo>
                      <a:lnTo>
                        <a:pt x="7949" y="1454"/>
                      </a:lnTo>
                      <a:lnTo>
                        <a:pt x="7919" y="1441"/>
                      </a:lnTo>
                      <a:lnTo>
                        <a:pt x="7889" y="1428"/>
                      </a:lnTo>
                      <a:lnTo>
                        <a:pt x="7860" y="1417"/>
                      </a:lnTo>
                      <a:lnTo>
                        <a:pt x="7830" y="1405"/>
                      </a:lnTo>
                      <a:lnTo>
                        <a:pt x="7791" y="1389"/>
                      </a:lnTo>
                      <a:lnTo>
                        <a:pt x="7753" y="1374"/>
                      </a:lnTo>
                      <a:lnTo>
                        <a:pt x="7716" y="1357"/>
                      </a:lnTo>
                      <a:lnTo>
                        <a:pt x="7678" y="1342"/>
                      </a:lnTo>
                      <a:lnTo>
                        <a:pt x="7640" y="1326"/>
                      </a:lnTo>
                      <a:lnTo>
                        <a:pt x="7603" y="1312"/>
                      </a:lnTo>
                      <a:lnTo>
                        <a:pt x="7564" y="1299"/>
                      </a:lnTo>
                      <a:lnTo>
                        <a:pt x="7524" y="1288"/>
                      </a:lnTo>
                      <a:lnTo>
                        <a:pt x="7516" y="1287"/>
                      </a:lnTo>
                      <a:lnTo>
                        <a:pt x="7508" y="1287"/>
                      </a:lnTo>
                      <a:lnTo>
                        <a:pt x="7500" y="1287"/>
                      </a:lnTo>
                      <a:lnTo>
                        <a:pt x="7493" y="1287"/>
                      </a:lnTo>
                      <a:lnTo>
                        <a:pt x="7476" y="1290"/>
                      </a:lnTo>
                      <a:lnTo>
                        <a:pt x="7459" y="1294"/>
                      </a:lnTo>
                      <a:lnTo>
                        <a:pt x="7443" y="1297"/>
                      </a:lnTo>
                      <a:lnTo>
                        <a:pt x="7427" y="1301"/>
                      </a:lnTo>
                      <a:lnTo>
                        <a:pt x="7410" y="1303"/>
                      </a:lnTo>
                      <a:lnTo>
                        <a:pt x="7394" y="1303"/>
                      </a:lnTo>
                      <a:lnTo>
                        <a:pt x="7379" y="1300"/>
                      </a:lnTo>
                      <a:lnTo>
                        <a:pt x="7363" y="1296"/>
                      </a:lnTo>
                      <a:lnTo>
                        <a:pt x="7347" y="1291"/>
                      </a:lnTo>
                      <a:lnTo>
                        <a:pt x="7332" y="1286"/>
                      </a:lnTo>
                      <a:lnTo>
                        <a:pt x="7301" y="1275"/>
                      </a:lnTo>
                      <a:lnTo>
                        <a:pt x="7270" y="1265"/>
                      </a:lnTo>
                      <a:lnTo>
                        <a:pt x="7261" y="1266"/>
                      </a:lnTo>
                      <a:lnTo>
                        <a:pt x="7253" y="1269"/>
                      </a:lnTo>
                      <a:lnTo>
                        <a:pt x="7249" y="1273"/>
                      </a:lnTo>
                      <a:lnTo>
                        <a:pt x="7249" y="1278"/>
                      </a:lnTo>
                      <a:lnTo>
                        <a:pt x="7250" y="1285"/>
                      </a:lnTo>
                      <a:lnTo>
                        <a:pt x="7255" y="1294"/>
                      </a:lnTo>
                      <a:lnTo>
                        <a:pt x="7261" y="1303"/>
                      </a:lnTo>
                      <a:lnTo>
                        <a:pt x="7267" y="1312"/>
                      </a:lnTo>
                      <a:lnTo>
                        <a:pt x="7275" y="1321"/>
                      </a:lnTo>
                      <a:lnTo>
                        <a:pt x="7283" y="1329"/>
                      </a:lnTo>
                      <a:lnTo>
                        <a:pt x="7290" y="1336"/>
                      </a:lnTo>
                      <a:lnTo>
                        <a:pt x="7298" y="1345"/>
                      </a:lnTo>
                      <a:lnTo>
                        <a:pt x="7301" y="1351"/>
                      </a:lnTo>
                      <a:lnTo>
                        <a:pt x="7303" y="1356"/>
                      </a:lnTo>
                      <a:lnTo>
                        <a:pt x="7306" y="1361"/>
                      </a:lnTo>
                      <a:lnTo>
                        <a:pt x="7307" y="1367"/>
                      </a:lnTo>
                      <a:lnTo>
                        <a:pt x="7307" y="1373"/>
                      </a:lnTo>
                      <a:lnTo>
                        <a:pt x="7307" y="1378"/>
                      </a:lnTo>
                      <a:lnTo>
                        <a:pt x="7305" y="1384"/>
                      </a:lnTo>
                      <a:lnTo>
                        <a:pt x="7302" y="1389"/>
                      </a:lnTo>
                      <a:lnTo>
                        <a:pt x="7298" y="1395"/>
                      </a:lnTo>
                      <a:lnTo>
                        <a:pt x="7294" y="1399"/>
                      </a:lnTo>
                      <a:lnTo>
                        <a:pt x="7289" y="1402"/>
                      </a:lnTo>
                      <a:lnTo>
                        <a:pt x="7284" y="1405"/>
                      </a:lnTo>
                      <a:lnTo>
                        <a:pt x="7275" y="1406"/>
                      </a:lnTo>
                      <a:lnTo>
                        <a:pt x="7267" y="1408"/>
                      </a:lnTo>
                      <a:lnTo>
                        <a:pt x="7258" y="1405"/>
                      </a:lnTo>
                      <a:lnTo>
                        <a:pt x="7250" y="1402"/>
                      </a:lnTo>
                      <a:lnTo>
                        <a:pt x="7242" y="1397"/>
                      </a:lnTo>
                      <a:lnTo>
                        <a:pt x="7235" y="1389"/>
                      </a:lnTo>
                      <a:lnTo>
                        <a:pt x="7228" y="1382"/>
                      </a:lnTo>
                      <a:lnTo>
                        <a:pt x="7223" y="1373"/>
                      </a:lnTo>
                      <a:lnTo>
                        <a:pt x="7209" y="1370"/>
                      </a:lnTo>
                      <a:lnTo>
                        <a:pt x="7193" y="1369"/>
                      </a:lnTo>
                      <a:lnTo>
                        <a:pt x="7185" y="1367"/>
                      </a:lnTo>
                      <a:lnTo>
                        <a:pt x="7178" y="1365"/>
                      </a:lnTo>
                      <a:lnTo>
                        <a:pt x="7170" y="1362"/>
                      </a:lnTo>
                      <a:lnTo>
                        <a:pt x="7163" y="1357"/>
                      </a:lnTo>
                      <a:lnTo>
                        <a:pt x="7157" y="1353"/>
                      </a:lnTo>
                      <a:lnTo>
                        <a:pt x="7152" y="1347"/>
                      </a:lnTo>
                      <a:lnTo>
                        <a:pt x="7148" y="1339"/>
                      </a:lnTo>
                      <a:lnTo>
                        <a:pt x="7144" y="1330"/>
                      </a:lnTo>
                      <a:lnTo>
                        <a:pt x="7141" y="1322"/>
                      </a:lnTo>
                      <a:lnTo>
                        <a:pt x="7137" y="1314"/>
                      </a:lnTo>
                      <a:lnTo>
                        <a:pt x="7132" y="1308"/>
                      </a:lnTo>
                      <a:lnTo>
                        <a:pt x="7126" y="1303"/>
                      </a:lnTo>
                      <a:lnTo>
                        <a:pt x="7121" y="1303"/>
                      </a:lnTo>
                      <a:lnTo>
                        <a:pt x="7115" y="1305"/>
                      </a:lnTo>
                      <a:lnTo>
                        <a:pt x="7109" y="1309"/>
                      </a:lnTo>
                      <a:lnTo>
                        <a:pt x="7102" y="1316"/>
                      </a:lnTo>
                      <a:lnTo>
                        <a:pt x="7091" y="1327"/>
                      </a:lnTo>
                      <a:lnTo>
                        <a:pt x="7080" y="1335"/>
                      </a:lnTo>
                      <a:lnTo>
                        <a:pt x="7057" y="1334"/>
                      </a:lnTo>
                      <a:lnTo>
                        <a:pt x="7034" y="1330"/>
                      </a:lnTo>
                      <a:lnTo>
                        <a:pt x="7010" y="1325"/>
                      </a:lnTo>
                      <a:lnTo>
                        <a:pt x="6987" y="1319"/>
                      </a:lnTo>
                      <a:lnTo>
                        <a:pt x="6964" y="1316"/>
                      </a:lnTo>
                      <a:lnTo>
                        <a:pt x="6940" y="1312"/>
                      </a:lnTo>
                      <a:lnTo>
                        <a:pt x="6929" y="1310"/>
                      </a:lnTo>
                      <a:lnTo>
                        <a:pt x="6917" y="1310"/>
                      </a:lnTo>
                      <a:lnTo>
                        <a:pt x="6907" y="1310"/>
                      </a:lnTo>
                      <a:lnTo>
                        <a:pt x="6895" y="1312"/>
                      </a:lnTo>
                      <a:lnTo>
                        <a:pt x="6883" y="1314"/>
                      </a:lnTo>
                      <a:lnTo>
                        <a:pt x="6872" y="1317"/>
                      </a:lnTo>
                      <a:lnTo>
                        <a:pt x="6860" y="1322"/>
                      </a:lnTo>
                      <a:lnTo>
                        <a:pt x="6850" y="1327"/>
                      </a:lnTo>
                      <a:lnTo>
                        <a:pt x="6839" y="1335"/>
                      </a:lnTo>
                      <a:lnTo>
                        <a:pt x="6830" y="1343"/>
                      </a:lnTo>
                      <a:lnTo>
                        <a:pt x="6828" y="1348"/>
                      </a:lnTo>
                      <a:lnTo>
                        <a:pt x="6824" y="1354"/>
                      </a:lnTo>
                      <a:lnTo>
                        <a:pt x="6822" y="1361"/>
                      </a:lnTo>
                      <a:lnTo>
                        <a:pt x="6821" y="1367"/>
                      </a:lnTo>
                      <a:lnTo>
                        <a:pt x="6817" y="1367"/>
                      </a:lnTo>
                      <a:lnTo>
                        <a:pt x="6815" y="1366"/>
                      </a:lnTo>
                      <a:lnTo>
                        <a:pt x="6812" y="1364"/>
                      </a:lnTo>
                      <a:lnTo>
                        <a:pt x="6811" y="1361"/>
                      </a:lnTo>
                      <a:lnTo>
                        <a:pt x="6807" y="1356"/>
                      </a:lnTo>
                      <a:lnTo>
                        <a:pt x="6803" y="1348"/>
                      </a:lnTo>
                      <a:lnTo>
                        <a:pt x="6800" y="1340"/>
                      </a:lnTo>
                      <a:lnTo>
                        <a:pt x="6796" y="1334"/>
                      </a:lnTo>
                      <a:lnTo>
                        <a:pt x="6793" y="1329"/>
                      </a:lnTo>
                      <a:lnTo>
                        <a:pt x="6789" y="1326"/>
                      </a:lnTo>
                      <a:lnTo>
                        <a:pt x="6780" y="1322"/>
                      </a:lnTo>
                      <a:lnTo>
                        <a:pt x="6770" y="1319"/>
                      </a:lnTo>
                      <a:lnTo>
                        <a:pt x="6760" y="1318"/>
                      </a:lnTo>
                      <a:lnTo>
                        <a:pt x="6751" y="1317"/>
                      </a:lnTo>
                      <a:lnTo>
                        <a:pt x="6742" y="1317"/>
                      </a:lnTo>
                      <a:lnTo>
                        <a:pt x="6732" y="1316"/>
                      </a:lnTo>
                      <a:lnTo>
                        <a:pt x="6723" y="1314"/>
                      </a:lnTo>
                      <a:lnTo>
                        <a:pt x="6715" y="1312"/>
                      </a:lnTo>
                      <a:lnTo>
                        <a:pt x="6713" y="1310"/>
                      </a:lnTo>
                      <a:lnTo>
                        <a:pt x="6712" y="1309"/>
                      </a:lnTo>
                      <a:lnTo>
                        <a:pt x="6712" y="1307"/>
                      </a:lnTo>
                      <a:lnTo>
                        <a:pt x="6712" y="1304"/>
                      </a:lnTo>
                      <a:lnTo>
                        <a:pt x="6713" y="1299"/>
                      </a:lnTo>
                      <a:lnTo>
                        <a:pt x="6715" y="1294"/>
                      </a:lnTo>
                      <a:lnTo>
                        <a:pt x="6713" y="1281"/>
                      </a:lnTo>
                      <a:lnTo>
                        <a:pt x="6711" y="1269"/>
                      </a:lnTo>
                      <a:lnTo>
                        <a:pt x="6707" y="1256"/>
                      </a:lnTo>
                      <a:lnTo>
                        <a:pt x="6702" y="1244"/>
                      </a:lnTo>
                      <a:lnTo>
                        <a:pt x="6694" y="1233"/>
                      </a:lnTo>
                      <a:lnTo>
                        <a:pt x="6684" y="1221"/>
                      </a:lnTo>
                      <a:lnTo>
                        <a:pt x="6671" y="1211"/>
                      </a:lnTo>
                      <a:lnTo>
                        <a:pt x="6655" y="1202"/>
                      </a:lnTo>
                      <a:lnTo>
                        <a:pt x="6637" y="1195"/>
                      </a:lnTo>
                      <a:lnTo>
                        <a:pt x="6618" y="1190"/>
                      </a:lnTo>
                      <a:lnTo>
                        <a:pt x="6598" y="1187"/>
                      </a:lnTo>
                      <a:lnTo>
                        <a:pt x="6577" y="1185"/>
                      </a:lnTo>
                      <a:lnTo>
                        <a:pt x="6537" y="1182"/>
                      </a:lnTo>
                      <a:lnTo>
                        <a:pt x="6497" y="1182"/>
                      </a:lnTo>
                      <a:lnTo>
                        <a:pt x="6471" y="1185"/>
                      </a:lnTo>
                      <a:lnTo>
                        <a:pt x="6445" y="1187"/>
                      </a:lnTo>
                      <a:lnTo>
                        <a:pt x="6419" y="1190"/>
                      </a:lnTo>
                      <a:lnTo>
                        <a:pt x="6392" y="1193"/>
                      </a:lnTo>
                      <a:lnTo>
                        <a:pt x="6366" y="1195"/>
                      </a:lnTo>
                      <a:lnTo>
                        <a:pt x="6340" y="1198"/>
                      </a:lnTo>
                      <a:lnTo>
                        <a:pt x="6314" y="1198"/>
                      </a:lnTo>
                      <a:lnTo>
                        <a:pt x="6288" y="1196"/>
                      </a:lnTo>
                      <a:lnTo>
                        <a:pt x="6288" y="1181"/>
                      </a:lnTo>
                      <a:lnTo>
                        <a:pt x="6288" y="1164"/>
                      </a:lnTo>
                      <a:lnTo>
                        <a:pt x="6280" y="1156"/>
                      </a:lnTo>
                      <a:lnTo>
                        <a:pt x="6273" y="1150"/>
                      </a:lnTo>
                      <a:lnTo>
                        <a:pt x="6265" y="1143"/>
                      </a:lnTo>
                      <a:lnTo>
                        <a:pt x="6257" y="1138"/>
                      </a:lnTo>
                      <a:lnTo>
                        <a:pt x="6249" y="1134"/>
                      </a:lnTo>
                      <a:lnTo>
                        <a:pt x="6240" y="1132"/>
                      </a:lnTo>
                      <a:lnTo>
                        <a:pt x="6231" y="1129"/>
                      </a:lnTo>
                      <a:lnTo>
                        <a:pt x="6219" y="1128"/>
                      </a:lnTo>
                      <a:lnTo>
                        <a:pt x="6207" y="1132"/>
                      </a:lnTo>
                      <a:lnTo>
                        <a:pt x="6190" y="1133"/>
                      </a:lnTo>
                      <a:lnTo>
                        <a:pt x="6173" y="1133"/>
                      </a:lnTo>
                      <a:lnTo>
                        <a:pt x="6155" y="1132"/>
                      </a:lnTo>
                      <a:lnTo>
                        <a:pt x="6137" y="1129"/>
                      </a:lnTo>
                      <a:lnTo>
                        <a:pt x="6120" y="1125"/>
                      </a:lnTo>
                      <a:lnTo>
                        <a:pt x="6104" y="1121"/>
                      </a:lnTo>
                      <a:lnTo>
                        <a:pt x="6090" y="1119"/>
                      </a:lnTo>
                      <a:lnTo>
                        <a:pt x="6087" y="1116"/>
                      </a:lnTo>
                      <a:lnTo>
                        <a:pt x="6086" y="1115"/>
                      </a:lnTo>
                      <a:lnTo>
                        <a:pt x="6087" y="1113"/>
                      </a:lnTo>
                      <a:lnTo>
                        <a:pt x="6089" y="1112"/>
                      </a:lnTo>
                      <a:lnTo>
                        <a:pt x="6095" y="1110"/>
                      </a:lnTo>
                      <a:lnTo>
                        <a:pt x="6105" y="1107"/>
                      </a:lnTo>
                      <a:lnTo>
                        <a:pt x="6116" y="1104"/>
                      </a:lnTo>
                      <a:lnTo>
                        <a:pt x="6126" y="1101"/>
                      </a:lnTo>
                      <a:lnTo>
                        <a:pt x="6131" y="1099"/>
                      </a:lnTo>
                      <a:lnTo>
                        <a:pt x="6135" y="1097"/>
                      </a:lnTo>
                      <a:lnTo>
                        <a:pt x="6138" y="1094"/>
                      </a:lnTo>
                      <a:lnTo>
                        <a:pt x="6140" y="1090"/>
                      </a:lnTo>
                      <a:lnTo>
                        <a:pt x="6134" y="1085"/>
                      </a:lnTo>
                      <a:lnTo>
                        <a:pt x="6125" y="1078"/>
                      </a:lnTo>
                      <a:lnTo>
                        <a:pt x="6117" y="1075"/>
                      </a:lnTo>
                      <a:lnTo>
                        <a:pt x="6108" y="1069"/>
                      </a:lnTo>
                      <a:lnTo>
                        <a:pt x="6089" y="1062"/>
                      </a:lnTo>
                      <a:lnTo>
                        <a:pt x="6066" y="1055"/>
                      </a:lnTo>
                      <a:lnTo>
                        <a:pt x="6046" y="1051"/>
                      </a:lnTo>
                      <a:lnTo>
                        <a:pt x="6024" y="1049"/>
                      </a:lnTo>
                      <a:lnTo>
                        <a:pt x="6003" y="1049"/>
                      </a:lnTo>
                      <a:lnTo>
                        <a:pt x="5984" y="1049"/>
                      </a:lnTo>
                      <a:lnTo>
                        <a:pt x="5974" y="1050"/>
                      </a:lnTo>
                      <a:lnTo>
                        <a:pt x="5968" y="1053"/>
                      </a:lnTo>
                      <a:lnTo>
                        <a:pt x="5964" y="1058"/>
                      </a:lnTo>
                      <a:lnTo>
                        <a:pt x="5961" y="1063"/>
                      </a:lnTo>
                      <a:lnTo>
                        <a:pt x="5959" y="1068"/>
                      </a:lnTo>
                      <a:lnTo>
                        <a:pt x="5956" y="1075"/>
                      </a:lnTo>
                      <a:lnTo>
                        <a:pt x="5952" y="1080"/>
                      </a:lnTo>
                      <a:lnTo>
                        <a:pt x="5946" y="1085"/>
                      </a:lnTo>
                      <a:lnTo>
                        <a:pt x="5937" y="1099"/>
                      </a:lnTo>
                      <a:lnTo>
                        <a:pt x="5926" y="1113"/>
                      </a:lnTo>
                      <a:lnTo>
                        <a:pt x="5923" y="1120"/>
                      </a:lnTo>
                      <a:lnTo>
                        <a:pt x="5917" y="1125"/>
                      </a:lnTo>
                      <a:lnTo>
                        <a:pt x="5914" y="1126"/>
                      </a:lnTo>
                      <a:lnTo>
                        <a:pt x="5911" y="1128"/>
                      </a:lnTo>
                      <a:lnTo>
                        <a:pt x="5908" y="1128"/>
                      </a:lnTo>
                      <a:lnTo>
                        <a:pt x="5904" y="1128"/>
                      </a:lnTo>
                      <a:lnTo>
                        <a:pt x="5899" y="1123"/>
                      </a:lnTo>
                      <a:lnTo>
                        <a:pt x="5894" y="1115"/>
                      </a:lnTo>
                      <a:lnTo>
                        <a:pt x="5891" y="1111"/>
                      </a:lnTo>
                      <a:lnTo>
                        <a:pt x="5890" y="1107"/>
                      </a:lnTo>
                      <a:lnTo>
                        <a:pt x="5890" y="1103"/>
                      </a:lnTo>
                      <a:lnTo>
                        <a:pt x="5891" y="1101"/>
                      </a:lnTo>
                      <a:lnTo>
                        <a:pt x="5897" y="1097"/>
                      </a:lnTo>
                      <a:lnTo>
                        <a:pt x="5901" y="1093"/>
                      </a:lnTo>
                      <a:lnTo>
                        <a:pt x="5904" y="1088"/>
                      </a:lnTo>
                      <a:lnTo>
                        <a:pt x="5907" y="1082"/>
                      </a:lnTo>
                      <a:lnTo>
                        <a:pt x="5910" y="1076"/>
                      </a:lnTo>
                      <a:lnTo>
                        <a:pt x="5912" y="1072"/>
                      </a:lnTo>
                      <a:lnTo>
                        <a:pt x="5917" y="1068"/>
                      </a:lnTo>
                      <a:lnTo>
                        <a:pt x="5923" y="1067"/>
                      </a:lnTo>
                      <a:lnTo>
                        <a:pt x="5924" y="1069"/>
                      </a:lnTo>
                      <a:lnTo>
                        <a:pt x="5925" y="1078"/>
                      </a:lnTo>
                      <a:lnTo>
                        <a:pt x="5928" y="1084"/>
                      </a:lnTo>
                      <a:lnTo>
                        <a:pt x="5929" y="1088"/>
                      </a:lnTo>
                      <a:lnTo>
                        <a:pt x="5930" y="1090"/>
                      </a:lnTo>
                      <a:lnTo>
                        <a:pt x="5933" y="1090"/>
                      </a:lnTo>
                      <a:lnTo>
                        <a:pt x="5936" y="1088"/>
                      </a:lnTo>
                      <a:lnTo>
                        <a:pt x="5939" y="1082"/>
                      </a:lnTo>
                      <a:lnTo>
                        <a:pt x="5943" y="1076"/>
                      </a:lnTo>
                      <a:lnTo>
                        <a:pt x="5947" y="1069"/>
                      </a:lnTo>
                      <a:lnTo>
                        <a:pt x="5950" y="1063"/>
                      </a:lnTo>
                      <a:lnTo>
                        <a:pt x="5951" y="1058"/>
                      </a:lnTo>
                      <a:lnTo>
                        <a:pt x="5951" y="1054"/>
                      </a:lnTo>
                      <a:lnTo>
                        <a:pt x="5951" y="1053"/>
                      </a:lnTo>
                      <a:lnTo>
                        <a:pt x="5946" y="1050"/>
                      </a:lnTo>
                      <a:lnTo>
                        <a:pt x="5939" y="1049"/>
                      </a:lnTo>
                      <a:lnTo>
                        <a:pt x="5932" y="1049"/>
                      </a:lnTo>
                      <a:lnTo>
                        <a:pt x="5923" y="1049"/>
                      </a:lnTo>
                      <a:lnTo>
                        <a:pt x="5901" y="1051"/>
                      </a:lnTo>
                      <a:lnTo>
                        <a:pt x="5877" y="1055"/>
                      </a:lnTo>
                      <a:lnTo>
                        <a:pt x="5855" y="1059"/>
                      </a:lnTo>
                      <a:lnTo>
                        <a:pt x="5837" y="1060"/>
                      </a:lnTo>
                      <a:lnTo>
                        <a:pt x="5831" y="1060"/>
                      </a:lnTo>
                      <a:lnTo>
                        <a:pt x="5824" y="1059"/>
                      </a:lnTo>
                      <a:lnTo>
                        <a:pt x="5823" y="1058"/>
                      </a:lnTo>
                      <a:lnTo>
                        <a:pt x="5821" y="1056"/>
                      </a:lnTo>
                      <a:lnTo>
                        <a:pt x="5821" y="1055"/>
                      </a:lnTo>
                      <a:lnTo>
                        <a:pt x="5821" y="1053"/>
                      </a:lnTo>
                      <a:lnTo>
                        <a:pt x="5827" y="1046"/>
                      </a:lnTo>
                      <a:lnTo>
                        <a:pt x="5834" y="1038"/>
                      </a:lnTo>
                      <a:lnTo>
                        <a:pt x="5840" y="1034"/>
                      </a:lnTo>
                      <a:lnTo>
                        <a:pt x="5846" y="1032"/>
                      </a:lnTo>
                      <a:lnTo>
                        <a:pt x="5851" y="1031"/>
                      </a:lnTo>
                      <a:lnTo>
                        <a:pt x="5858" y="1031"/>
                      </a:lnTo>
                      <a:lnTo>
                        <a:pt x="5880" y="1032"/>
                      </a:lnTo>
                      <a:lnTo>
                        <a:pt x="5903" y="1036"/>
                      </a:lnTo>
                      <a:lnTo>
                        <a:pt x="5914" y="1037"/>
                      </a:lnTo>
                      <a:lnTo>
                        <a:pt x="5923" y="1038"/>
                      </a:lnTo>
                      <a:lnTo>
                        <a:pt x="5930" y="1037"/>
                      </a:lnTo>
                      <a:lnTo>
                        <a:pt x="5937" y="1034"/>
                      </a:lnTo>
                      <a:lnTo>
                        <a:pt x="5930" y="1031"/>
                      </a:lnTo>
                      <a:lnTo>
                        <a:pt x="5925" y="1028"/>
                      </a:lnTo>
                      <a:lnTo>
                        <a:pt x="5917" y="1025"/>
                      </a:lnTo>
                      <a:lnTo>
                        <a:pt x="5911" y="1024"/>
                      </a:lnTo>
                      <a:lnTo>
                        <a:pt x="5898" y="1021"/>
                      </a:lnTo>
                      <a:lnTo>
                        <a:pt x="5885" y="1021"/>
                      </a:lnTo>
                      <a:lnTo>
                        <a:pt x="5860" y="1023"/>
                      </a:lnTo>
                      <a:lnTo>
                        <a:pt x="5840" y="1021"/>
                      </a:lnTo>
                      <a:lnTo>
                        <a:pt x="5815" y="1016"/>
                      </a:lnTo>
                      <a:lnTo>
                        <a:pt x="5789" y="1011"/>
                      </a:lnTo>
                      <a:lnTo>
                        <a:pt x="5762" y="1006"/>
                      </a:lnTo>
                      <a:lnTo>
                        <a:pt x="5735" y="999"/>
                      </a:lnTo>
                      <a:lnTo>
                        <a:pt x="5709" y="994"/>
                      </a:lnTo>
                      <a:lnTo>
                        <a:pt x="5683" y="988"/>
                      </a:lnTo>
                      <a:lnTo>
                        <a:pt x="5658" y="983"/>
                      </a:lnTo>
                      <a:lnTo>
                        <a:pt x="5636" y="975"/>
                      </a:lnTo>
                      <a:lnTo>
                        <a:pt x="5635" y="977"/>
                      </a:lnTo>
                      <a:lnTo>
                        <a:pt x="5635" y="979"/>
                      </a:lnTo>
                      <a:lnTo>
                        <a:pt x="5635" y="981"/>
                      </a:lnTo>
                      <a:lnTo>
                        <a:pt x="5635" y="984"/>
                      </a:lnTo>
                      <a:lnTo>
                        <a:pt x="5637" y="988"/>
                      </a:lnTo>
                      <a:lnTo>
                        <a:pt x="5641" y="993"/>
                      </a:lnTo>
                      <a:lnTo>
                        <a:pt x="5645" y="997"/>
                      </a:lnTo>
                      <a:lnTo>
                        <a:pt x="5649" y="1001"/>
                      </a:lnTo>
                      <a:lnTo>
                        <a:pt x="5650" y="1005"/>
                      </a:lnTo>
                      <a:lnTo>
                        <a:pt x="5650" y="1007"/>
                      </a:lnTo>
                      <a:lnTo>
                        <a:pt x="5648" y="1010"/>
                      </a:lnTo>
                      <a:lnTo>
                        <a:pt x="5645" y="1012"/>
                      </a:lnTo>
                      <a:lnTo>
                        <a:pt x="5643" y="1015"/>
                      </a:lnTo>
                      <a:lnTo>
                        <a:pt x="5639" y="1016"/>
                      </a:lnTo>
                      <a:lnTo>
                        <a:pt x="5631" y="1018"/>
                      </a:lnTo>
                      <a:lnTo>
                        <a:pt x="5622" y="1018"/>
                      </a:lnTo>
                      <a:lnTo>
                        <a:pt x="5611" y="1018"/>
                      </a:lnTo>
                      <a:lnTo>
                        <a:pt x="5602" y="1018"/>
                      </a:lnTo>
                      <a:lnTo>
                        <a:pt x="5593" y="1019"/>
                      </a:lnTo>
                      <a:lnTo>
                        <a:pt x="5585" y="1021"/>
                      </a:lnTo>
                      <a:lnTo>
                        <a:pt x="5584" y="1028"/>
                      </a:lnTo>
                      <a:lnTo>
                        <a:pt x="5582" y="1038"/>
                      </a:lnTo>
                      <a:lnTo>
                        <a:pt x="5580" y="1044"/>
                      </a:lnTo>
                      <a:lnTo>
                        <a:pt x="5579" y="1049"/>
                      </a:lnTo>
                      <a:lnTo>
                        <a:pt x="5579" y="1054"/>
                      </a:lnTo>
                      <a:lnTo>
                        <a:pt x="5580" y="1058"/>
                      </a:lnTo>
                      <a:lnTo>
                        <a:pt x="5583" y="1059"/>
                      </a:lnTo>
                      <a:lnTo>
                        <a:pt x="5585" y="1060"/>
                      </a:lnTo>
                      <a:lnTo>
                        <a:pt x="5588" y="1059"/>
                      </a:lnTo>
                      <a:lnTo>
                        <a:pt x="5591" y="1059"/>
                      </a:lnTo>
                      <a:lnTo>
                        <a:pt x="5598" y="1056"/>
                      </a:lnTo>
                      <a:lnTo>
                        <a:pt x="5605" y="1054"/>
                      </a:lnTo>
                      <a:lnTo>
                        <a:pt x="5611" y="1050"/>
                      </a:lnTo>
                      <a:lnTo>
                        <a:pt x="5617" y="1047"/>
                      </a:lnTo>
                      <a:lnTo>
                        <a:pt x="5619" y="1047"/>
                      </a:lnTo>
                      <a:lnTo>
                        <a:pt x="5621" y="1047"/>
                      </a:lnTo>
                      <a:lnTo>
                        <a:pt x="5622" y="1047"/>
                      </a:lnTo>
                      <a:lnTo>
                        <a:pt x="5622" y="1049"/>
                      </a:lnTo>
                      <a:lnTo>
                        <a:pt x="5618" y="1054"/>
                      </a:lnTo>
                      <a:lnTo>
                        <a:pt x="5615" y="1058"/>
                      </a:lnTo>
                      <a:lnTo>
                        <a:pt x="5613" y="1062"/>
                      </a:lnTo>
                      <a:lnTo>
                        <a:pt x="5611" y="1067"/>
                      </a:lnTo>
                      <a:lnTo>
                        <a:pt x="5611" y="1076"/>
                      </a:lnTo>
                      <a:lnTo>
                        <a:pt x="5614" y="1086"/>
                      </a:lnTo>
                      <a:lnTo>
                        <a:pt x="5624" y="1108"/>
                      </a:lnTo>
                      <a:lnTo>
                        <a:pt x="5641" y="1137"/>
                      </a:lnTo>
                      <a:lnTo>
                        <a:pt x="5633" y="1135"/>
                      </a:lnTo>
                      <a:lnTo>
                        <a:pt x="5624" y="1133"/>
                      </a:lnTo>
                      <a:lnTo>
                        <a:pt x="5615" y="1129"/>
                      </a:lnTo>
                      <a:lnTo>
                        <a:pt x="5606" y="1125"/>
                      </a:lnTo>
                      <a:lnTo>
                        <a:pt x="5596" y="1120"/>
                      </a:lnTo>
                      <a:lnTo>
                        <a:pt x="5585" y="1117"/>
                      </a:lnTo>
                      <a:lnTo>
                        <a:pt x="5575" y="1115"/>
                      </a:lnTo>
                      <a:lnTo>
                        <a:pt x="5566" y="1113"/>
                      </a:lnTo>
                      <a:lnTo>
                        <a:pt x="5562" y="1113"/>
                      </a:lnTo>
                      <a:lnTo>
                        <a:pt x="5556" y="1115"/>
                      </a:lnTo>
                      <a:lnTo>
                        <a:pt x="5548" y="1117"/>
                      </a:lnTo>
                      <a:lnTo>
                        <a:pt x="5543" y="1121"/>
                      </a:lnTo>
                      <a:lnTo>
                        <a:pt x="5541" y="1123"/>
                      </a:lnTo>
                      <a:lnTo>
                        <a:pt x="5540" y="1125"/>
                      </a:lnTo>
                      <a:lnTo>
                        <a:pt x="5540" y="1128"/>
                      </a:lnTo>
                      <a:lnTo>
                        <a:pt x="5543" y="1132"/>
                      </a:lnTo>
                      <a:lnTo>
                        <a:pt x="5545" y="1134"/>
                      </a:lnTo>
                      <a:lnTo>
                        <a:pt x="5550" y="1138"/>
                      </a:lnTo>
                      <a:lnTo>
                        <a:pt x="5557" y="1142"/>
                      </a:lnTo>
                      <a:lnTo>
                        <a:pt x="5566" y="1146"/>
                      </a:lnTo>
                      <a:lnTo>
                        <a:pt x="5563" y="1152"/>
                      </a:lnTo>
                      <a:lnTo>
                        <a:pt x="5560" y="1159"/>
                      </a:lnTo>
                      <a:lnTo>
                        <a:pt x="5557" y="1160"/>
                      </a:lnTo>
                      <a:lnTo>
                        <a:pt x="5554" y="1163"/>
                      </a:lnTo>
                      <a:lnTo>
                        <a:pt x="5552" y="1164"/>
                      </a:lnTo>
                      <a:lnTo>
                        <a:pt x="5548" y="1164"/>
                      </a:lnTo>
                      <a:lnTo>
                        <a:pt x="5531" y="1158"/>
                      </a:lnTo>
                      <a:lnTo>
                        <a:pt x="5514" y="1150"/>
                      </a:lnTo>
                      <a:lnTo>
                        <a:pt x="5497" y="1142"/>
                      </a:lnTo>
                      <a:lnTo>
                        <a:pt x="5482" y="1133"/>
                      </a:lnTo>
                      <a:lnTo>
                        <a:pt x="5465" y="1124"/>
                      </a:lnTo>
                      <a:lnTo>
                        <a:pt x="5448" y="1115"/>
                      </a:lnTo>
                      <a:lnTo>
                        <a:pt x="5431" y="1108"/>
                      </a:lnTo>
                      <a:lnTo>
                        <a:pt x="5414" y="1104"/>
                      </a:lnTo>
                      <a:lnTo>
                        <a:pt x="5412" y="1103"/>
                      </a:lnTo>
                      <a:lnTo>
                        <a:pt x="5408" y="1104"/>
                      </a:lnTo>
                      <a:lnTo>
                        <a:pt x="5405" y="1104"/>
                      </a:lnTo>
                      <a:lnTo>
                        <a:pt x="5403" y="1107"/>
                      </a:lnTo>
                      <a:lnTo>
                        <a:pt x="5398" y="1111"/>
                      </a:lnTo>
                      <a:lnTo>
                        <a:pt x="5394" y="1117"/>
                      </a:lnTo>
                      <a:lnTo>
                        <a:pt x="5390" y="1123"/>
                      </a:lnTo>
                      <a:lnTo>
                        <a:pt x="5386" y="1129"/>
                      </a:lnTo>
                      <a:lnTo>
                        <a:pt x="5382" y="1133"/>
                      </a:lnTo>
                      <a:lnTo>
                        <a:pt x="5377" y="1137"/>
                      </a:lnTo>
                      <a:lnTo>
                        <a:pt x="5362" y="1139"/>
                      </a:lnTo>
                      <a:lnTo>
                        <a:pt x="5346" y="1142"/>
                      </a:lnTo>
                      <a:lnTo>
                        <a:pt x="5337" y="1142"/>
                      </a:lnTo>
                      <a:lnTo>
                        <a:pt x="5327" y="1141"/>
                      </a:lnTo>
                      <a:lnTo>
                        <a:pt x="5320" y="1139"/>
                      </a:lnTo>
                      <a:lnTo>
                        <a:pt x="5313" y="1137"/>
                      </a:lnTo>
                      <a:lnTo>
                        <a:pt x="5304" y="1128"/>
                      </a:lnTo>
                      <a:lnTo>
                        <a:pt x="5294" y="1120"/>
                      </a:lnTo>
                      <a:lnTo>
                        <a:pt x="5285" y="1115"/>
                      </a:lnTo>
                      <a:lnTo>
                        <a:pt x="5274" y="1111"/>
                      </a:lnTo>
                      <a:lnTo>
                        <a:pt x="5267" y="1106"/>
                      </a:lnTo>
                      <a:lnTo>
                        <a:pt x="5259" y="1099"/>
                      </a:lnTo>
                      <a:lnTo>
                        <a:pt x="5255" y="1095"/>
                      </a:lnTo>
                      <a:lnTo>
                        <a:pt x="5252" y="1091"/>
                      </a:lnTo>
                      <a:lnTo>
                        <a:pt x="5250" y="1086"/>
                      </a:lnTo>
                      <a:lnTo>
                        <a:pt x="5247" y="1081"/>
                      </a:lnTo>
                      <a:lnTo>
                        <a:pt x="5245" y="1082"/>
                      </a:lnTo>
                      <a:lnTo>
                        <a:pt x="5242" y="1084"/>
                      </a:lnTo>
                      <a:lnTo>
                        <a:pt x="5241" y="1088"/>
                      </a:lnTo>
                      <a:lnTo>
                        <a:pt x="5239" y="1090"/>
                      </a:lnTo>
                      <a:lnTo>
                        <a:pt x="5238" y="1099"/>
                      </a:lnTo>
                      <a:lnTo>
                        <a:pt x="5238" y="1108"/>
                      </a:lnTo>
                      <a:lnTo>
                        <a:pt x="5241" y="1130"/>
                      </a:lnTo>
                      <a:lnTo>
                        <a:pt x="5243" y="1151"/>
                      </a:lnTo>
                      <a:lnTo>
                        <a:pt x="5242" y="1160"/>
                      </a:lnTo>
                      <a:lnTo>
                        <a:pt x="5241" y="1169"/>
                      </a:lnTo>
                      <a:lnTo>
                        <a:pt x="5239" y="1178"/>
                      </a:lnTo>
                      <a:lnTo>
                        <a:pt x="5235" y="1186"/>
                      </a:lnTo>
                      <a:lnTo>
                        <a:pt x="5232" y="1194"/>
                      </a:lnTo>
                      <a:lnTo>
                        <a:pt x="5228" y="1200"/>
                      </a:lnTo>
                      <a:lnTo>
                        <a:pt x="5225" y="1203"/>
                      </a:lnTo>
                      <a:lnTo>
                        <a:pt x="5221" y="1204"/>
                      </a:lnTo>
                      <a:lnTo>
                        <a:pt x="5219" y="1205"/>
                      </a:lnTo>
                      <a:lnTo>
                        <a:pt x="5215" y="1205"/>
                      </a:lnTo>
                      <a:lnTo>
                        <a:pt x="5207" y="1205"/>
                      </a:lnTo>
                      <a:lnTo>
                        <a:pt x="5200" y="1204"/>
                      </a:lnTo>
                      <a:lnTo>
                        <a:pt x="5194" y="1202"/>
                      </a:lnTo>
                      <a:lnTo>
                        <a:pt x="5187" y="1199"/>
                      </a:lnTo>
                      <a:lnTo>
                        <a:pt x="5176" y="1193"/>
                      </a:lnTo>
                      <a:lnTo>
                        <a:pt x="5165" y="1185"/>
                      </a:lnTo>
                      <a:lnTo>
                        <a:pt x="5143" y="1165"/>
                      </a:lnTo>
                      <a:lnTo>
                        <a:pt x="5117" y="1146"/>
                      </a:lnTo>
                      <a:lnTo>
                        <a:pt x="5098" y="1132"/>
                      </a:lnTo>
                      <a:lnTo>
                        <a:pt x="5075" y="1115"/>
                      </a:lnTo>
                      <a:lnTo>
                        <a:pt x="5064" y="1106"/>
                      </a:lnTo>
                      <a:lnTo>
                        <a:pt x="5054" y="1097"/>
                      </a:lnTo>
                      <a:lnTo>
                        <a:pt x="5046" y="1086"/>
                      </a:lnTo>
                      <a:lnTo>
                        <a:pt x="5040" y="1077"/>
                      </a:lnTo>
                      <a:lnTo>
                        <a:pt x="5044" y="1073"/>
                      </a:lnTo>
                      <a:lnTo>
                        <a:pt x="5049" y="1072"/>
                      </a:lnTo>
                      <a:lnTo>
                        <a:pt x="5054" y="1071"/>
                      </a:lnTo>
                      <a:lnTo>
                        <a:pt x="5059" y="1069"/>
                      </a:lnTo>
                      <a:lnTo>
                        <a:pt x="5064" y="1069"/>
                      </a:lnTo>
                      <a:lnTo>
                        <a:pt x="5068" y="1068"/>
                      </a:lnTo>
                      <a:lnTo>
                        <a:pt x="5071" y="1066"/>
                      </a:lnTo>
                      <a:lnTo>
                        <a:pt x="5072" y="1063"/>
                      </a:lnTo>
                      <a:lnTo>
                        <a:pt x="5071" y="1050"/>
                      </a:lnTo>
                      <a:lnTo>
                        <a:pt x="5068" y="1037"/>
                      </a:lnTo>
                      <a:lnTo>
                        <a:pt x="5064" y="1025"/>
                      </a:lnTo>
                      <a:lnTo>
                        <a:pt x="5058" y="1012"/>
                      </a:lnTo>
                      <a:lnTo>
                        <a:pt x="5057" y="1001"/>
                      </a:lnTo>
                      <a:lnTo>
                        <a:pt x="5055" y="990"/>
                      </a:lnTo>
                      <a:lnTo>
                        <a:pt x="5051" y="980"/>
                      </a:lnTo>
                      <a:lnTo>
                        <a:pt x="5047" y="971"/>
                      </a:lnTo>
                      <a:lnTo>
                        <a:pt x="5044" y="963"/>
                      </a:lnTo>
                      <a:lnTo>
                        <a:pt x="5038" y="957"/>
                      </a:lnTo>
                      <a:lnTo>
                        <a:pt x="5032" y="950"/>
                      </a:lnTo>
                      <a:lnTo>
                        <a:pt x="5025" y="944"/>
                      </a:lnTo>
                      <a:lnTo>
                        <a:pt x="5012" y="933"/>
                      </a:lnTo>
                      <a:lnTo>
                        <a:pt x="4997" y="924"/>
                      </a:lnTo>
                      <a:lnTo>
                        <a:pt x="4981" y="918"/>
                      </a:lnTo>
                      <a:lnTo>
                        <a:pt x="4966" y="910"/>
                      </a:lnTo>
                      <a:lnTo>
                        <a:pt x="4952" y="905"/>
                      </a:lnTo>
                      <a:lnTo>
                        <a:pt x="4937" y="901"/>
                      </a:lnTo>
                      <a:lnTo>
                        <a:pt x="4922" y="898"/>
                      </a:lnTo>
                      <a:lnTo>
                        <a:pt x="4907" y="897"/>
                      </a:lnTo>
                      <a:lnTo>
                        <a:pt x="4876" y="896"/>
                      </a:lnTo>
                      <a:lnTo>
                        <a:pt x="4845" y="897"/>
                      </a:lnTo>
                      <a:lnTo>
                        <a:pt x="4824" y="896"/>
                      </a:lnTo>
                      <a:lnTo>
                        <a:pt x="4808" y="892"/>
                      </a:lnTo>
                      <a:lnTo>
                        <a:pt x="4795" y="888"/>
                      </a:lnTo>
                      <a:lnTo>
                        <a:pt x="4783" y="884"/>
                      </a:lnTo>
                      <a:lnTo>
                        <a:pt x="4778" y="884"/>
                      </a:lnTo>
                      <a:lnTo>
                        <a:pt x="4773" y="884"/>
                      </a:lnTo>
                      <a:lnTo>
                        <a:pt x="4767" y="884"/>
                      </a:lnTo>
                      <a:lnTo>
                        <a:pt x="4762" y="887"/>
                      </a:lnTo>
                      <a:lnTo>
                        <a:pt x="4757" y="891"/>
                      </a:lnTo>
                      <a:lnTo>
                        <a:pt x="4752" y="894"/>
                      </a:lnTo>
                      <a:lnTo>
                        <a:pt x="4745" y="902"/>
                      </a:lnTo>
                      <a:lnTo>
                        <a:pt x="4739" y="910"/>
                      </a:lnTo>
                      <a:lnTo>
                        <a:pt x="4736" y="913"/>
                      </a:lnTo>
                      <a:lnTo>
                        <a:pt x="4735" y="917"/>
                      </a:lnTo>
                      <a:lnTo>
                        <a:pt x="4734" y="920"/>
                      </a:lnTo>
                      <a:lnTo>
                        <a:pt x="4735" y="926"/>
                      </a:lnTo>
                      <a:lnTo>
                        <a:pt x="4739" y="935"/>
                      </a:lnTo>
                      <a:lnTo>
                        <a:pt x="4743" y="944"/>
                      </a:lnTo>
                      <a:lnTo>
                        <a:pt x="4748" y="952"/>
                      </a:lnTo>
                      <a:lnTo>
                        <a:pt x="4752" y="959"/>
                      </a:lnTo>
                      <a:lnTo>
                        <a:pt x="4752" y="962"/>
                      </a:lnTo>
                      <a:lnTo>
                        <a:pt x="4752" y="964"/>
                      </a:lnTo>
                      <a:lnTo>
                        <a:pt x="4751" y="966"/>
                      </a:lnTo>
                      <a:lnTo>
                        <a:pt x="4748" y="966"/>
                      </a:lnTo>
                      <a:lnTo>
                        <a:pt x="4717" y="968"/>
                      </a:lnTo>
                      <a:lnTo>
                        <a:pt x="4684" y="968"/>
                      </a:lnTo>
                      <a:lnTo>
                        <a:pt x="4649" y="966"/>
                      </a:lnTo>
                      <a:lnTo>
                        <a:pt x="4614" y="962"/>
                      </a:lnTo>
                      <a:lnTo>
                        <a:pt x="4579" y="957"/>
                      </a:lnTo>
                      <a:lnTo>
                        <a:pt x="4546" y="952"/>
                      </a:lnTo>
                      <a:lnTo>
                        <a:pt x="4513" y="945"/>
                      </a:lnTo>
                      <a:lnTo>
                        <a:pt x="4483" y="939"/>
                      </a:lnTo>
                      <a:lnTo>
                        <a:pt x="4491" y="933"/>
                      </a:lnTo>
                      <a:lnTo>
                        <a:pt x="4496" y="927"/>
                      </a:lnTo>
                      <a:lnTo>
                        <a:pt x="4502" y="922"/>
                      </a:lnTo>
                      <a:lnTo>
                        <a:pt x="4506" y="917"/>
                      </a:lnTo>
                      <a:lnTo>
                        <a:pt x="4508" y="913"/>
                      </a:lnTo>
                      <a:lnTo>
                        <a:pt x="4508" y="909"/>
                      </a:lnTo>
                      <a:lnTo>
                        <a:pt x="4507" y="906"/>
                      </a:lnTo>
                      <a:lnTo>
                        <a:pt x="4503" y="905"/>
                      </a:lnTo>
                      <a:lnTo>
                        <a:pt x="4473" y="902"/>
                      </a:lnTo>
                      <a:lnTo>
                        <a:pt x="4443" y="900"/>
                      </a:lnTo>
                      <a:lnTo>
                        <a:pt x="4413" y="898"/>
                      </a:lnTo>
                      <a:lnTo>
                        <a:pt x="4382" y="898"/>
                      </a:lnTo>
                      <a:lnTo>
                        <a:pt x="4353" y="898"/>
                      </a:lnTo>
                      <a:lnTo>
                        <a:pt x="4321" y="901"/>
                      </a:lnTo>
                      <a:lnTo>
                        <a:pt x="4292" y="905"/>
                      </a:lnTo>
                      <a:lnTo>
                        <a:pt x="4262" y="910"/>
                      </a:lnTo>
                      <a:lnTo>
                        <a:pt x="4259" y="911"/>
                      </a:lnTo>
                      <a:lnTo>
                        <a:pt x="4258" y="914"/>
                      </a:lnTo>
                      <a:lnTo>
                        <a:pt x="4257" y="918"/>
                      </a:lnTo>
                      <a:lnTo>
                        <a:pt x="4257" y="922"/>
                      </a:lnTo>
                      <a:lnTo>
                        <a:pt x="4258" y="931"/>
                      </a:lnTo>
                      <a:lnTo>
                        <a:pt x="4260" y="942"/>
                      </a:lnTo>
                      <a:lnTo>
                        <a:pt x="4263" y="953"/>
                      </a:lnTo>
                      <a:lnTo>
                        <a:pt x="4266" y="962"/>
                      </a:lnTo>
                      <a:lnTo>
                        <a:pt x="4266" y="966"/>
                      </a:lnTo>
                      <a:lnTo>
                        <a:pt x="4266" y="968"/>
                      </a:lnTo>
                      <a:lnTo>
                        <a:pt x="4264" y="970"/>
                      </a:lnTo>
                      <a:lnTo>
                        <a:pt x="4262" y="971"/>
                      </a:lnTo>
                      <a:lnTo>
                        <a:pt x="4257" y="966"/>
                      </a:lnTo>
                      <a:lnTo>
                        <a:pt x="4253" y="961"/>
                      </a:lnTo>
                      <a:lnTo>
                        <a:pt x="4249" y="954"/>
                      </a:lnTo>
                      <a:lnTo>
                        <a:pt x="4246" y="949"/>
                      </a:lnTo>
                      <a:lnTo>
                        <a:pt x="4241" y="935"/>
                      </a:lnTo>
                      <a:lnTo>
                        <a:pt x="4236" y="920"/>
                      </a:lnTo>
                      <a:lnTo>
                        <a:pt x="4231" y="907"/>
                      </a:lnTo>
                      <a:lnTo>
                        <a:pt x="4225" y="894"/>
                      </a:lnTo>
                      <a:lnTo>
                        <a:pt x="4222" y="889"/>
                      </a:lnTo>
                      <a:lnTo>
                        <a:pt x="4216" y="885"/>
                      </a:lnTo>
                      <a:lnTo>
                        <a:pt x="4213" y="880"/>
                      </a:lnTo>
                      <a:lnTo>
                        <a:pt x="4206" y="878"/>
                      </a:lnTo>
                      <a:lnTo>
                        <a:pt x="4205" y="878"/>
                      </a:lnTo>
                      <a:lnTo>
                        <a:pt x="4203" y="878"/>
                      </a:lnTo>
                      <a:lnTo>
                        <a:pt x="4203" y="879"/>
                      </a:lnTo>
                      <a:lnTo>
                        <a:pt x="4203" y="880"/>
                      </a:lnTo>
                      <a:lnTo>
                        <a:pt x="4203" y="885"/>
                      </a:lnTo>
                      <a:lnTo>
                        <a:pt x="4205" y="891"/>
                      </a:lnTo>
                      <a:lnTo>
                        <a:pt x="4205" y="897"/>
                      </a:lnTo>
                      <a:lnTo>
                        <a:pt x="4205" y="902"/>
                      </a:lnTo>
                      <a:lnTo>
                        <a:pt x="4205" y="907"/>
                      </a:lnTo>
                      <a:lnTo>
                        <a:pt x="4202" y="910"/>
                      </a:lnTo>
                      <a:lnTo>
                        <a:pt x="4187" y="913"/>
                      </a:lnTo>
                      <a:lnTo>
                        <a:pt x="4172" y="914"/>
                      </a:lnTo>
                      <a:lnTo>
                        <a:pt x="4157" y="913"/>
                      </a:lnTo>
                      <a:lnTo>
                        <a:pt x="4142" y="910"/>
                      </a:lnTo>
                      <a:lnTo>
                        <a:pt x="4136" y="906"/>
                      </a:lnTo>
                      <a:lnTo>
                        <a:pt x="4132" y="901"/>
                      </a:lnTo>
                      <a:lnTo>
                        <a:pt x="4128" y="894"/>
                      </a:lnTo>
                      <a:lnTo>
                        <a:pt x="4126" y="888"/>
                      </a:lnTo>
                      <a:lnTo>
                        <a:pt x="4123" y="882"/>
                      </a:lnTo>
                      <a:lnTo>
                        <a:pt x="4119" y="876"/>
                      </a:lnTo>
                      <a:lnTo>
                        <a:pt x="4115" y="871"/>
                      </a:lnTo>
                      <a:lnTo>
                        <a:pt x="4109" y="869"/>
                      </a:lnTo>
                      <a:lnTo>
                        <a:pt x="4106" y="871"/>
                      </a:lnTo>
                      <a:lnTo>
                        <a:pt x="4104" y="874"/>
                      </a:lnTo>
                      <a:lnTo>
                        <a:pt x="4100" y="874"/>
                      </a:lnTo>
                      <a:lnTo>
                        <a:pt x="4095" y="874"/>
                      </a:lnTo>
                      <a:lnTo>
                        <a:pt x="4085" y="872"/>
                      </a:lnTo>
                      <a:lnTo>
                        <a:pt x="4075" y="869"/>
                      </a:lnTo>
                      <a:lnTo>
                        <a:pt x="4066" y="865"/>
                      </a:lnTo>
                      <a:lnTo>
                        <a:pt x="4057" y="862"/>
                      </a:lnTo>
                      <a:lnTo>
                        <a:pt x="4053" y="861"/>
                      </a:lnTo>
                      <a:lnTo>
                        <a:pt x="4049" y="861"/>
                      </a:lnTo>
                      <a:lnTo>
                        <a:pt x="4047" y="862"/>
                      </a:lnTo>
                      <a:lnTo>
                        <a:pt x="4045" y="865"/>
                      </a:lnTo>
                      <a:lnTo>
                        <a:pt x="4041" y="872"/>
                      </a:lnTo>
                      <a:lnTo>
                        <a:pt x="4037" y="883"/>
                      </a:lnTo>
                      <a:lnTo>
                        <a:pt x="4036" y="887"/>
                      </a:lnTo>
                      <a:lnTo>
                        <a:pt x="4036" y="891"/>
                      </a:lnTo>
                      <a:lnTo>
                        <a:pt x="4037" y="894"/>
                      </a:lnTo>
                      <a:lnTo>
                        <a:pt x="4040" y="897"/>
                      </a:lnTo>
                      <a:lnTo>
                        <a:pt x="4057" y="896"/>
                      </a:lnTo>
                      <a:lnTo>
                        <a:pt x="4072" y="893"/>
                      </a:lnTo>
                      <a:lnTo>
                        <a:pt x="4079" y="893"/>
                      </a:lnTo>
                      <a:lnTo>
                        <a:pt x="4084" y="894"/>
                      </a:lnTo>
                      <a:lnTo>
                        <a:pt x="4088" y="897"/>
                      </a:lnTo>
                      <a:lnTo>
                        <a:pt x="4091" y="901"/>
                      </a:lnTo>
                      <a:lnTo>
                        <a:pt x="4084" y="906"/>
                      </a:lnTo>
                      <a:lnTo>
                        <a:pt x="4076" y="910"/>
                      </a:lnTo>
                      <a:lnTo>
                        <a:pt x="4069" y="913"/>
                      </a:lnTo>
                      <a:lnTo>
                        <a:pt x="4061" y="914"/>
                      </a:lnTo>
                      <a:lnTo>
                        <a:pt x="4043" y="919"/>
                      </a:lnTo>
                      <a:lnTo>
                        <a:pt x="4026" y="924"/>
                      </a:lnTo>
                      <a:lnTo>
                        <a:pt x="4017" y="932"/>
                      </a:lnTo>
                      <a:lnTo>
                        <a:pt x="4006" y="939"/>
                      </a:lnTo>
                      <a:lnTo>
                        <a:pt x="3996" y="942"/>
                      </a:lnTo>
                      <a:lnTo>
                        <a:pt x="3984" y="946"/>
                      </a:lnTo>
                      <a:lnTo>
                        <a:pt x="3961" y="952"/>
                      </a:lnTo>
                      <a:lnTo>
                        <a:pt x="3939" y="957"/>
                      </a:lnTo>
                      <a:lnTo>
                        <a:pt x="3932" y="958"/>
                      </a:lnTo>
                      <a:lnTo>
                        <a:pt x="3927" y="958"/>
                      </a:lnTo>
                      <a:lnTo>
                        <a:pt x="3922" y="957"/>
                      </a:lnTo>
                      <a:lnTo>
                        <a:pt x="3917" y="954"/>
                      </a:lnTo>
                      <a:lnTo>
                        <a:pt x="3912" y="952"/>
                      </a:lnTo>
                      <a:lnTo>
                        <a:pt x="3905" y="950"/>
                      </a:lnTo>
                      <a:lnTo>
                        <a:pt x="3899" y="949"/>
                      </a:lnTo>
                      <a:lnTo>
                        <a:pt x="3892" y="952"/>
                      </a:lnTo>
                      <a:lnTo>
                        <a:pt x="3892" y="955"/>
                      </a:lnTo>
                      <a:lnTo>
                        <a:pt x="3891" y="961"/>
                      </a:lnTo>
                      <a:lnTo>
                        <a:pt x="3888" y="964"/>
                      </a:lnTo>
                      <a:lnTo>
                        <a:pt x="3886" y="968"/>
                      </a:lnTo>
                      <a:lnTo>
                        <a:pt x="3879" y="977"/>
                      </a:lnTo>
                      <a:lnTo>
                        <a:pt x="3870" y="985"/>
                      </a:lnTo>
                      <a:lnTo>
                        <a:pt x="3861" y="992"/>
                      </a:lnTo>
                      <a:lnTo>
                        <a:pt x="3851" y="998"/>
                      </a:lnTo>
                      <a:lnTo>
                        <a:pt x="3840" y="1003"/>
                      </a:lnTo>
                      <a:lnTo>
                        <a:pt x="3831" y="1007"/>
                      </a:lnTo>
                      <a:lnTo>
                        <a:pt x="3831" y="1006"/>
                      </a:lnTo>
                      <a:lnTo>
                        <a:pt x="3830" y="1002"/>
                      </a:lnTo>
                      <a:lnTo>
                        <a:pt x="3830" y="1001"/>
                      </a:lnTo>
                      <a:lnTo>
                        <a:pt x="3830" y="999"/>
                      </a:lnTo>
                      <a:lnTo>
                        <a:pt x="3830" y="998"/>
                      </a:lnTo>
                      <a:lnTo>
                        <a:pt x="3831" y="998"/>
                      </a:lnTo>
                      <a:lnTo>
                        <a:pt x="3846" y="984"/>
                      </a:lnTo>
                      <a:lnTo>
                        <a:pt x="3860" y="967"/>
                      </a:lnTo>
                      <a:lnTo>
                        <a:pt x="3874" y="950"/>
                      </a:lnTo>
                      <a:lnTo>
                        <a:pt x="3887" y="933"/>
                      </a:lnTo>
                      <a:lnTo>
                        <a:pt x="3899" y="918"/>
                      </a:lnTo>
                      <a:lnTo>
                        <a:pt x="3909" y="907"/>
                      </a:lnTo>
                      <a:lnTo>
                        <a:pt x="3914" y="905"/>
                      </a:lnTo>
                      <a:lnTo>
                        <a:pt x="3918" y="902"/>
                      </a:lnTo>
                      <a:lnTo>
                        <a:pt x="3921" y="904"/>
                      </a:lnTo>
                      <a:lnTo>
                        <a:pt x="3923" y="905"/>
                      </a:lnTo>
                      <a:lnTo>
                        <a:pt x="3944" y="892"/>
                      </a:lnTo>
                      <a:lnTo>
                        <a:pt x="3965" y="880"/>
                      </a:lnTo>
                      <a:lnTo>
                        <a:pt x="3986" y="869"/>
                      </a:lnTo>
                      <a:lnTo>
                        <a:pt x="4008" y="857"/>
                      </a:lnTo>
                      <a:lnTo>
                        <a:pt x="4030" y="847"/>
                      </a:lnTo>
                      <a:lnTo>
                        <a:pt x="4050" y="835"/>
                      </a:lnTo>
                      <a:lnTo>
                        <a:pt x="4071" y="822"/>
                      </a:lnTo>
                      <a:lnTo>
                        <a:pt x="4091" y="809"/>
                      </a:lnTo>
                      <a:lnTo>
                        <a:pt x="4119" y="791"/>
                      </a:lnTo>
                      <a:lnTo>
                        <a:pt x="4146" y="773"/>
                      </a:lnTo>
                      <a:lnTo>
                        <a:pt x="4159" y="762"/>
                      </a:lnTo>
                      <a:lnTo>
                        <a:pt x="4171" y="751"/>
                      </a:lnTo>
                      <a:lnTo>
                        <a:pt x="4180" y="739"/>
                      </a:lnTo>
                      <a:lnTo>
                        <a:pt x="4188" y="725"/>
                      </a:lnTo>
                      <a:lnTo>
                        <a:pt x="4189" y="723"/>
                      </a:lnTo>
                      <a:lnTo>
                        <a:pt x="4189" y="721"/>
                      </a:lnTo>
                      <a:lnTo>
                        <a:pt x="4189" y="720"/>
                      </a:lnTo>
                      <a:lnTo>
                        <a:pt x="4188" y="718"/>
                      </a:lnTo>
                      <a:lnTo>
                        <a:pt x="4183" y="718"/>
                      </a:lnTo>
                      <a:lnTo>
                        <a:pt x="4176" y="717"/>
                      </a:lnTo>
                      <a:lnTo>
                        <a:pt x="4170" y="717"/>
                      </a:lnTo>
                      <a:lnTo>
                        <a:pt x="4162" y="716"/>
                      </a:lnTo>
                      <a:lnTo>
                        <a:pt x="4155" y="714"/>
                      </a:lnTo>
                      <a:lnTo>
                        <a:pt x="4150" y="712"/>
                      </a:lnTo>
                      <a:lnTo>
                        <a:pt x="4141" y="703"/>
                      </a:lnTo>
                      <a:lnTo>
                        <a:pt x="4131" y="691"/>
                      </a:lnTo>
                      <a:lnTo>
                        <a:pt x="4127" y="685"/>
                      </a:lnTo>
                      <a:lnTo>
                        <a:pt x="4124" y="679"/>
                      </a:lnTo>
                      <a:lnTo>
                        <a:pt x="4124" y="677"/>
                      </a:lnTo>
                      <a:lnTo>
                        <a:pt x="4124" y="674"/>
                      </a:lnTo>
                      <a:lnTo>
                        <a:pt x="4126" y="673"/>
                      </a:lnTo>
                      <a:lnTo>
                        <a:pt x="4128" y="670"/>
                      </a:lnTo>
                      <a:lnTo>
                        <a:pt x="4131" y="669"/>
                      </a:lnTo>
                      <a:lnTo>
                        <a:pt x="4136" y="669"/>
                      </a:lnTo>
                      <a:lnTo>
                        <a:pt x="4140" y="670"/>
                      </a:lnTo>
                      <a:lnTo>
                        <a:pt x="4145" y="673"/>
                      </a:lnTo>
                      <a:lnTo>
                        <a:pt x="4154" y="678"/>
                      </a:lnTo>
                      <a:lnTo>
                        <a:pt x="4163" y="685"/>
                      </a:lnTo>
                      <a:lnTo>
                        <a:pt x="4172" y="691"/>
                      </a:lnTo>
                      <a:lnTo>
                        <a:pt x="4179" y="695"/>
                      </a:lnTo>
                      <a:lnTo>
                        <a:pt x="4183" y="695"/>
                      </a:lnTo>
                      <a:lnTo>
                        <a:pt x="4185" y="695"/>
                      </a:lnTo>
                      <a:lnTo>
                        <a:pt x="4187" y="692"/>
                      </a:lnTo>
                      <a:lnTo>
                        <a:pt x="4188" y="688"/>
                      </a:lnTo>
                      <a:lnTo>
                        <a:pt x="4180" y="672"/>
                      </a:lnTo>
                      <a:lnTo>
                        <a:pt x="4170" y="655"/>
                      </a:lnTo>
                      <a:lnTo>
                        <a:pt x="4165" y="647"/>
                      </a:lnTo>
                      <a:lnTo>
                        <a:pt x="4158" y="639"/>
                      </a:lnTo>
                      <a:lnTo>
                        <a:pt x="4150" y="631"/>
                      </a:lnTo>
                      <a:lnTo>
                        <a:pt x="4142" y="625"/>
                      </a:lnTo>
                      <a:lnTo>
                        <a:pt x="4140" y="624"/>
                      </a:lnTo>
                      <a:lnTo>
                        <a:pt x="4139" y="625"/>
                      </a:lnTo>
                      <a:lnTo>
                        <a:pt x="4137" y="625"/>
                      </a:lnTo>
                      <a:lnTo>
                        <a:pt x="4136" y="626"/>
                      </a:lnTo>
                      <a:lnTo>
                        <a:pt x="4135" y="631"/>
                      </a:lnTo>
                      <a:lnTo>
                        <a:pt x="4132" y="635"/>
                      </a:lnTo>
                      <a:lnTo>
                        <a:pt x="4131" y="641"/>
                      </a:lnTo>
                      <a:lnTo>
                        <a:pt x="4130" y="644"/>
                      </a:lnTo>
                      <a:lnTo>
                        <a:pt x="4127" y="647"/>
                      </a:lnTo>
                      <a:lnTo>
                        <a:pt x="4124" y="648"/>
                      </a:lnTo>
                      <a:lnTo>
                        <a:pt x="4113" y="635"/>
                      </a:lnTo>
                      <a:lnTo>
                        <a:pt x="4102" y="621"/>
                      </a:lnTo>
                      <a:lnTo>
                        <a:pt x="4096" y="613"/>
                      </a:lnTo>
                      <a:lnTo>
                        <a:pt x="4091" y="608"/>
                      </a:lnTo>
                      <a:lnTo>
                        <a:pt x="4084" y="603"/>
                      </a:lnTo>
                      <a:lnTo>
                        <a:pt x="4076" y="600"/>
                      </a:lnTo>
                      <a:lnTo>
                        <a:pt x="4058" y="594"/>
                      </a:lnTo>
                      <a:lnTo>
                        <a:pt x="4039" y="589"/>
                      </a:lnTo>
                      <a:lnTo>
                        <a:pt x="4019" y="584"/>
                      </a:lnTo>
                      <a:lnTo>
                        <a:pt x="4000" y="580"/>
                      </a:lnTo>
                      <a:lnTo>
                        <a:pt x="3961" y="573"/>
                      </a:lnTo>
                      <a:lnTo>
                        <a:pt x="3919" y="569"/>
                      </a:lnTo>
                      <a:lnTo>
                        <a:pt x="3905" y="571"/>
                      </a:lnTo>
                      <a:lnTo>
                        <a:pt x="3890" y="574"/>
                      </a:lnTo>
                      <a:lnTo>
                        <a:pt x="3874" y="580"/>
                      </a:lnTo>
                      <a:lnTo>
                        <a:pt x="3857" y="586"/>
                      </a:lnTo>
                      <a:lnTo>
                        <a:pt x="3840" y="591"/>
                      </a:lnTo>
                      <a:lnTo>
                        <a:pt x="3825" y="596"/>
                      </a:lnTo>
                      <a:lnTo>
                        <a:pt x="3817" y="598"/>
                      </a:lnTo>
                      <a:lnTo>
                        <a:pt x="3809" y="598"/>
                      </a:lnTo>
                      <a:lnTo>
                        <a:pt x="3803" y="598"/>
                      </a:lnTo>
                      <a:lnTo>
                        <a:pt x="3795" y="596"/>
                      </a:lnTo>
                      <a:lnTo>
                        <a:pt x="3796" y="593"/>
                      </a:lnTo>
                      <a:lnTo>
                        <a:pt x="3799" y="589"/>
                      </a:lnTo>
                      <a:lnTo>
                        <a:pt x="3802" y="585"/>
                      </a:lnTo>
                      <a:lnTo>
                        <a:pt x="3804" y="581"/>
                      </a:lnTo>
                      <a:lnTo>
                        <a:pt x="3812" y="573"/>
                      </a:lnTo>
                      <a:lnTo>
                        <a:pt x="3821" y="567"/>
                      </a:lnTo>
                      <a:lnTo>
                        <a:pt x="3827" y="560"/>
                      </a:lnTo>
                      <a:lnTo>
                        <a:pt x="3833" y="555"/>
                      </a:lnTo>
                      <a:lnTo>
                        <a:pt x="3834" y="552"/>
                      </a:lnTo>
                      <a:lnTo>
                        <a:pt x="3834" y="550"/>
                      </a:lnTo>
                      <a:lnTo>
                        <a:pt x="3834" y="547"/>
                      </a:lnTo>
                      <a:lnTo>
                        <a:pt x="3831" y="546"/>
                      </a:lnTo>
                      <a:lnTo>
                        <a:pt x="3820" y="542"/>
                      </a:lnTo>
                      <a:lnTo>
                        <a:pt x="3809" y="539"/>
                      </a:lnTo>
                      <a:lnTo>
                        <a:pt x="3798" y="538"/>
                      </a:lnTo>
                      <a:lnTo>
                        <a:pt x="3787" y="539"/>
                      </a:lnTo>
                      <a:lnTo>
                        <a:pt x="3765" y="542"/>
                      </a:lnTo>
                      <a:lnTo>
                        <a:pt x="3739" y="546"/>
                      </a:lnTo>
                      <a:lnTo>
                        <a:pt x="3746" y="537"/>
                      </a:lnTo>
                      <a:lnTo>
                        <a:pt x="3748" y="532"/>
                      </a:lnTo>
                      <a:lnTo>
                        <a:pt x="3748" y="529"/>
                      </a:lnTo>
                      <a:lnTo>
                        <a:pt x="3747" y="528"/>
                      </a:lnTo>
                      <a:lnTo>
                        <a:pt x="3746" y="528"/>
                      </a:lnTo>
                      <a:lnTo>
                        <a:pt x="3743" y="528"/>
                      </a:lnTo>
                      <a:lnTo>
                        <a:pt x="3729" y="530"/>
                      </a:lnTo>
                      <a:lnTo>
                        <a:pt x="3712" y="537"/>
                      </a:lnTo>
                      <a:lnTo>
                        <a:pt x="3698" y="537"/>
                      </a:lnTo>
                      <a:lnTo>
                        <a:pt x="3686" y="538"/>
                      </a:lnTo>
                      <a:lnTo>
                        <a:pt x="3680" y="538"/>
                      </a:lnTo>
                      <a:lnTo>
                        <a:pt x="3676" y="538"/>
                      </a:lnTo>
                      <a:lnTo>
                        <a:pt x="3672" y="538"/>
                      </a:lnTo>
                      <a:lnTo>
                        <a:pt x="3669" y="537"/>
                      </a:lnTo>
                      <a:lnTo>
                        <a:pt x="3674" y="532"/>
                      </a:lnTo>
                      <a:lnTo>
                        <a:pt x="3684" y="526"/>
                      </a:lnTo>
                      <a:lnTo>
                        <a:pt x="3695" y="521"/>
                      </a:lnTo>
                      <a:lnTo>
                        <a:pt x="3707" y="515"/>
                      </a:lnTo>
                      <a:lnTo>
                        <a:pt x="3720" y="510"/>
                      </a:lnTo>
                      <a:lnTo>
                        <a:pt x="3732" y="503"/>
                      </a:lnTo>
                      <a:lnTo>
                        <a:pt x="3742" y="497"/>
                      </a:lnTo>
                      <a:lnTo>
                        <a:pt x="3748" y="490"/>
                      </a:lnTo>
                      <a:lnTo>
                        <a:pt x="3744" y="481"/>
                      </a:lnTo>
                      <a:lnTo>
                        <a:pt x="3739" y="473"/>
                      </a:lnTo>
                      <a:lnTo>
                        <a:pt x="3733" y="467"/>
                      </a:lnTo>
                      <a:lnTo>
                        <a:pt x="3725" y="463"/>
                      </a:lnTo>
                      <a:lnTo>
                        <a:pt x="3726" y="471"/>
                      </a:lnTo>
                      <a:lnTo>
                        <a:pt x="3725" y="476"/>
                      </a:lnTo>
                      <a:lnTo>
                        <a:pt x="3724" y="479"/>
                      </a:lnTo>
                      <a:lnTo>
                        <a:pt x="3720" y="480"/>
                      </a:lnTo>
                      <a:lnTo>
                        <a:pt x="3716" y="480"/>
                      </a:lnTo>
                      <a:lnTo>
                        <a:pt x="3711" y="479"/>
                      </a:lnTo>
                      <a:lnTo>
                        <a:pt x="3704" y="476"/>
                      </a:lnTo>
                      <a:lnTo>
                        <a:pt x="3698" y="473"/>
                      </a:lnTo>
                      <a:lnTo>
                        <a:pt x="3684" y="466"/>
                      </a:lnTo>
                      <a:lnTo>
                        <a:pt x="3669" y="459"/>
                      </a:lnTo>
                      <a:lnTo>
                        <a:pt x="3663" y="457"/>
                      </a:lnTo>
                      <a:lnTo>
                        <a:pt x="3656" y="454"/>
                      </a:lnTo>
                      <a:lnTo>
                        <a:pt x="3651" y="453"/>
                      </a:lnTo>
                      <a:lnTo>
                        <a:pt x="3646" y="453"/>
                      </a:lnTo>
                      <a:lnTo>
                        <a:pt x="3620" y="469"/>
                      </a:lnTo>
                      <a:lnTo>
                        <a:pt x="3590" y="488"/>
                      </a:lnTo>
                      <a:lnTo>
                        <a:pt x="3575" y="499"/>
                      </a:lnTo>
                      <a:lnTo>
                        <a:pt x="3560" y="511"/>
                      </a:lnTo>
                      <a:lnTo>
                        <a:pt x="3547" y="523"/>
                      </a:lnTo>
                      <a:lnTo>
                        <a:pt x="3536" y="537"/>
                      </a:lnTo>
                      <a:lnTo>
                        <a:pt x="3533" y="542"/>
                      </a:lnTo>
                      <a:lnTo>
                        <a:pt x="3532" y="549"/>
                      </a:lnTo>
                      <a:lnTo>
                        <a:pt x="3531" y="555"/>
                      </a:lnTo>
                      <a:lnTo>
                        <a:pt x="3531" y="563"/>
                      </a:lnTo>
                      <a:lnTo>
                        <a:pt x="3533" y="577"/>
                      </a:lnTo>
                      <a:lnTo>
                        <a:pt x="3536" y="593"/>
                      </a:lnTo>
                      <a:lnTo>
                        <a:pt x="3538" y="595"/>
                      </a:lnTo>
                      <a:lnTo>
                        <a:pt x="3541" y="599"/>
                      </a:lnTo>
                      <a:lnTo>
                        <a:pt x="3546" y="602"/>
                      </a:lnTo>
                      <a:lnTo>
                        <a:pt x="3551" y="604"/>
                      </a:lnTo>
                      <a:lnTo>
                        <a:pt x="3562" y="609"/>
                      </a:lnTo>
                      <a:lnTo>
                        <a:pt x="3573" y="615"/>
                      </a:lnTo>
                      <a:lnTo>
                        <a:pt x="3584" y="620"/>
                      </a:lnTo>
                      <a:lnTo>
                        <a:pt x="3591" y="624"/>
                      </a:lnTo>
                      <a:lnTo>
                        <a:pt x="3594" y="626"/>
                      </a:lnTo>
                      <a:lnTo>
                        <a:pt x="3595" y="629"/>
                      </a:lnTo>
                      <a:lnTo>
                        <a:pt x="3594" y="631"/>
                      </a:lnTo>
                      <a:lnTo>
                        <a:pt x="3591" y="633"/>
                      </a:lnTo>
                      <a:lnTo>
                        <a:pt x="3588" y="635"/>
                      </a:lnTo>
                      <a:lnTo>
                        <a:pt x="3584" y="637"/>
                      </a:lnTo>
                      <a:lnTo>
                        <a:pt x="3580" y="637"/>
                      </a:lnTo>
                      <a:lnTo>
                        <a:pt x="3575" y="637"/>
                      </a:lnTo>
                      <a:lnTo>
                        <a:pt x="3564" y="634"/>
                      </a:lnTo>
                      <a:lnTo>
                        <a:pt x="3553" y="629"/>
                      </a:lnTo>
                      <a:lnTo>
                        <a:pt x="3542" y="624"/>
                      </a:lnTo>
                      <a:lnTo>
                        <a:pt x="3531" y="618"/>
                      </a:lnTo>
                      <a:lnTo>
                        <a:pt x="3519" y="613"/>
                      </a:lnTo>
                      <a:lnTo>
                        <a:pt x="3509" y="611"/>
                      </a:lnTo>
                      <a:lnTo>
                        <a:pt x="3488" y="608"/>
                      </a:lnTo>
                      <a:lnTo>
                        <a:pt x="3466" y="608"/>
                      </a:lnTo>
                      <a:lnTo>
                        <a:pt x="3444" y="608"/>
                      </a:lnTo>
                      <a:lnTo>
                        <a:pt x="3420" y="606"/>
                      </a:lnTo>
                      <a:lnTo>
                        <a:pt x="3418" y="609"/>
                      </a:lnTo>
                      <a:lnTo>
                        <a:pt x="3418" y="612"/>
                      </a:lnTo>
                      <a:lnTo>
                        <a:pt x="3420" y="615"/>
                      </a:lnTo>
                      <a:lnTo>
                        <a:pt x="3423" y="617"/>
                      </a:lnTo>
                      <a:lnTo>
                        <a:pt x="3432" y="622"/>
                      </a:lnTo>
                      <a:lnTo>
                        <a:pt x="3445" y="628"/>
                      </a:lnTo>
                      <a:lnTo>
                        <a:pt x="3458" y="631"/>
                      </a:lnTo>
                      <a:lnTo>
                        <a:pt x="3471" y="638"/>
                      </a:lnTo>
                      <a:lnTo>
                        <a:pt x="3477" y="641"/>
                      </a:lnTo>
                      <a:lnTo>
                        <a:pt x="3483" y="643"/>
                      </a:lnTo>
                      <a:lnTo>
                        <a:pt x="3486" y="647"/>
                      </a:lnTo>
                      <a:lnTo>
                        <a:pt x="3490" y="651"/>
                      </a:lnTo>
                      <a:lnTo>
                        <a:pt x="3490" y="656"/>
                      </a:lnTo>
                      <a:lnTo>
                        <a:pt x="3490" y="661"/>
                      </a:lnTo>
                      <a:lnTo>
                        <a:pt x="3489" y="666"/>
                      </a:lnTo>
                      <a:lnTo>
                        <a:pt x="3488" y="672"/>
                      </a:lnTo>
                      <a:lnTo>
                        <a:pt x="3485" y="677"/>
                      </a:lnTo>
                      <a:lnTo>
                        <a:pt x="3483" y="681"/>
                      </a:lnTo>
                      <a:lnTo>
                        <a:pt x="3479" y="683"/>
                      </a:lnTo>
                      <a:lnTo>
                        <a:pt x="3475" y="685"/>
                      </a:lnTo>
                      <a:lnTo>
                        <a:pt x="3476" y="678"/>
                      </a:lnTo>
                      <a:lnTo>
                        <a:pt x="3476" y="672"/>
                      </a:lnTo>
                      <a:lnTo>
                        <a:pt x="3476" y="666"/>
                      </a:lnTo>
                      <a:lnTo>
                        <a:pt x="3473" y="663"/>
                      </a:lnTo>
                      <a:lnTo>
                        <a:pt x="3471" y="659"/>
                      </a:lnTo>
                      <a:lnTo>
                        <a:pt x="3468" y="655"/>
                      </a:lnTo>
                      <a:lnTo>
                        <a:pt x="3464" y="652"/>
                      </a:lnTo>
                      <a:lnTo>
                        <a:pt x="3461" y="650"/>
                      </a:lnTo>
                      <a:lnTo>
                        <a:pt x="3451" y="646"/>
                      </a:lnTo>
                      <a:lnTo>
                        <a:pt x="3441" y="644"/>
                      </a:lnTo>
                      <a:lnTo>
                        <a:pt x="3432" y="643"/>
                      </a:lnTo>
                      <a:lnTo>
                        <a:pt x="3424" y="643"/>
                      </a:lnTo>
                      <a:lnTo>
                        <a:pt x="3407" y="643"/>
                      </a:lnTo>
                      <a:lnTo>
                        <a:pt x="3391" y="644"/>
                      </a:lnTo>
                      <a:lnTo>
                        <a:pt x="3372" y="648"/>
                      </a:lnTo>
                      <a:lnTo>
                        <a:pt x="3356" y="652"/>
                      </a:lnTo>
                      <a:lnTo>
                        <a:pt x="3339" y="657"/>
                      </a:lnTo>
                      <a:lnTo>
                        <a:pt x="3321" y="661"/>
                      </a:lnTo>
                      <a:lnTo>
                        <a:pt x="3304" y="665"/>
                      </a:lnTo>
                      <a:lnTo>
                        <a:pt x="3287" y="666"/>
                      </a:lnTo>
                      <a:lnTo>
                        <a:pt x="3286" y="661"/>
                      </a:lnTo>
                      <a:lnTo>
                        <a:pt x="3288" y="650"/>
                      </a:lnTo>
                      <a:lnTo>
                        <a:pt x="3288" y="643"/>
                      </a:lnTo>
                      <a:lnTo>
                        <a:pt x="3289" y="638"/>
                      </a:lnTo>
                      <a:lnTo>
                        <a:pt x="3288" y="635"/>
                      </a:lnTo>
                      <a:lnTo>
                        <a:pt x="3287" y="633"/>
                      </a:lnTo>
                      <a:lnTo>
                        <a:pt x="3269" y="634"/>
                      </a:lnTo>
                      <a:lnTo>
                        <a:pt x="3252" y="634"/>
                      </a:lnTo>
                      <a:lnTo>
                        <a:pt x="3235" y="635"/>
                      </a:lnTo>
                      <a:lnTo>
                        <a:pt x="3219" y="638"/>
                      </a:lnTo>
                      <a:lnTo>
                        <a:pt x="3204" y="641"/>
                      </a:lnTo>
                      <a:lnTo>
                        <a:pt x="3187" y="644"/>
                      </a:lnTo>
                      <a:lnTo>
                        <a:pt x="3171" y="650"/>
                      </a:lnTo>
                      <a:lnTo>
                        <a:pt x="3157" y="656"/>
                      </a:lnTo>
                      <a:lnTo>
                        <a:pt x="3155" y="657"/>
                      </a:lnTo>
                      <a:lnTo>
                        <a:pt x="3155" y="657"/>
                      </a:lnTo>
                      <a:lnTo>
                        <a:pt x="3156" y="659"/>
                      </a:lnTo>
                      <a:lnTo>
                        <a:pt x="3158" y="659"/>
                      </a:lnTo>
                      <a:lnTo>
                        <a:pt x="3166" y="659"/>
                      </a:lnTo>
                      <a:lnTo>
                        <a:pt x="3175" y="660"/>
                      </a:lnTo>
                      <a:lnTo>
                        <a:pt x="3186" y="661"/>
                      </a:lnTo>
                      <a:lnTo>
                        <a:pt x="3193" y="663"/>
                      </a:lnTo>
                      <a:lnTo>
                        <a:pt x="3196" y="664"/>
                      </a:lnTo>
                      <a:lnTo>
                        <a:pt x="3199" y="666"/>
                      </a:lnTo>
                      <a:lnTo>
                        <a:pt x="3199" y="668"/>
                      </a:lnTo>
                      <a:lnTo>
                        <a:pt x="3197" y="670"/>
                      </a:lnTo>
                      <a:lnTo>
                        <a:pt x="3192" y="676"/>
                      </a:lnTo>
                      <a:lnTo>
                        <a:pt x="3186" y="678"/>
                      </a:lnTo>
                      <a:lnTo>
                        <a:pt x="3178" y="679"/>
                      </a:lnTo>
                      <a:lnTo>
                        <a:pt x="3169" y="681"/>
                      </a:lnTo>
                      <a:lnTo>
                        <a:pt x="3152" y="682"/>
                      </a:lnTo>
                      <a:lnTo>
                        <a:pt x="3134" y="685"/>
                      </a:lnTo>
                      <a:lnTo>
                        <a:pt x="3087" y="690"/>
                      </a:lnTo>
                      <a:lnTo>
                        <a:pt x="3040" y="695"/>
                      </a:lnTo>
                      <a:lnTo>
                        <a:pt x="3017" y="698"/>
                      </a:lnTo>
                      <a:lnTo>
                        <a:pt x="2994" y="701"/>
                      </a:lnTo>
                      <a:lnTo>
                        <a:pt x="2970" y="705"/>
                      </a:lnTo>
                      <a:lnTo>
                        <a:pt x="2948" y="712"/>
                      </a:lnTo>
                      <a:lnTo>
                        <a:pt x="2930" y="723"/>
                      </a:lnTo>
                      <a:lnTo>
                        <a:pt x="2911" y="740"/>
                      </a:lnTo>
                      <a:lnTo>
                        <a:pt x="2894" y="739"/>
                      </a:lnTo>
                      <a:lnTo>
                        <a:pt x="2882" y="738"/>
                      </a:lnTo>
                      <a:lnTo>
                        <a:pt x="2875" y="739"/>
                      </a:lnTo>
                      <a:lnTo>
                        <a:pt x="2871" y="740"/>
                      </a:lnTo>
                      <a:lnTo>
                        <a:pt x="2872" y="744"/>
                      </a:lnTo>
                      <a:lnTo>
                        <a:pt x="2876" y="748"/>
                      </a:lnTo>
                      <a:lnTo>
                        <a:pt x="2885" y="755"/>
                      </a:lnTo>
                      <a:lnTo>
                        <a:pt x="2897" y="762"/>
                      </a:lnTo>
                      <a:lnTo>
                        <a:pt x="2891" y="771"/>
                      </a:lnTo>
                      <a:lnTo>
                        <a:pt x="2884" y="782"/>
                      </a:lnTo>
                      <a:lnTo>
                        <a:pt x="2875" y="793"/>
                      </a:lnTo>
                      <a:lnTo>
                        <a:pt x="2869" y="804"/>
                      </a:lnTo>
                      <a:lnTo>
                        <a:pt x="2867" y="800"/>
                      </a:lnTo>
                      <a:lnTo>
                        <a:pt x="2862" y="792"/>
                      </a:lnTo>
                      <a:lnTo>
                        <a:pt x="2854" y="783"/>
                      </a:lnTo>
                      <a:lnTo>
                        <a:pt x="2846" y="777"/>
                      </a:lnTo>
                      <a:lnTo>
                        <a:pt x="2840" y="777"/>
                      </a:lnTo>
                      <a:lnTo>
                        <a:pt x="2834" y="778"/>
                      </a:lnTo>
                      <a:lnTo>
                        <a:pt x="2830" y="782"/>
                      </a:lnTo>
                      <a:lnTo>
                        <a:pt x="2828" y="784"/>
                      </a:lnTo>
                      <a:lnTo>
                        <a:pt x="2827" y="788"/>
                      </a:lnTo>
                      <a:lnTo>
                        <a:pt x="2827" y="792"/>
                      </a:lnTo>
                      <a:lnTo>
                        <a:pt x="2829" y="796"/>
                      </a:lnTo>
                      <a:lnTo>
                        <a:pt x="2833" y="800"/>
                      </a:lnTo>
                      <a:lnTo>
                        <a:pt x="2843" y="804"/>
                      </a:lnTo>
                      <a:lnTo>
                        <a:pt x="2863" y="812"/>
                      </a:lnTo>
                      <a:lnTo>
                        <a:pt x="2872" y="817"/>
                      </a:lnTo>
                      <a:lnTo>
                        <a:pt x="2880" y="821"/>
                      </a:lnTo>
                      <a:lnTo>
                        <a:pt x="2882" y="823"/>
                      </a:lnTo>
                      <a:lnTo>
                        <a:pt x="2884" y="825"/>
                      </a:lnTo>
                      <a:lnTo>
                        <a:pt x="2885" y="826"/>
                      </a:lnTo>
                      <a:lnTo>
                        <a:pt x="2884" y="827"/>
                      </a:lnTo>
                      <a:lnTo>
                        <a:pt x="2869" y="823"/>
                      </a:lnTo>
                      <a:lnTo>
                        <a:pt x="2858" y="821"/>
                      </a:lnTo>
                      <a:lnTo>
                        <a:pt x="2849" y="821"/>
                      </a:lnTo>
                      <a:lnTo>
                        <a:pt x="2842" y="821"/>
                      </a:lnTo>
                      <a:lnTo>
                        <a:pt x="2838" y="823"/>
                      </a:lnTo>
                      <a:lnTo>
                        <a:pt x="2834" y="826"/>
                      </a:lnTo>
                      <a:lnTo>
                        <a:pt x="2833" y="828"/>
                      </a:lnTo>
                      <a:lnTo>
                        <a:pt x="2833" y="832"/>
                      </a:lnTo>
                      <a:lnTo>
                        <a:pt x="2838" y="836"/>
                      </a:lnTo>
                      <a:lnTo>
                        <a:pt x="2851" y="841"/>
                      </a:lnTo>
                      <a:lnTo>
                        <a:pt x="2865" y="847"/>
                      </a:lnTo>
                      <a:lnTo>
                        <a:pt x="2875" y="850"/>
                      </a:lnTo>
                      <a:lnTo>
                        <a:pt x="2885" y="862"/>
                      </a:lnTo>
                      <a:lnTo>
                        <a:pt x="2899" y="874"/>
                      </a:lnTo>
                      <a:lnTo>
                        <a:pt x="2904" y="879"/>
                      </a:lnTo>
                      <a:lnTo>
                        <a:pt x="2908" y="885"/>
                      </a:lnTo>
                      <a:lnTo>
                        <a:pt x="2910" y="888"/>
                      </a:lnTo>
                      <a:lnTo>
                        <a:pt x="2910" y="892"/>
                      </a:lnTo>
                      <a:lnTo>
                        <a:pt x="2908" y="894"/>
                      </a:lnTo>
                      <a:lnTo>
                        <a:pt x="2907" y="897"/>
                      </a:lnTo>
                      <a:lnTo>
                        <a:pt x="2903" y="900"/>
                      </a:lnTo>
                      <a:lnTo>
                        <a:pt x="2898" y="902"/>
                      </a:lnTo>
                      <a:lnTo>
                        <a:pt x="2891" y="905"/>
                      </a:lnTo>
                      <a:lnTo>
                        <a:pt x="2887" y="905"/>
                      </a:lnTo>
                      <a:lnTo>
                        <a:pt x="2893" y="896"/>
                      </a:lnTo>
                      <a:lnTo>
                        <a:pt x="2895" y="889"/>
                      </a:lnTo>
                      <a:lnTo>
                        <a:pt x="2895" y="884"/>
                      </a:lnTo>
                      <a:lnTo>
                        <a:pt x="2893" y="882"/>
                      </a:lnTo>
                      <a:lnTo>
                        <a:pt x="2890" y="879"/>
                      </a:lnTo>
                      <a:lnTo>
                        <a:pt x="2885" y="879"/>
                      </a:lnTo>
                      <a:lnTo>
                        <a:pt x="2878" y="879"/>
                      </a:lnTo>
                      <a:lnTo>
                        <a:pt x="2872" y="880"/>
                      </a:lnTo>
                      <a:lnTo>
                        <a:pt x="2842" y="891"/>
                      </a:lnTo>
                      <a:lnTo>
                        <a:pt x="2819" y="897"/>
                      </a:lnTo>
                      <a:lnTo>
                        <a:pt x="2811" y="892"/>
                      </a:lnTo>
                      <a:lnTo>
                        <a:pt x="2802" y="888"/>
                      </a:lnTo>
                      <a:lnTo>
                        <a:pt x="2794" y="884"/>
                      </a:lnTo>
                      <a:lnTo>
                        <a:pt x="2786" y="883"/>
                      </a:lnTo>
                      <a:lnTo>
                        <a:pt x="2777" y="883"/>
                      </a:lnTo>
                      <a:lnTo>
                        <a:pt x="2769" y="884"/>
                      </a:lnTo>
                      <a:lnTo>
                        <a:pt x="2762" y="887"/>
                      </a:lnTo>
                      <a:lnTo>
                        <a:pt x="2754" y="889"/>
                      </a:lnTo>
                      <a:lnTo>
                        <a:pt x="2740" y="894"/>
                      </a:lnTo>
                      <a:lnTo>
                        <a:pt x="2727" y="897"/>
                      </a:lnTo>
                      <a:lnTo>
                        <a:pt x="2690" y="902"/>
                      </a:lnTo>
                      <a:lnTo>
                        <a:pt x="2653" y="905"/>
                      </a:lnTo>
                      <a:lnTo>
                        <a:pt x="2617" y="907"/>
                      </a:lnTo>
                      <a:lnTo>
                        <a:pt x="2583" y="910"/>
                      </a:lnTo>
                      <a:lnTo>
                        <a:pt x="2587" y="923"/>
                      </a:lnTo>
                      <a:lnTo>
                        <a:pt x="2594" y="937"/>
                      </a:lnTo>
                      <a:lnTo>
                        <a:pt x="2601" y="954"/>
                      </a:lnTo>
                      <a:lnTo>
                        <a:pt x="2606" y="971"/>
                      </a:lnTo>
                      <a:lnTo>
                        <a:pt x="2609" y="976"/>
                      </a:lnTo>
                      <a:lnTo>
                        <a:pt x="2610" y="984"/>
                      </a:lnTo>
                      <a:lnTo>
                        <a:pt x="2611" y="993"/>
                      </a:lnTo>
                      <a:lnTo>
                        <a:pt x="2611" y="1002"/>
                      </a:lnTo>
                      <a:lnTo>
                        <a:pt x="2611" y="1012"/>
                      </a:lnTo>
                      <a:lnTo>
                        <a:pt x="2613" y="1021"/>
                      </a:lnTo>
                      <a:lnTo>
                        <a:pt x="2615" y="1029"/>
                      </a:lnTo>
                      <a:lnTo>
                        <a:pt x="2619" y="1034"/>
                      </a:lnTo>
                      <a:lnTo>
                        <a:pt x="2626" y="1040"/>
                      </a:lnTo>
                      <a:lnTo>
                        <a:pt x="2632" y="1044"/>
                      </a:lnTo>
                      <a:lnTo>
                        <a:pt x="2640" y="1045"/>
                      </a:lnTo>
                      <a:lnTo>
                        <a:pt x="2648" y="1045"/>
                      </a:lnTo>
                      <a:lnTo>
                        <a:pt x="2657" y="1045"/>
                      </a:lnTo>
                      <a:lnTo>
                        <a:pt x="2664" y="1045"/>
                      </a:lnTo>
                      <a:lnTo>
                        <a:pt x="2672" y="1046"/>
                      </a:lnTo>
                      <a:lnTo>
                        <a:pt x="2680" y="1049"/>
                      </a:lnTo>
                      <a:lnTo>
                        <a:pt x="2696" y="1067"/>
                      </a:lnTo>
                      <a:lnTo>
                        <a:pt x="2712" y="1085"/>
                      </a:lnTo>
                      <a:lnTo>
                        <a:pt x="2725" y="1090"/>
                      </a:lnTo>
                      <a:lnTo>
                        <a:pt x="2740" y="1091"/>
                      </a:lnTo>
                      <a:lnTo>
                        <a:pt x="2746" y="1093"/>
                      </a:lnTo>
                      <a:lnTo>
                        <a:pt x="2751" y="1094"/>
                      </a:lnTo>
                      <a:lnTo>
                        <a:pt x="2758" y="1098"/>
                      </a:lnTo>
                      <a:lnTo>
                        <a:pt x="2763" y="1104"/>
                      </a:lnTo>
                      <a:lnTo>
                        <a:pt x="2766" y="1110"/>
                      </a:lnTo>
                      <a:lnTo>
                        <a:pt x="2767" y="1116"/>
                      </a:lnTo>
                      <a:lnTo>
                        <a:pt x="2767" y="1123"/>
                      </a:lnTo>
                      <a:lnTo>
                        <a:pt x="2767" y="1129"/>
                      </a:lnTo>
                      <a:lnTo>
                        <a:pt x="2768" y="1137"/>
                      </a:lnTo>
                      <a:lnTo>
                        <a:pt x="2768" y="1143"/>
                      </a:lnTo>
                      <a:lnTo>
                        <a:pt x="2769" y="1148"/>
                      </a:lnTo>
                      <a:lnTo>
                        <a:pt x="2772" y="1155"/>
                      </a:lnTo>
                      <a:lnTo>
                        <a:pt x="2777" y="1164"/>
                      </a:lnTo>
                      <a:lnTo>
                        <a:pt x="2782" y="1173"/>
                      </a:lnTo>
                      <a:lnTo>
                        <a:pt x="2790" y="1182"/>
                      </a:lnTo>
                      <a:lnTo>
                        <a:pt x="2797" y="1190"/>
                      </a:lnTo>
                      <a:lnTo>
                        <a:pt x="2805" y="1198"/>
                      </a:lnTo>
                      <a:lnTo>
                        <a:pt x="2811" y="1205"/>
                      </a:lnTo>
                      <a:lnTo>
                        <a:pt x="2815" y="1215"/>
                      </a:lnTo>
                      <a:lnTo>
                        <a:pt x="2819" y="1225"/>
                      </a:lnTo>
                      <a:lnTo>
                        <a:pt x="2817" y="1231"/>
                      </a:lnTo>
                      <a:lnTo>
                        <a:pt x="2815" y="1237"/>
                      </a:lnTo>
                      <a:lnTo>
                        <a:pt x="2812" y="1242"/>
                      </a:lnTo>
                      <a:lnTo>
                        <a:pt x="2807" y="1246"/>
                      </a:lnTo>
                      <a:lnTo>
                        <a:pt x="2797" y="1252"/>
                      </a:lnTo>
                      <a:lnTo>
                        <a:pt x="2786" y="1256"/>
                      </a:lnTo>
                      <a:lnTo>
                        <a:pt x="2782" y="1257"/>
                      </a:lnTo>
                      <a:lnTo>
                        <a:pt x="2779" y="1257"/>
                      </a:lnTo>
                      <a:lnTo>
                        <a:pt x="2775" y="1257"/>
                      </a:lnTo>
                      <a:lnTo>
                        <a:pt x="2769" y="1255"/>
                      </a:lnTo>
                      <a:lnTo>
                        <a:pt x="2762" y="1252"/>
                      </a:lnTo>
                      <a:lnTo>
                        <a:pt x="2754" y="1247"/>
                      </a:lnTo>
                      <a:lnTo>
                        <a:pt x="2754" y="1244"/>
                      </a:lnTo>
                      <a:lnTo>
                        <a:pt x="2755" y="1238"/>
                      </a:lnTo>
                      <a:lnTo>
                        <a:pt x="2759" y="1230"/>
                      </a:lnTo>
                      <a:lnTo>
                        <a:pt x="2763" y="1221"/>
                      </a:lnTo>
                      <a:lnTo>
                        <a:pt x="2766" y="1211"/>
                      </a:lnTo>
                      <a:lnTo>
                        <a:pt x="2768" y="1202"/>
                      </a:lnTo>
                      <a:lnTo>
                        <a:pt x="2769" y="1198"/>
                      </a:lnTo>
                      <a:lnTo>
                        <a:pt x="2769" y="1194"/>
                      </a:lnTo>
                      <a:lnTo>
                        <a:pt x="2769" y="1190"/>
                      </a:lnTo>
                      <a:lnTo>
                        <a:pt x="2767" y="1187"/>
                      </a:lnTo>
                      <a:lnTo>
                        <a:pt x="2766" y="1186"/>
                      </a:lnTo>
                      <a:lnTo>
                        <a:pt x="2763" y="1186"/>
                      </a:lnTo>
                      <a:lnTo>
                        <a:pt x="2762" y="1187"/>
                      </a:lnTo>
                      <a:lnTo>
                        <a:pt x="2759" y="1190"/>
                      </a:lnTo>
                      <a:lnTo>
                        <a:pt x="2754" y="1195"/>
                      </a:lnTo>
                      <a:lnTo>
                        <a:pt x="2749" y="1203"/>
                      </a:lnTo>
                      <a:lnTo>
                        <a:pt x="2742" y="1212"/>
                      </a:lnTo>
                      <a:lnTo>
                        <a:pt x="2737" y="1220"/>
                      </a:lnTo>
                      <a:lnTo>
                        <a:pt x="2732" y="1226"/>
                      </a:lnTo>
                      <a:lnTo>
                        <a:pt x="2727" y="1229"/>
                      </a:lnTo>
                      <a:lnTo>
                        <a:pt x="2727" y="1216"/>
                      </a:lnTo>
                      <a:lnTo>
                        <a:pt x="2727" y="1204"/>
                      </a:lnTo>
                      <a:lnTo>
                        <a:pt x="2724" y="1193"/>
                      </a:lnTo>
                      <a:lnTo>
                        <a:pt x="2722" y="1182"/>
                      </a:lnTo>
                      <a:lnTo>
                        <a:pt x="2719" y="1173"/>
                      </a:lnTo>
                      <a:lnTo>
                        <a:pt x="2716" y="1164"/>
                      </a:lnTo>
                      <a:lnTo>
                        <a:pt x="2716" y="1155"/>
                      </a:lnTo>
                      <a:lnTo>
                        <a:pt x="2716" y="1146"/>
                      </a:lnTo>
                      <a:lnTo>
                        <a:pt x="2732" y="1134"/>
                      </a:lnTo>
                      <a:lnTo>
                        <a:pt x="2745" y="1128"/>
                      </a:lnTo>
                      <a:lnTo>
                        <a:pt x="2745" y="1123"/>
                      </a:lnTo>
                      <a:lnTo>
                        <a:pt x="2745" y="1113"/>
                      </a:lnTo>
                      <a:lnTo>
                        <a:pt x="2744" y="1110"/>
                      </a:lnTo>
                      <a:lnTo>
                        <a:pt x="2741" y="1107"/>
                      </a:lnTo>
                      <a:lnTo>
                        <a:pt x="2737" y="1104"/>
                      </a:lnTo>
                      <a:lnTo>
                        <a:pt x="2731" y="1104"/>
                      </a:lnTo>
                      <a:lnTo>
                        <a:pt x="2716" y="1107"/>
                      </a:lnTo>
                      <a:lnTo>
                        <a:pt x="2701" y="1110"/>
                      </a:lnTo>
                      <a:lnTo>
                        <a:pt x="2693" y="1110"/>
                      </a:lnTo>
                      <a:lnTo>
                        <a:pt x="2685" y="1108"/>
                      </a:lnTo>
                      <a:lnTo>
                        <a:pt x="2677" y="1107"/>
                      </a:lnTo>
                      <a:lnTo>
                        <a:pt x="2671" y="1104"/>
                      </a:lnTo>
                      <a:lnTo>
                        <a:pt x="2662" y="1101"/>
                      </a:lnTo>
                      <a:lnTo>
                        <a:pt x="2653" y="1095"/>
                      </a:lnTo>
                      <a:lnTo>
                        <a:pt x="2645" y="1090"/>
                      </a:lnTo>
                      <a:lnTo>
                        <a:pt x="2637" y="1084"/>
                      </a:lnTo>
                      <a:lnTo>
                        <a:pt x="2631" y="1077"/>
                      </a:lnTo>
                      <a:lnTo>
                        <a:pt x="2624" y="1069"/>
                      </a:lnTo>
                      <a:lnTo>
                        <a:pt x="2619" y="1062"/>
                      </a:lnTo>
                      <a:lnTo>
                        <a:pt x="2615" y="1053"/>
                      </a:lnTo>
                      <a:lnTo>
                        <a:pt x="2604" y="1053"/>
                      </a:lnTo>
                      <a:lnTo>
                        <a:pt x="2592" y="1049"/>
                      </a:lnTo>
                      <a:lnTo>
                        <a:pt x="2579" y="1046"/>
                      </a:lnTo>
                      <a:lnTo>
                        <a:pt x="2565" y="1041"/>
                      </a:lnTo>
                      <a:lnTo>
                        <a:pt x="2552" y="1036"/>
                      </a:lnTo>
                      <a:lnTo>
                        <a:pt x="2536" y="1032"/>
                      </a:lnTo>
                      <a:lnTo>
                        <a:pt x="2522" y="1028"/>
                      </a:lnTo>
                      <a:lnTo>
                        <a:pt x="2508" y="1027"/>
                      </a:lnTo>
                      <a:lnTo>
                        <a:pt x="2501" y="1027"/>
                      </a:lnTo>
                      <a:lnTo>
                        <a:pt x="2493" y="1028"/>
                      </a:lnTo>
                      <a:lnTo>
                        <a:pt x="2486" y="1032"/>
                      </a:lnTo>
                      <a:lnTo>
                        <a:pt x="2478" y="1036"/>
                      </a:lnTo>
                      <a:lnTo>
                        <a:pt x="2471" y="1040"/>
                      </a:lnTo>
                      <a:lnTo>
                        <a:pt x="2466" y="1045"/>
                      </a:lnTo>
                      <a:lnTo>
                        <a:pt x="2464" y="1051"/>
                      </a:lnTo>
                      <a:lnTo>
                        <a:pt x="2462" y="1058"/>
                      </a:lnTo>
                      <a:lnTo>
                        <a:pt x="2470" y="1058"/>
                      </a:lnTo>
                      <a:lnTo>
                        <a:pt x="2478" y="1059"/>
                      </a:lnTo>
                      <a:lnTo>
                        <a:pt x="2484" y="1060"/>
                      </a:lnTo>
                      <a:lnTo>
                        <a:pt x="2489" y="1063"/>
                      </a:lnTo>
                      <a:lnTo>
                        <a:pt x="2495" y="1066"/>
                      </a:lnTo>
                      <a:lnTo>
                        <a:pt x="2499" y="1069"/>
                      </a:lnTo>
                      <a:lnTo>
                        <a:pt x="2502" y="1075"/>
                      </a:lnTo>
                      <a:lnTo>
                        <a:pt x="2504" y="1081"/>
                      </a:lnTo>
                      <a:lnTo>
                        <a:pt x="2505" y="1085"/>
                      </a:lnTo>
                      <a:lnTo>
                        <a:pt x="2504" y="1089"/>
                      </a:lnTo>
                      <a:lnTo>
                        <a:pt x="2501" y="1094"/>
                      </a:lnTo>
                      <a:lnTo>
                        <a:pt x="2497" y="1098"/>
                      </a:lnTo>
                      <a:lnTo>
                        <a:pt x="2492" y="1101"/>
                      </a:lnTo>
                      <a:lnTo>
                        <a:pt x="2487" y="1103"/>
                      </a:lnTo>
                      <a:lnTo>
                        <a:pt x="2482" y="1104"/>
                      </a:lnTo>
                      <a:lnTo>
                        <a:pt x="2476" y="1104"/>
                      </a:lnTo>
                      <a:lnTo>
                        <a:pt x="2470" y="1099"/>
                      </a:lnTo>
                      <a:lnTo>
                        <a:pt x="2464" y="1094"/>
                      </a:lnTo>
                      <a:lnTo>
                        <a:pt x="2458" y="1086"/>
                      </a:lnTo>
                      <a:lnTo>
                        <a:pt x="2452" y="1078"/>
                      </a:lnTo>
                      <a:lnTo>
                        <a:pt x="2447" y="1071"/>
                      </a:lnTo>
                      <a:lnTo>
                        <a:pt x="2440" y="1064"/>
                      </a:lnTo>
                      <a:lnTo>
                        <a:pt x="2434" y="1058"/>
                      </a:lnTo>
                      <a:lnTo>
                        <a:pt x="2426" y="1053"/>
                      </a:lnTo>
                      <a:lnTo>
                        <a:pt x="2419" y="1059"/>
                      </a:lnTo>
                      <a:lnTo>
                        <a:pt x="2409" y="1067"/>
                      </a:lnTo>
                      <a:lnTo>
                        <a:pt x="2397" y="1076"/>
                      </a:lnTo>
                      <a:lnTo>
                        <a:pt x="2388" y="1081"/>
                      </a:lnTo>
                      <a:lnTo>
                        <a:pt x="2387" y="1088"/>
                      </a:lnTo>
                      <a:lnTo>
                        <a:pt x="2388" y="1093"/>
                      </a:lnTo>
                      <a:lnTo>
                        <a:pt x="2391" y="1098"/>
                      </a:lnTo>
                      <a:lnTo>
                        <a:pt x="2395" y="1103"/>
                      </a:lnTo>
                      <a:lnTo>
                        <a:pt x="2405" y="1111"/>
                      </a:lnTo>
                      <a:lnTo>
                        <a:pt x="2416" y="1119"/>
                      </a:lnTo>
                      <a:lnTo>
                        <a:pt x="2434" y="1128"/>
                      </a:lnTo>
                      <a:lnTo>
                        <a:pt x="2453" y="1137"/>
                      </a:lnTo>
                      <a:lnTo>
                        <a:pt x="2464" y="1139"/>
                      </a:lnTo>
                      <a:lnTo>
                        <a:pt x="2474" y="1142"/>
                      </a:lnTo>
                      <a:lnTo>
                        <a:pt x="2484" y="1142"/>
                      </a:lnTo>
                      <a:lnTo>
                        <a:pt x="2495" y="1141"/>
                      </a:lnTo>
                      <a:lnTo>
                        <a:pt x="2508" y="1150"/>
                      </a:lnTo>
                      <a:lnTo>
                        <a:pt x="2519" y="1160"/>
                      </a:lnTo>
                      <a:lnTo>
                        <a:pt x="2531" y="1170"/>
                      </a:lnTo>
                      <a:lnTo>
                        <a:pt x="2541" y="1178"/>
                      </a:lnTo>
                      <a:lnTo>
                        <a:pt x="2541" y="1180"/>
                      </a:lnTo>
                      <a:lnTo>
                        <a:pt x="2541" y="1181"/>
                      </a:lnTo>
                      <a:lnTo>
                        <a:pt x="2540" y="1181"/>
                      </a:lnTo>
                      <a:lnTo>
                        <a:pt x="2537" y="1182"/>
                      </a:lnTo>
                      <a:lnTo>
                        <a:pt x="2532" y="1182"/>
                      </a:lnTo>
                      <a:lnTo>
                        <a:pt x="2527" y="1182"/>
                      </a:lnTo>
                      <a:lnTo>
                        <a:pt x="2519" y="1180"/>
                      </a:lnTo>
                      <a:lnTo>
                        <a:pt x="2511" y="1177"/>
                      </a:lnTo>
                      <a:lnTo>
                        <a:pt x="2504" y="1172"/>
                      </a:lnTo>
                      <a:lnTo>
                        <a:pt x="2496" y="1168"/>
                      </a:lnTo>
                      <a:lnTo>
                        <a:pt x="2488" y="1164"/>
                      </a:lnTo>
                      <a:lnTo>
                        <a:pt x="2479" y="1160"/>
                      </a:lnTo>
                      <a:lnTo>
                        <a:pt x="2469" y="1159"/>
                      </a:lnTo>
                      <a:lnTo>
                        <a:pt x="2457" y="1159"/>
                      </a:lnTo>
                      <a:lnTo>
                        <a:pt x="2432" y="1155"/>
                      </a:lnTo>
                      <a:lnTo>
                        <a:pt x="2406" y="1152"/>
                      </a:lnTo>
                      <a:lnTo>
                        <a:pt x="2394" y="1150"/>
                      </a:lnTo>
                      <a:lnTo>
                        <a:pt x="2383" y="1146"/>
                      </a:lnTo>
                      <a:lnTo>
                        <a:pt x="2378" y="1143"/>
                      </a:lnTo>
                      <a:lnTo>
                        <a:pt x="2373" y="1141"/>
                      </a:lnTo>
                      <a:lnTo>
                        <a:pt x="2369" y="1137"/>
                      </a:lnTo>
                      <a:lnTo>
                        <a:pt x="2365" y="1132"/>
                      </a:lnTo>
                      <a:lnTo>
                        <a:pt x="2362" y="1128"/>
                      </a:lnTo>
                      <a:lnTo>
                        <a:pt x="2361" y="1123"/>
                      </a:lnTo>
                      <a:lnTo>
                        <a:pt x="2360" y="1117"/>
                      </a:lnTo>
                      <a:lnTo>
                        <a:pt x="2360" y="1112"/>
                      </a:lnTo>
                      <a:lnTo>
                        <a:pt x="2360" y="1107"/>
                      </a:lnTo>
                      <a:lnTo>
                        <a:pt x="2359" y="1102"/>
                      </a:lnTo>
                      <a:lnTo>
                        <a:pt x="2356" y="1098"/>
                      </a:lnTo>
                      <a:lnTo>
                        <a:pt x="2352" y="1095"/>
                      </a:lnTo>
                      <a:lnTo>
                        <a:pt x="2349" y="1075"/>
                      </a:lnTo>
                      <a:lnTo>
                        <a:pt x="2349" y="1056"/>
                      </a:lnTo>
                      <a:lnTo>
                        <a:pt x="2349" y="1038"/>
                      </a:lnTo>
                      <a:lnTo>
                        <a:pt x="2347" y="1021"/>
                      </a:lnTo>
                      <a:lnTo>
                        <a:pt x="2344" y="1014"/>
                      </a:lnTo>
                      <a:lnTo>
                        <a:pt x="2342" y="1007"/>
                      </a:lnTo>
                      <a:lnTo>
                        <a:pt x="2338" y="1001"/>
                      </a:lnTo>
                      <a:lnTo>
                        <a:pt x="2334" y="994"/>
                      </a:lnTo>
                      <a:lnTo>
                        <a:pt x="2325" y="984"/>
                      </a:lnTo>
                      <a:lnTo>
                        <a:pt x="2314" y="975"/>
                      </a:lnTo>
                      <a:lnTo>
                        <a:pt x="2313" y="975"/>
                      </a:lnTo>
                      <a:lnTo>
                        <a:pt x="2312" y="976"/>
                      </a:lnTo>
                      <a:lnTo>
                        <a:pt x="2312" y="977"/>
                      </a:lnTo>
                      <a:lnTo>
                        <a:pt x="2313" y="981"/>
                      </a:lnTo>
                      <a:lnTo>
                        <a:pt x="2316" y="990"/>
                      </a:lnTo>
                      <a:lnTo>
                        <a:pt x="2320" y="998"/>
                      </a:lnTo>
                      <a:lnTo>
                        <a:pt x="2321" y="1009"/>
                      </a:lnTo>
                      <a:lnTo>
                        <a:pt x="2322" y="1019"/>
                      </a:lnTo>
                      <a:lnTo>
                        <a:pt x="2322" y="1029"/>
                      </a:lnTo>
                      <a:lnTo>
                        <a:pt x="2322" y="1040"/>
                      </a:lnTo>
                      <a:lnTo>
                        <a:pt x="2321" y="1049"/>
                      </a:lnTo>
                      <a:lnTo>
                        <a:pt x="2317" y="1059"/>
                      </a:lnTo>
                      <a:lnTo>
                        <a:pt x="2312" y="1068"/>
                      </a:lnTo>
                      <a:lnTo>
                        <a:pt x="2304" y="1077"/>
                      </a:lnTo>
                      <a:lnTo>
                        <a:pt x="2303" y="1080"/>
                      </a:lnTo>
                      <a:lnTo>
                        <a:pt x="2300" y="1082"/>
                      </a:lnTo>
                      <a:lnTo>
                        <a:pt x="2296" y="1085"/>
                      </a:lnTo>
                      <a:lnTo>
                        <a:pt x="2292" y="1088"/>
                      </a:lnTo>
                      <a:lnTo>
                        <a:pt x="2283" y="1091"/>
                      </a:lnTo>
                      <a:lnTo>
                        <a:pt x="2273" y="1095"/>
                      </a:lnTo>
                      <a:lnTo>
                        <a:pt x="2272" y="1099"/>
                      </a:lnTo>
                      <a:lnTo>
                        <a:pt x="2270" y="1103"/>
                      </a:lnTo>
                      <a:lnTo>
                        <a:pt x="2268" y="1108"/>
                      </a:lnTo>
                      <a:lnTo>
                        <a:pt x="2264" y="1113"/>
                      </a:lnTo>
                      <a:lnTo>
                        <a:pt x="2253" y="1125"/>
                      </a:lnTo>
                      <a:lnTo>
                        <a:pt x="2241" y="1137"/>
                      </a:lnTo>
                      <a:lnTo>
                        <a:pt x="2263" y="1152"/>
                      </a:lnTo>
                      <a:lnTo>
                        <a:pt x="2285" y="1168"/>
                      </a:lnTo>
                      <a:lnTo>
                        <a:pt x="2295" y="1176"/>
                      </a:lnTo>
                      <a:lnTo>
                        <a:pt x="2304" y="1185"/>
                      </a:lnTo>
                      <a:lnTo>
                        <a:pt x="2313" y="1194"/>
                      </a:lnTo>
                      <a:lnTo>
                        <a:pt x="2320" y="1205"/>
                      </a:lnTo>
                      <a:lnTo>
                        <a:pt x="2321" y="1212"/>
                      </a:lnTo>
                      <a:lnTo>
                        <a:pt x="2321" y="1218"/>
                      </a:lnTo>
                      <a:lnTo>
                        <a:pt x="2320" y="1226"/>
                      </a:lnTo>
                      <a:lnTo>
                        <a:pt x="2317" y="1234"/>
                      </a:lnTo>
                      <a:lnTo>
                        <a:pt x="2312" y="1251"/>
                      </a:lnTo>
                      <a:lnTo>
                        <a:pt x="2309" y="1265"/>
                      </a:lnTo>
                      <a:lnTo>
                        <a:pt x="2312" y="1290"/>
                      </a:lnTo>
                      <a:lnTo>
                        <a:pt x="2313" y="1313"/>
                      </a:lnTo>
                      <a:lnTo>
                        <a:pt x="2316" y="1323"/>
                      </a:lnTo>
                      <a:lnTo>
                        <a:pt x="2318" y="1335"/>
                      </a:lnTo>
                      <a:lnTo>
                        <a:pt x="2322" y="1344"/>
                      </a:lnTo>
                      <a:lnTo>
                        <a:pt x="2327" y="1353"/>
                      </a:lnTo>
                      <a:lnTo>
                        <a:pt x="2331" y="1357"/>
                      </a:lnTo>
                      <a:lnTo>
                        <a:pt x="2336" y="1358"/>
                      </a:lnTo>
                      <a:lnTo>
                        <a:pt x="2343" y="1360"/>
                      </a:lnTo>
                      <a:lnTo>
                        <a:pt x="2349" y="1360"/>
                      </a:lnTo>
                      <a:lnTo>
                        <a:pt x="2364" y="1360"/>
                      </a:lnTo>
                      <a:lnTo>
                        <a:pt x="2378" y="1362"/>
                      </a:lnTo>
                      <a:lnTo>
                        <a:pt x="2395" y="1352"/>
                      </a:lnTo>
                      <a:lnTo>
                        <a:pt x="2409" y="1342"/>
                      </a:lnTo>
                      <a:lnTo>
                        <a:pt x="2416" y="1338"/>
                      </a:lnTo>
                      <a:lnTo>
                        <a:pt x="2421" y="1335"/>
                      </a:lnTo>
                      <a:lnTo>
                        <a:pt x="2427" y="1334"/>
                      </a:lnTo>
                      <a:lnTo>
                        <a:pt x="2434" y="1335"/>
                      </a:lnTo>
                      <a:lnTo>
                        <a:pt x="2448" y="1339"/>
                      </a:lnTo>
                      <a:lnTo>
                        <a:pt x="2460" y="1344"/>
                      </a:lnTo>
                      <a:lnTo>
                        <a:pt x="2470" y="1351"/>
                      </a:lnTo>
                      <a:lnTo>
                        <a:pt x="2480" y="1357"/>
                      </a:lnTo>
                      <a:lnTo>
                        <a:pt x="2502" y="1371"/>
                      </a:lnTo>
                      <a:lnTo>
                        <a:pt x="2527" y="1386"/>
                      </a:lnTo>
                      <a:lnTo>
                        <a:pt x="2541" y="1400"/>
                      </a:lnTo>
                      <a:lnTo>
                        <a:pt x="2553" y="1414"/>
                      </a:lnTo>
                      <a:lnTo>
                        <a:pt x="2558" y="1422"/>
                      </a:lnTo>
                      <a:lnTo>
                        <a:pt x="2563" y="1430"/>
                      </a:lnTo>
                      <a:lnTo>
                        <a:pt x="2566" y="1437"/>
                      </a:lnTo>
                      <a:lnTo>
                        <a:pt x="2569" y="1445"/>
                      </a:lnTo>
                      <a:lnTo>
                        <a:pt x="2557" y="1453"/>
                      </a:lnTo>
                      <a:lnTo>
                        <a:pt x="2541" y="1459"/>
                      </a:lnTo>
                      <a:lnTo>
                        <a:pt x="2543" y="1470"/>
                      </a:lnTo>
                      <a:lnTo>
                        <a:pt x="2547" y="1481"/>
                      </a:lnTo>
                      <a:lnTo>
                        <a:pt x="2549" y="1487"/>
                      </a:lnTo>
                      <a:lnTo>
                        <a:pt x="2553" y="1491"/>
                      </a:lnTo>
                      <a:lnTo>
                        <a:pt x="2556" y="1494"/>
                      </a:lnTo>
                      <a:lnTo>
                        <a:pt x="2559" y="1497"/>
                      </a:lnTo>
                      <a:lnTo>
                        <a:pt x="2576" y="1498"/>
                      </a:lnTo>
                      <a:lnTo>
                        <a:pt x="2593" y="1498"/>
                      </a:lnTo>
                      <a:lnTo>
                        <a:pt x="2602" y="1498"/>
                      </a:lnTo>
                      <a:lnTo>
                        <a:pt x="2610" y="1500"/>
                      </a:lnTo>
                      <a:lnTo>
                        <a:pt x="2618" y="1502"/>
                      </a:lnTo>
                      <a:lnTo>
                        <a:pt x="2624" y="1506"/>
                      </a:lnTo>
                      <a:lnTo>
                        <a:pt x="2629" y="1509"/>
                      </a:lnTo>
                      <a:lnTo>
                        <a:pt x="2635" y="1511"/>
                      </a:lnTo>
                      <a:lnTo>
                        <a:pt x="2639" y="1514"/>
                      </a:lnTo>
                      <a:lnTo>
                        <a:pt x="2642" y="1518"/>
                      </a:lnTo>
                      <a:lnTo>
                        <a:pt x="2646" y="1523"/>
                      </a:lnTo>
                      <a:lnTo>
                        <a:pt x="2648" y="1528"/>
                      </a:lnTo>
                      <a:lnTo>
                        <a:pt x="2649" y="1533"/>
                      </a:lnTo>
                      <a:lnTo>
                        <a:pt x="2648" y="1537"/>
                      </a:lnTo>
                      <a:lnTo>
                        <a:pt x="2646" y="1540"/>
                      </a:lnTo>
                      <a:lnTo>
                        <a:pt x="2645" y="1540"/>
                      </a:lnTo>
                      <a:lnTo>
                        <a:pt x="2644" y="1540"/>
                      </a:lnTo>
                      <a:lnTo>
                        <a:pt x="2642" y="1538"/>
                      </a:lnTo>
                      <a:lnTo>
                        <a:pt x="2640" y="1536"/>
                      </a:lnTo>
                      <a:lnTo>
                        <a:pt x="2637" y="1532"/>
                      </a:lnTo>
                      <a:lnTo>
                        <a:pt x="2631" y="1522"/>
                      </a:lnTo>
                      <a:lnTo>
                        <a:pt x="2624" y="1515"/>
                      </a:lnTo>
                      <a:lnTo>
                        <a:pt x="2615" y="1514"/>
                      </a:lnTo>
                      <a:lnTo>
                        <a:pt x="2606" y="1515"/>
                      </a:lnTo>
                      <a:lnTo>
                        <a:pt x="2596" y="1516"/>
                      </a:lnTo>
                      <a:lnTo>
                        <a:pt x="2585" y="1518"/>
                      </a:lnTo>
                      <a:lnTo>
                        <a:pt x="2575" y="1520"/>
                      </a:lnTo>
                      <a:lnTo>
                        <a:pt x="2565" y="1520"/>
                      </a:lnTo>
                      <a:lnTo>
                        <a:pt x="2554" y="1519"/>
                      </a:lnTo>
                      <a:lnTo>
                        <a:pt x="2545" y="1515"/>
                      </a:lnTo>
                      <a:lnTo>
                        <a:pt x="2541" y="1513"/>
                      </a:lnTo>
                      <a:lnTo>
                        <a:pt x="2539" y="1509"/>
                      </a:lnTo>
                      <a:lnTo>
                        <a:pt x="2535" y="1505"/>
                      </a:lnTo>
                      <a:lnTo>
                        <a:pt x="2532" y="1501"/>
                      </a:lnTo>
                      <a:lnTo>
                        <a:pt x="2530" y="1492"/>
                      </a:lnTo>
                      <a:lnTo>
                        <a:pt x="2526" y="1481"/>
                      </a:lnTo>
                      <a:lnTo>
                        <a:pt x="2523" y="1470"/>
                      </a:lnTo>
                      <a:lnTo>
                        <a:pt x="2521" y="1458"/>
                      </a:lnTo>
                      <a:lnTo>
                        <a:pt x="2518" y="1446"/>
                      </a:lnTo>
                      <a:lnTo>
                        <a:pt x="2513" y="1436"/>
                      </a:lnTo>
                      <a:lnTo>
                        <a:pt x="2506" y="1422"/>
                      </a:lnTo>
                      <a:lnTo>
                        <a:pt x="2499" y="1408"/>
                      </a:lnTo>
                      <a:lnTo>
                        <a:pt x="2493" y="1401"/>
                      </a:lnTo>
                      <a:lnTo>
                        <a:pt x="2488" y="1395"/>
                      </a:lnTo>
                      <a:lnTo>
                        <a:pt x="2483" y="1389"/>
                      </a:lnTo>
                      <a:lnTo>
                        <a:pt x="2476" y="1386"/>
                      </a:lnTo>
                      <a:lnTo>
                        <a:pt x="2467" y="1383"/>
                      </a:lnTo>
                      <a:lnTo>
                        <a:pt x="2460" y="1382"/>
                      </a:lnTo>
                      <a:lnTo>
                        <a:pt x="2451" y="1380"/>
                      </a:lnTo>
                      <a:lnTo>
                        <a:pt x="2441" y="1380"/>
                      </a:lnTo>
                      <a:lnTo>
                        <a:pt x="2423" y="1382"/>
                      </a:lnTo>
                      <a:lnTo>
                        <a:pt x="2406" y="1386"/>
                      </a:lnTo>
                      <a:lnTo>
                        <a:pt x="2396" y="1389"/>
                      </a:lnTo>
                      <a:lnTo>
                        <a:pt x="2386" y="1396"/>
                      </a:lnTo>
                      <a:lnTo>
                        <a:pt x="2381" y="1400"/>
                      </a:lnTo>
                      <a:lnTo>
                        <a:pt x="2378" y="1404"/>
                      </a:lnTo>
                      <a:lnTo>
                        <a:pt x="2375" y="1409"/>
                      </a:lnTo>
                      <a:lnTo>
                        <a:pt x="2374" y="1413"/>
                      </a:lnTo>
                      <a:lnTo>
                        <a:pt x="2375" y="1419"/>
                      </a:lnTo>
                      <a:lnTo>
                        <a:pt x="2377" y="1426"/>
                      </a:lnTo>
                      <a:lnTo>
                        <a:pt x="2378" y="1431"/>
                      </a:lnTo>
                      <a:lnTo>
                        <a:pt x="2379" y="1435"/>
                      </a:lnTo>
                      <a:lnTo>
                        <a:pt x="2384" y="1443"/>
                      </a:lnTo>
                      <a:lnTo>
                        <a:pt x="2391" y="1449"/>
                      </a:lnTo>
                      <a:lnTo>
                        <a:pt x="2396" y="1454"/>
                      </a:lnTo>
                      <a:lnTo>
                        <a:pt x="2401" y="1459"/>
                      </a:lnTo>
                      <a:lnTo>
                        <a:pt x="2405" y="1466"/>
                      </a:lnTo>
                      <a:lnTo>
                        <a:pt x="2406" y="1474"/>
                      </a:lnTo>
                      <a:lnTo>
                        <a:pt x="2406" y="1480"/>
                      </a:lnTo>
                      <a:lnTo>
                        <a:pt x="2405" y="1487"/>
                      </a:lnTo>
                      <a:lnTo>
                        <a:pt x="2403" y="1493"/>
                      </a:lnTo>
                      <a:lnTo>
                        <a:pt x="2397" y="1498"/>
                      </a:lnTo>
                      <a:lnTo>
                        <a:pt x="2387" y="1509"/>
                      </a:lnTo>
                      <a:lnTo>
                        <a:pt x="2378" y="1519"/>
                      </a:lnTo>
                      <a:lnTo>
                        <a:pt x="2377" y="1531"/>
                      </a:lnTo>
                      <a:lnTo>
                        <a:pt x="2374" y="1544"/>
                      </a:lnTo>
                      <a:lnTo>
                        <a:pt x="2373" y="1550"/>
                      </a:lnTo>
                      <a:lnTo>
                        <a:pt x="2370" y="1557"/>
                      </a:lnTo>
                      <a:lnTo>
                        <a:pt x="2369" y="1562"/>
                      </a:lnTo>
                      <a:lnTo>
                        <a:pt x="2365" y="1566"/>
                      </a:lnTo>
                      <a:lnTo>
                        <a:pt x="2360" y="1572"/>
                      </a:lnTo>
                      <a:lnTo>
                        <a:pt x="2353" y="1577"/>
                      </a:lnTo>
                      <a:lnTo>
                        <a:pt x="2346" y="1581"/>
                      </a:lnTo>
                      <a:lnTo>
                        <a:pt x="2338" y="1586"/>
                      </a:lnTo>
                      <a:lnTo>
                        <a:pt x="2330" y="1590"/>
                      </a:lnTo>
                      <a:lnTo>
                        <a:pt x="2322" y="1595"/>
                      </a:lnTo>
                      <a:lnTo>
                        <a:pt x="2316" y="1601"/>
                      </a:lnTo>
                      <a:lnTo>
                        <a:pt x="2309" y="1607"/>
                      </a:lnTo>
                      <a:lnTo>
                        <a:pt x="2307" y="1610"/>
                      </a:lnTo>
                      <a:lnTo>
                        <a:pt x="2307" y="1614"/>
                      </a:lnTo>
                      <a:lnTo>
                        <a:pt x="2308" y="1618"/>
                      </a:lnTo>
                      <a:lnTo>
                        <a:pt x="2309" y="1621"/>
                      </a:lnTo>
                      <a:lnTo>
                        <a:pt x="2311" y="1624"/>
                      </a:lnTo>
                      <a:lnTo>
                        <a:pt x="2311" y="1628"/>
                      </a:lnTo>
                      <a:lnTo>
                        <a:pt x="2308" y="1632"/>
                      </a:lnTo>
                      <a:lnTo>
                        <a:pt x="2304" y="1634"/>
                      </a:lnTo>
                      <a:lnTo>
                        <a:pt x="2296" y="1637"/>
                      </a:lnTo>
                      <a:lnTo>
                        <a:pt x="2286" y="1640"/>
                      </a:lnTo>
                      <a:lnTo>
                        <a:pt x="2277" y="1641"/>
                      </a:lnTo>
                      <a:lnTo>
                        <a:pt x="2268" y="1641"/>
                      </a:lnTo>
                      <a:lnTo>
                        <a:pt x="2248" y="1640"/>
                      </a:lnTo>
                      <a:lnTo>
                        <a:pt x="2230" y="1640"/>
                      </a:lnTo>
                      <a:lnTo>
                        <a:pt x="2211" y="1636"/>
                      </a:lnTo>
                      <a:lnTo>
                        <a:pt x="2190" y="1632"/>
                      </a:lnTo>
                      <a:lnTo>
                        <a:pt x="2181" y="1628"/>
                      </a:lnTo>
                      <a:lnTo>
                        <a:pt x="2173" y="1623"/>
                      </a:lnTo>
                      <a:lnTo>
                        <a:pt x="2171" y="1620"/>
                      </a:lnTo>
                      <a:lnTo>
                        <a:pt x="2168" y="1616"/>
                      </a:lnTo>
                      <a:lnTo>
                        <a:pt x="2167" y="1611"/>
                      </a:lnTo>
                      <a:lnTo>
                        <a:pt x="2167" y="1607"/>
                      </a:lnTo>
                      <a:lnTo>
                        <a:pt x="2173" y="1606"/>
                      </a:lnTo>
                      <a:lnTo>
                        <a:pt x="2180" y="1607"/>
                      </a:lnTo>
                      <a:lnTo>
                        <a:pt x="2187" y="1610"/>
                      </a:lnTo>
                      <a:lnTo>
                        <a:pt x="2194" y="1611"/>
                      </a:lnTo>
                      <a:lnTo>
                        <a:pt x="2202" y="1614"/>
                      </a:lnTo>
                      <a:lnTo>
                        <a:pt x="2209" y="1615"/>
                      </a:lnTo>
                      <a:lnTo>
                        <a:pt x="2218" y="1614"/>
                      </a:lnTo>
                      <a:lnTo>
                        <a:pt x="2226" y="1611"/>
                      </a:lnTo>
                      <a:lnTo>
                        <a:pt x="2237" y="1606"/>
                      </a:lnTo>
                      <a:lnTo>
                        <a:pt x="2247" y="1597"/>
                      </a:lnTo>
                      <a:lnTo>
                        <a:pt x="2255" y="1588"/>
                      </a:lnTo>
                      <a:lnTo>
                        <a:pt x="2264" y="1580"/>
                      </a:lnTo>
                      <a:lnTo>
                        <a:pt x="2276" y="1558"/>
                      </a:lnTo>
                      <a:lnTo>
                        <a:pt x="2286" y="1536"/>
                      </a:lnTo>
                      <a:lnTo>
                        <a:pt x="2298" y="1515"/>
                      </a:lnTo>
                      <a:lnTo>
                        <a:pt x="2309" y="1497"/>
                      </a:lnTo>
                      <a:lnTo>
                        <a:pt x="2312" y="1488"/>
                      </a:lnTo>
                      <a:lnTo>
                        <a:pt x="2313" y="1478"/>
                      </a:lnTo>
                      <a:lnTo>
                        <a:pt x="2313" y="1467"/>
                      </a:lnTo>
                      <a:lnTo>
                        <a:pt x="2312" y="1456"/>
                      </a:lnTo>
                      <a:lnTo>
                        <a:pt x="2312" y="1446"/>
                      </a:lnTo>
                      <a:lnTo>
                        <a:pt x="2313" y="1436"/>
                      </a:lnTo>
                      <a:lnTo>
                        <a:pt x="2313" y="1432"/>
                      </a:lnTo>
                      <a:lnTo>
                        <a:pt x="2314" y="1428"/>
                      </a:lnTo>
                      <a:lnTo>
                        <a:pt x="2317" y="1426"/>
                      </a:lnTo>
                      <a:lnTo>
                        <a:pt x="2320" y="1423"/>
                      </a:lnTo>
                      <a:lnTo>
                        <a:pt x="2318" y="1419"/>
                      </a:lnTo>
                      <a:lnTo>
                        <a:pt x="2316" y="1415"/>
                      </a:lnTo>
                      <a:lnTo>
                        <a:pt x="2313" y="1411"/>
                      </a:lnTo>
                      <a:lnTo>
                        <a:pt x="2311" y="1409"/>
                      </a:lnTo>
                      <a:lnTo>
                        <a:pt x="2303" y="1404"/>
                      </a:lnTo>
                      <a:lnTo>
                        <a:pt x="2295" y="1400"/>
                      </a:lnTo>
                      <a:lnTo>
                        <a:pt x="2288" y="1396"/>
                      </a:lnTo>
                      <a:lnTo>
                        <a:pt x="2281" y="1391"/>
                      </a:lnTo>
                      <a:lnTo>
                        <a:pt x="2278" y="1388"/>
                      </a:lnTo>
                      <a:lnTo>
                        <a:pt x="2276" y="1384"/>
                      </a:lnTo>
                      <a:lnTo>
                        <a:pt x="2274" y="1380"/>
                      </a:lnTo>
                      <a:lnTo>
                        <a:pt x="2273" y="1377"/>
                      </a:lnTo>
                      <a:lnTo>
                        <a:pt x="2269" y="1352"/>
                      </a:lnTo>
                      <a:lnTo>
                        <a:pt x="2265" y="1326"/>
                      </a:lnTo>
                      <a:lnTo>
                        <a:pt x="2261" y="1301"/>
                      </a:lnTo>
                      <a:lnTo>
                        <a:pt x="2257" y="1275"/>
                      </a:lnTo>
                      <a:lnTo>
                        <a:pt x="2252" y="1250"/>
                      </a:lnTo>
                      <a:lnTo>
                        <a:pt x="2247" y="1224"/>
                      </a:lnTo>
                      <a:lnTo>
                        <a:pt x="2242" y="1198"/>
                      </a:lnTo>
                      <a:lnTo>
                        <a:pt x="2235" y="1173"/>
                      </a:lnTo>
                      <a:lnTo>
                        <a:pt x="2224" y="1163"/>
                      </a:lnTo>
                      <a:lnTo>
                        <a:pt x="2206" y="1148"/>
                      </a:lnTo>
                      <a:lnTo>
                        <a:pt x="2198" y="1141"/>
                      </a:lnTo>
                      <a:lnTo>
                        <a:pt x="2189" y="1133"/>
                      </a:lnTo>
                      <a:lnTo>
                        <a:pt x="2186" y="1128"/>
                      </a:lnTo>
                      <a:lnTo>
                        <a:pt x="2183" y="1124"/>
                      </a:lnTo>
                      <a:lnTo>
                        <a:pt x="2181" y="1119"/>
                      </a:lnTo>
                      <a:lnTo>
                        <a:pt x="2180" y="1113"/>
                      </a:lnTo>
                      <a:lnTo>
                        <a:pt x="2187" y="1097"/>
                      </a:lnTo>
                      <a:lnTo>
                        <a:pt x="2195" y="1078"/>
                      </a:lnTo>
                      <a:lnTo>
                        <a:pt x="2198" y="1069"/>
                      </a:lnTo>
                      <a:lnTo>
                        <a:pt x="2200" y="1059"/>
                      </a:lnTo>
                      <a:lnTo>
                        <a:pt x="2202" y="1050"/>
                      </a:lnTo>
                      <a:lnTo>
                        <a:pt x="2203" y="1040"/>
                      </a:lnTo>
                      <a:lnTo>
                        <a:pt x="2203" y="1021"/>
                      </a:lnTo>
                      <a:lnTo>
                        <a:pt x="2203" y="1002"/>
                      </a:lnTo>
                      <a:lnTo>
                        <a:pt x="2200" y="993"/>
                      </a:lnTo>
                      <a:lnTo>
                        <a:pt x="2198" y="985"/>
                      </a:lnTo>
                      <a:lnTo>
                        <a:pt x="2195" y="983"/>
                      </a:lnTo>
                      <a:lnTo>
                        <a:pt x="2193" y="980"/>
                      </a:lnTo>
                      <a:lnTo>
                        <a:pt x="2189" y="977"/>
                      </a:lnTo>
                      <a:lnTo>
                        <a:pt x="2185" y="975"/>
                      </a:lnTo>
                      <a:lnTo>
                        <a:pt x="2148" y="977"/>
                      </a:lnTo>
                      <a:lnTo>
                        <a:pt x="2107" y="977"/>
                      </a:lnTo>
                      <a:lnTo>
                        <a:pt x="2086" y="977"/>
                      </a:lnTo>
                      <a:lnTo>
                        <a:pt x="2068" y="976"/>
                      </a:lnTo>
                      <a:lnTo>
                        <a:pt x="2051" y="974"/>
                      </a:lnTo>
                      <a:lnTo>
                        <a:pt x="2037" y="971"/>
                      </a:lnTo>
                      <a:lnTo>
                        <a:pt x="2030" y="975"/>
                      </a:lnTo>
                      <a:lnTo>
                        <a:pt x="2027" y="981"/>
                      </a:lnTo>
                      <a:lnTo>
                        <a:pt x="2023" y="986"/>
                      </a:lnTo>
                      <a:lnTo>
                        <a:pt x="2020" y="994"/>
                      </a:lnTo>
                      <a:lnTo>
                        <a:pt x="2018" y="1009"/>
                      </a:lnTo>
                      <a:lnTo>
                        <a:pt x="2015" y="1025"/>
                      </a:lnTo>
                      <a:lnTo>
                        <a:pt x="2014" y="1042"/>
                      </a:lnTo>
                      <a:lnTo>
                        <a:pt x="2012" y="1059"/>
                      </a:lnTo>
                      <a:lnTo>
                        <a:pt x="2011" y="1067"/>
                      </a:lnTo>
                      <a:lnTo>
                        <a:pt x="2010" y="1076"/>
                      </a:lnTo>
                      <a:lnTo>
                        <a:pt x="2007" y="1084"/>
                      </a:lnTo>
                      <a:lnTo>
                        <a:pt x="2005" y="1090"/>
                      </a:lnTo>
                      <a:lnTo>
                        <a:pt x="2002" y="1098"/>
                      </a:lnTo>
                      <a:lnTo>
                        <a:pt x="1999" y="1106"/>
                      </a:lnTo>
                      <a:lnTo>
                        <a:pt x="1995" y="1111"/>
                      </a:lnTo>
                      <a:lnTo>
                        <a:pt x="1990" y="1116"/>
                      </a:lnTo>
                      <a:lnTo>
                        <a:pt x="1979" y="1124"/>
                      </a:lnTo>
                      <a:lnTo>
                        <a:pt x="1964" y="1130"/>
                      </a:lnTo>
                      <a:lnTo>
                        <a:pt x="1951" y="1137"/>
                      </a:lnTo>
                      <a:lnTo>
                        <a:pt x="1938" y="1143"/>
                      </a:lnTo>
                      <a:lnTo>
                        <a:pt x="1933" y="1147"/>
                      </a:lnTo>
                      <a:lnTo>
                        <a:pt x="1929" y="1152"/>
                      </a:lnTo>
                      <a:lnTo>
                        <a:pt x="1927" y="1158"/>
                      </a:lnTo>
                      <a:lnTo>
                        <a:pt x="1925" y="1164"/>
                      </a:lnTo>
                      <a:lnTo>
                        <a:pt x="1925" y="1181"/>
                      </a:lnTo>
                      <a:lnTo>
                        <a:pt x="1925" y="1196"/>
                      </a:lnTo>
                      <a:lnTo>
                        <a:pt x="1929" y="1195"/>
                      </a:lnTo>
                      <a:lnTo>
                        <a:pt x="1933" y="1194"/>
                      </a:lnTo>
                      <a:lnTo>
                        <a:pt x="1937" y="1194"/>
                      </a:lnTo>
                      <a:lnTo>
                        <a:pt x="1940" y="1195"/>
                      </a:lnTo>
                      <a:lnTo>
                        <a:pt x="1944" y="1198"/>
                      </a:lnTo>
                      <a:lnTo>
                        <a:pt x="1946" y="1202"/>
                      </a:lnTo>
                      <a:lnTo>
                        <a:pt x="1949" y="1205"/>
                      </a:lnTo>
                      <a:lnTo>
                        <a:pt x="1950" y="1209"/>
                      </a:lnTo>
                      <a:lnTo>
                        <a:pt x="1955" y="1221"/>
                      </a:lnTo>
                      <a:lnTo>
                        <a:pt x="1958" y="1234"/>
                      </a:lnTo>
                      <a:lnTo>
                        <a:pt x="1960" y="1247"/>
                      </a:lnTo>
                      <a:lnTo>
                        <a:pt x="1963" y="1261"/>
                      </a:lnTo>
                      <a:lnTo>
                        <a:pt x="1960" y="1277"/>
                      </a:lnTo>
                      <a:lnTo>
                        <a:pt x="1955" y="1290"/>
                      </a:lnTo>
                      <a:lnTo>
                        <a:pt x="1954" y="1296"/>
                      </a:lnTo>
                      <a:lnTo>
                        <a:pt x="1955" y="1301"/>
                      </a:lnTo>
                      <a:lnTo>
                        <a:pt x="1958" y="1307"/>
                      </a:lnTo>
                      <a:lnTo>
                        <a:pt x="1963" y="1312"/>
                      </a:lnTo>
                      <a:lnTo>
                        <a:pt x="1977" y="1316"/>
                      </a:lnTo>
                      <a:lnTo>
                        <a:pt x="1995" y="1321"/>
                      </a:lnTo>
                      <a:lnTo>
                        <a:pt x="2014" y="1326"/>
                      </a:lnTo>
                      <a:lnTo>
                        <a:pt x="2032" y="1330"/>
                      </a:lnTo>
                      <a:lnTo>
                        <a:pt x="2032" y="1336"/>
                      </a:lnTo>
                      <a:lnTo>
                        <a:pt x="2032" y="1342"/>
                      </a:lnTo>
                      <a:lnTo>
                        <a:pt x="2033" y="1348"/>
                      </a:lnTo>
                      <a:lnTo>
                        <a:pt x="2034" y="1353"/>
                      </a:lnTo>
                      <a:lnTo>
                        <a:pt x="2040" y="1365"/>
                      </a:lnTo>
                      <a:lnTo>
                        <a:pt x="2047" y="1375"/>
                      </a:lnTo>
                      <a:lnTo>
                        <a:pt x="2055" y="1383"/>
                      </a:lnTo>
                      <a:lnTo>
                        <a:pt x="2064" y="1389"/>
                      </a:lnTo>
                      <a:lnTo>
                        <a:pt x="2073" y="1393"/>
                      </a:lnTo>
                      <a:lnTo>
                        <a:pt x="2082" y="1395"/>
                      </a:lnTo>
                      <a:lnTo>
                        <a:pt x="2084" y="1402"/>
                      </a:lnTo>
                      <a:lnTo>
                        <a:pt x="2082" y="1409"/>
                      </a:lnTo>
                      <a:lnTo>
                        <a:pt x="2078" y="1417"/>
                      </a:lnTo>
                      <a:lnTo>
                        <a:pt x="2075" y="1424"/>
                      </a:lnTo>
                      <a:lnTo>
                        <a:pt x="2064" y="1440"/>
                      </a:lnTo>
                      <a:lnTo>
                        <a:pt x="2055" y="1456"/>
                      </a:lnTo>
                      <a:lnTo>
                        <a:pt x="2025" y="1432"/>
                      </a:lnTo>
                      <a:lnTo>
                        <a:pt x="1998" y="1410"/>
                      </a:lnTo>
                      <a:lnTo>
                        <a:pt x="1970" y="1388"/>
                      </a:lnTo>
                      <a:lnTo>
                        <a:pt x="1942" y="1367"/>
                      </a:lnTo>
                      <a:lnTo>
                        <a:pt x="1914" y="1348"/>
                      </a:lnTo>
                      <a:lnTo>
                        <a:pt x="1884" y="1331"/>
                      </a:lnTo>
                      <a:lnTo>
                        <a:pt x="1868" y="1323"/>
                      </a:lnTo>
                      <a:lnTo>
                        <a:pt x="1853" y="1317"/>
                      </a:lnTo>
                      <a:lnTo>
                        <a:pt x="1836" y="1312"/>
                      </a:lnTo>
                      <a:lnTo>
                        <a:pt x="1819" y="1307"/>
                      </a:lnTo>
                      <a:lnTo>
                        <a:pt x="1782" y="1297"/>
                      </a:lnTo>
                      <a:lnTo>
                        <a:pt x="1743" y="1291"/>
                      </a:lnTo>
                      <a:lnTo>
                        <a:pt x="1725" y="1287"/>
                      </a:lnTo>
                      <a:lnTo>
                        <a:pt x="1705" y="1286"/>
                      </a:lnTo>
                      <a:lnTo>
                        <a:pt x="1686" y="1285"/>
                      </a:lnTo>
                      <a:lnTo>
                        <a:pt x="1666" y="1285"/>
                      </a:lnTo>
                      <a:lnTo>
                        <a:pt x="1660" y="1285"/>
                      </a:lnTo>
                      <a:lnTo>
                        <a:pt x="1651" y="1286"/>
                      </a:lnTo>
                      <a:lnTo>
                        <a:pt x="1643" y="1288"/>
                      </a:lnTo>
                      <a:lnTo>
                        <a:pt x="1635" y="1291"/>
                      </a:lnTo>
                      <a:lnTo>
                        <a:pt x="1627" y="1295"/>
                      </a:lnTo>
                      <a:lnTo>
                        <a:pt x="1623" y="1300"/>
                      </a:lnTo>
                      <a:lnTo>
                        <a:pt x="1621" y="1303"/>
                      </a:lnTo>
                      <a:lnTo>
                        <a:pt x="1620" y="1305"/>
                      </a:lnTo>
                      <a:lnTo>
                        <a:pt x="1620" y="1308"/>
                      </a:lnTo>
                      <a:lnTo>
                        <a:pt x="1620" y="1312"/>
                      </a:lnTo>
                      <a:lnTo>
                        <a:pt x="1621" y="1317"/>
                      </a:lnTo>
                      <a:lnTo>
                        <a:pt x="1622" y="1323"/>
                      </a:lnTo>
                      <a:lnTo>
                        <a:pt x="1625" y="1327"/>
                      </a:lnTo>
                      <a:lnTo>
                        <a:pt x="1629" y="1332"/>
                      </a:lnTo>
                      <a:lnTo>
                        <a:pt x="1639" y="1342"/>
                      </a:lnTo>
                      <a:lnTo>
                        <a:pt x="1649" y="1349"/>
                      </a:lnTo>
                      <a:lnTo>
                        <a:pt x="1658" y="1358"/>
                      </a:lnTo>
                      <a:lnTo>
                        <a:pt x="1666" y="1367"/>
                      </a:lnTo>
                      <a:lnTo>
                        <a:pt x="1670" y="1373"/>
                      </a:lnTo>
                      <a:lnTo>
                        <a:pt x="1671" y="1378"/>
                      </a:lnTo>
                      <a:lnTo>
                        <a:pt x="1671" y="1384"/>
                      </a:lnTo>
                      <a:lnTo>
                        <a:pt x="1670" y="1391"/>
                      </a:lnTo>
                      <a:lnTo>
                        <a:pt x="1664" y="1399"/>
                      </a:lnTo>
                      <a:lnTo>
                        <a:pt x="1653" y="1408"/>
                      </a:lnTo>
                      <a:lnTo>
                        <a:pt x="1643" y="1415"/>
                      </a:lnTo>
                      <a:lnTo>
                        <a:pt x="1631" y="1423"/>
                      </a:lnTo>
                      <a:lnTo>
                        <a:pt x="1620" y="1428"/>
                      </a:lnTo>
                      <a:lnTo>
                        <a:pt x="1607" y="1432"/>
                      </a:lnTo>
                      <a:lnTo>
                        <a:pt x="1599" y="1434"/>
                      </a:lnTo>
                      <a:lnTo>
                        <a:pt x="1592" y="1434"/>
                      </a:lnTo>
                      <a:lnTo>
                        <a:pt x="1586" y="1432"/>
                      </a:lnTo>
                      <a:lnTo>
                        <a:pt x="1578" y="1431"/>
                      </a:lnTo>
                      <a:lnTo>
                        <a:pt x="1575" y="1430"/>
                      </a:lnTo>
                      <a:lnTo>
                        <a:pt x="1574" y="1427"/>
                      </a:lnTo>
                      <a:lnTo>
                        <a:pt x="1573" y="1423"/>
                      </a:lnTo>
                      <a:lnTo>
                        <a:pt x="1572" y="1419"/>
                      </a:lnTo>
                      <a:lnTo>
                        <a:pt x="1573" y="1410"/>
                      </a:lnTo>
                      <a:lnTo>
                        <a:pt x="1574" y="1400"/>
                      </a:lnTo>
                      <a:lnTo>
                        <a:pt x="1575" y="1391"/>
                      </a:lnTo>
                      <a:lnTo>
                        <a:pt x="1575" y="1382"/>
                      </a:lnTo>
                      <a:lnTo>
                        <a:pt x="1575" y="1379"/>
                      </a:lnTo>
                      <a:lnTo>
                        <a:pt x="1574" y="1375"/>
                      </a:lnTo>
                      <a:lnTo>
                        <a:pt x="1572" y="1374"/>
                      </a:lnTo>
                      <a:lnTo>
                        <a:pt x="1569" y="1373"/>
                      </a:lnTo>
                      <a:lnTo>
                        <a:pt x="1559" y="1371"/>
                      </a:lnTo>
                      <a:lnTo>
                        <a:pt x="1549" y="1374"/>
                      </a:lnTo>
                      <a:lnTo>
                        <a:pt x="1540" y="1377"/>
                      </a:lnTo>
                      <a:lnTo>
                        <a:pt x="1531" y="1379"/>
                      </a:lnTo>
                      <a:lnTo>
                        <a:pt x="1514" y="1388"/>
                      </a:lnTo>
                      <a:lnTo>
                        <a:pt x="1500" y="1399"/>
                      </a:lnTo>
                      <a:lnTo>
                        <a:pt x="1487" y="1406"/>
                      </a:lnTo>
                      <a:lnTo>
                        <a:pt x="1476" y="1413"/>
                      </a:lnTo>
                      <a:lnTo>
                        <a:pt x="1470" y="1413"/>
                      </a:lnTo>
                      <a:lnTo>
                        <a:pt x="1467" y="1411"/>
                      </a:lnTo>
                      <a:lnTo>
                        <a:pt x="1463" y="1409"/>
                      </a:lnTo>
                      <a:lnTo>
                        <a:pt x="1459" y="1405"/>
                      </a:lnTo>
                      <a:lnTo>
                        <a:pt x="1444" y="1400"/>
                      </a:lnTo>
                      <a:lnTo>
                        <a:pt x="1432" y="1399"/>
                      </a:lnTo>
                      <a:lnTo>
                        <a:pt x="1419" y="1397"/>
                      </a:lnTo>
                      <a:lnTo>
                        <a:pt x="1407" y="1399"/>
                      </a:lnTo>
                      <a:lnTo>
                        <a:pt x="1395" y="1401"/>
                      </a:lnTo>
                      <a:lnTo>
                        <a:pt x="1385" y="1404"/>
                      </a:lnTo>
                      <a:lnTo>
                        <a:pt x="1376" y="1409"/>
                      </a:lnTo>
                      <a:lnTo>
                        <a:pt x="1367" y="1413"/>
                      </a:lnTo>
                      <a:lnTo>
                        <a:pt x="1367" y="1424"/>
                      </a:lnTo>
                      <a:lnTo>
                        <a:pt x="1368" y="1432"/>
                      </a:lnTo>
                      <a:lnTo>
                        <a:pt x="1367" y="1439"/>
                      </a:lnTo>
                      <a:lnTo>
                        <a:pt x="1365" y="1443"/>
                      </a:lnTo>
                      <a:lnTo>
                        <a:pt x="1363" y="1444"/>
                      </a:lnTo>
                      <a:lnTo>
                        <a:pt x="1359" y="1444"/>
                      </a:lnTo>
                      <a:lnTo>
                        <a:pt x="1354" y="1441"/>
                      </a:lnTo>
                      <a:lnTo>
                        <a:pt x="1347" y="1436"/>
                      </a:lnTo>
                      <a:lnTo>
                        <a:pt x="1339" y="1440"/>
                      </a:lnTo>
                      <a:lnTo>
                        <a:pt x="1329" y="1443"/>
                      </a:lnTo>
                      <a:lnTo>
                        <a:pt x="1317" y="1444"/>
                      </a:lnTo>
                      <a:lnTo>
                        <a:pt x="1307" y="1445"/>
                      </a:lnTo>
                      <a:lnTo>
                        <a:pt x="1295" y="1445"/>
                      </a:lnTo>
                      <a:lnTo>
                        <a:pt x="1286" y="1444"/>
                      </a:lnTo>
                      <a:lnTo>
                        <a:pt x="1282" y="1443"/>
                      </a:lnTo>
                      <a:lnTo>
                        <a:pt x="1279" y="1441"/>
                      </a:lnTo>
                      <a:lnTo>
                        <a:pt x="1275" y="1439"/>
                      </a:lnTo>
                      <a:lnTo>
                        <a:pt x="1273" y="1436"/>
                      </a:lnTo>
                      <a:lnTo>
                        <a:pt x="1282" y="1432"/>
                      </a:lnTo>
                      <a:lnTo>
                        <a:pt x="1290" y="1427"/>
                      </a:lnTo>
                      <a:lnTo>
                        <a:pt x="1295" y="1422"/>
                      </a:lnTo>
                      <a:lnTo>
                        <a:pt x="1299" y="1415"/>
                      </a:lnTo>
                      <a:lnTo>
                        <a:pt x="1302" y="1408"/>
                      </a:lnTo>
                      <a:lnTo>
                        <a:pt x="1302" y="1400"/>
                      </a:lnTo>
                      <a:lnTo>
                        <a:pt x="1302" y="1393"/>
                      </a:lnTo>
                      <a:lnTo>
                        <a:pt x="1301" y="1386"/>
                      </a:lnTo>
                      <a:lnTo>
                        <a:pt x="1298" y="1382"/>
                      </a:lnTo>
                      <a:lnTo>
                        <a:pt x="1295" y="1379"/>
                      </a:lnTo>
                      <a:lnTo>
                        <a:pt x="1290" y="1378"/>
                      </a:lnTo>
                      <a:lnTo>
                        <a:pt x="1286" y="1378"/>
                      </a:lnTo>
                      <a:lnTo>
                        <a:pt x="1281" y="1378"/>
                      </a:lnTo>
                      <a:lnTo>
                        <a:pt x="1275" y="1380"/>
                      </a:lnTo>
                      <a:lnTo>
                        <a:pt x="1269" y="1383"/>
                      </a:lnTo>
                      <a:lnTo>
                        <a:pt x="1264" y="1386"/>
                      </a:lnTo>
                      <a:lnTo>
                        <a:pt x="1254" y="1392"/>
                      </a:lnTo>
                      <a:lnTo>
                        <a:pt x="1244" y="1399"/>
                      </a:lnTo>
                      <a:lnTo>
                        <a:pt x="1242" y="1401"/>
                      </a:lnTo>
                      <a:lnTo>
                        <a:pt x="1241" y="1404"/>
                      </a:lnTo>
                      <a:lnTo>
                        <a:pt x="1241" y="1406"/>
                      </a:lnTo>
                      <a:lnTo>
                        <a:pt x="1241" y="1409"/>
                      </a:lnTo>
                      <a:lnTo>
                        <a:pt x="1242" y="1411"/>
                      </a:lnTo>
                      <a:lnTo>
                        <a:pt x="1245" y="1415"/>
                      </a:lnTo>
                      <a:lnTo>
                        <a:pt x="1250" y="1419"/>
                      </a:lnTo>
                      <a:lnTo>
                        <a:pt x="1255" y="1423"/>
                      </a:lnTo>
                      <a:lnTo>
                        <a:pt x="1245" y="1436"/>
                      </a:lnTo>
                      <a:lnTo>
                        <a:pt x="1237" y="1445"/>
                      </a:lnTo>
                      <a:lnTo>
                        <a:pt x="1233" y="1443"/>
                      </a:lnTo>
                      <a:lnTo>
                        <a:pt x="1232" y="1440"/>
                      </a:lnTo>
                      <a:lnTo>
                        <a:pt x="1232" y="1435"/>
                      </a:lnTo>
                      <a:lnTo>
                        <a:pt x="1231" y="1430"/>
                      </a:lnTo>
                      <a:lnTo>
                        <a:pt x="1231" y="1426"/>
                      </a:lnTo>
                      <a:lnTo>
                        <a:pt x="1229" y="1422"/>
                      </a:lnTo>
                      <a:lnTo>
                        <a:pt x="1227" y="1419"/>
                      </a:lnTo>
                      <a:lnTo>
                        <a:pt x="1221" y="1418"/>
                      </a:lnTo>
                      <a:lnTo>
                        <a:pt x="1196" y="1427"/>
                      </a:lnTo>
                      <a:lnTo>
                        <a:pt x="1171" y="1436"/>
                      </a:lnTo>
                      <a:lnTo>
                        <a:pt x="1146" y="1446"/>
                      </a:lnTo>
                      <a:lnTo>
                        <a:pt x="1120" y="1456"/>
                      </a:lnTo>
                      <a:lnTo>
                        <a:pt x="1103" y="1470"/>
                      </a:lnTo>
                      <a:lnTo>
                        <a:pt x="1084" y="1487"/>
                      </a:lnTo>
                      <a:lnTo>
                        <a:pt x="1072" y="1487"/>
                      </a:lnTo>
                      <a:lnTo>
                        <a:pt x="1065" y="1488"/>
                      </a:lnTo>
                      <a:lnTo>
                        <a:pt x="1059" y="1491"/>
                      </a:lnTo>
                      <a:lnTo>
                        <a:pt x="1056" y="1494"/>
                      </a:lnTo>
                      <a:lnTo>
                        <a:pt x="1054" y="1498"/>
                      </a:lnTo>
                      <a:lnTo>
                        <a:pt x="1054" y="1503"/>
                      </a:lnTo>
                      <a:lnTo>
                        <a:pt x="1054" y="1510"/>
                      </a:lnTo>
                      <a:lnTo>
                        <a:pt x="1056" y="1515"/>
                      </a:lnTo>
                      <a:lnTo>
                        <a:pt x="1050" y="1518"/>
                      </a:lnTo>
                      <a:lnTo>
                        <a:pt x="1044" y="1520"/>
                      </a:lnTo>
                      <a:lnTo>
                        <a:pt x="1037" y="1522"/>
                      </a:lnTo>
                      <a:lnTo>
                        <a:pt x="1031" y="1522"/>
                      </a:lnTo>
                      <a:lnTo>
                        <a:pt x="1026" y="1523"/>
                      </a:lnTo>
                      <a:lnTo>
                        <a:pt x="1021" y="1524"/>
                      </a:lnTo>
                      <a:lnTo>
                        <a:pt x="1017" y="1527"/>
                      </a:lnTo>
                      <a:lnTo>
                        <a:pt x="1014" y="1529"/>
                      </a:lnTo>
                      <a:lnTo>
                        <a:pt x="1011" y="1533"/>
                      </a:lnTo>
                      <a:lnTo>
                        <a:pt x="1010" y="1538"/>
                      </a:lnTo>
                      <a:lnTo>
                        <a:pt x="1011" y="1545"/>
                      </a:lnTo>
                      <a:lnTo>
                        <a:pt x="1011" y="1551"/>
                      </a:lnTo>
                      <a:lnTo>
                        <a:pt x="1013" y="1558"/>
                      </a:lnTo>
                      <a:lnTo>
                        <a:pt x="1013" y="1563"/>
                      </a:lnTo>
                      <a:lnTo>
                        <a:pt x="1013" y="1567"/>
                      </a:lnTo>
                      <a:lnTo>
                        <a:pt x="1010" y="1571"/>
                      </a:lnTo>
                      <a:lnTo>
                        <a:pt x="1000" y="1575"/>
                      </a:lnTo>
                      <a:lnTo>
                        <a:pt x="988" y="1580"/>
                      </a:lnTo>
                      <a:lnTo>
                        <a:pt x="976" y="1584"/>
                      </a:lnTo>
                      <a:lnTo>
                        <a:pt x="965" y="1588"/>
                      </a:lnTo>
                      <a:lnTo>
                        <a:pt x="953" y="1589"/>
                      </a:lnTo>
                      <a:lnTo>
                        <a:pt x="941" y="1589"/>
                      </a:lnTo>
                      <a:lnTo>
                        <a:pt x="928" y="1588"/>
                      </a:lnTo>
                      <a:lnTo>
                        <a:pt x="917" y="1584"/>
                      </a:lnTo>
                      <a:lnTo>
                        <a:pt x="906" y="1579"/>
                      </a:lnTo>
                      <a:lnTo>
                        <a:pt x="897" y="1572"/>
                      </a:lnTo>
                      <a:lnTo>
                        <a:pt x="888" y="1564"/>
                      </a:lnTo>
                      <a:lnTo>
                        <a:pt x="880" y="1554"/>
                      </a:lnTo>
                      <a:lnTo>
                        <a:pt x="874" y="1544"/>
                      </a:lnTo>
                      <a:lnTo>
                        <a:pt x="870" y="1532"/>
                      </a:lnTo>
                      <a:lnTo>
                        <a:pt x="866" y="1520"/>
                      </a:lnTo>
                      <a:lnTo>
                        <a:pt x="866" y="1510"/>
                      </a:lnTo>
                      <a:lnTo>
                        <a:pt x="868" y="1506"/>
                      </a:lnTo>
                      <a:lnTo>
                        <a:pt x="869" y="1502"/>
                      </a:lnTo>
                      <a:lnTo>
                        <a:pt x="871" y="1498"/>
                      </a:lnTo>
                      <a:lnTo>
                        <a:pt x="875" y="1496"/>
                      </a:lnTo>
                      <a:lnTo>
                        <a:pt x="883" y="1491"/>
                      </a:lnTo>
                      <a:lnTo>
                        <a:pt x="892" y="1488"/>
                      </a:lnTo>
                      <a:lnTo>
                        <a:pt x="901" y="1485"/>
                      </a:lnTo>
                      <a:lnTo>
                        <a:pt x="912" y="1483"/>
                      </a:lnTo>
                      <a:lnTo>
                        <a:pt x="922" y="1483"/>
                      </a:lnTo>
                      <a:lnTo>
                        <a:pt x="931" y="1483"/>
                      </a:lnTo>
                      <a:lnTo>
                        <a:pt x="932" y="1480"/>
                      </a:lnTo>
                      <a:lnTo>
                        <a:pt x="932" y="1478"/>
                      </a:lnTo>
                      <a:lnTo>
                        <a:pt x="932" y="1474"/>
                      </a:lnTo>
                      <a:lnTo>
                        <a:pt x="931" y="1471"/>
                      </a:lnTo>
                      <a:lnTo>
                        <a:pt x="927" y="1462"/>
                      </a:lnTo>
                      <a:lnTo>
                        <a:pt x="922" y="1456"/>
                      </a:lnTo>
                      <a:lnTo>
                        <a:pt x="913" y="1440"/>
                      </a:lnTo>
                      <a:lnTo>
                        <a:pt x="904" y="1424"/>
                      </a:lnTo>
                      <a:lnTo>
                        <a:pt x="897" y="1418"/>
                      </a:lnTo>
                      <a:lnTo>
                        <a:pt x="891" y="1413"/>
                      </a:lnTo>
                      <a:lnTo>
                        <a:pt x="883" y="1410"/>
                      </a:lnTo>
                      <a:lnTo>
                        <a:pt x="875" y="1409"/>
                      </a:lnTo>
                      <a:lnTo>
                        <a:pt x="861" y="1404"/>
                      </a:lnTo>
                      <a:lnTo>
                        <a:pt x="847" y="1401"/>
                      </a:lnTo>
                      <a:lnTo>
                        <a:pt x="833" y="1397"/>
                      </a:lnTo>
                      <a:lnTo>
                        <a:pt x="817" y="1396"/>
                      </a:lnTo>
                      <a:lnTo>
                        <a:pt x="788" y="1391"/>
                      </a:lnTo>
                      <a:lnTo>
                        <a:pt x="759" y="1386"/>
                      </a:lnTo>
                      <a:lnTo>
                        <a:pt x="757" y="1388"/>
                      </a:lnTo>
                      <a:lnTo>
                        <a:pt x="759" y="1396"/>
                      </a:lnTo>
                      <a:lnTo>
                        <a:pt x="761" y="1404"/>
                      </a:lnTo>
                      <a:lnTo>
                        <a:pt x="764" y="1409"/>
                      </a:lnTo>
                      <a:lnTo>
                        <a:pt x="777" y="1422"/>
                      </a:lnTo>
                      <a:lnTo>
                        <a:pt x="794" y="1434"/>
                      </a:lnTo>
                      <a:lnTo>
                        <a:pt x="800" y="1439"/>
                      </a:lnTo>
                      <a:lnTo>
                        <a:pt x="807" y="1446"/>
                      </a:lnTo>
                      <a:lnTo>
                        <a:pt x="812" y="1454"/>
                      </a:lnTo>
                      <a:lnTo>
                        <a:pt x="814" y="1465"/>
                      </a:lnTo>
                      <a:lnTo>
                        <a:pt x="816" y="1474"/>
                      </a:lnTo>
                      <a:lnTo>
                        <a:pt x="814" y="1485"/>
                      </a:lnTo>
                      <a:lnTo>
                        <a:pt x="812" y="1497"/>
                      </a:lnTo>
                      <a:lnTo>
                        <a:pt x="808" y="1510"/>
                      </a:lnTo>
                      <a:lnTo>
                        <a:pt x="805" y="1524"/>
                      </a:lnTo>
                      <a:lnTo>
                        <a:pt x="803" y="1537"/>
                      </a:lnTo>
                      <a:lnTo>
                        <a:pt x="801" y="1550"/>
                      </a:lnTo>
                      <a:lnTo>
                        <a:pt x="801" y="1561"/>
                      </a:lnTo>
                      <a:lnTo>
                        <a:pt x="809" y="1559"/>
                      </a:lnTo>
                      <a:lnTo>
                        <a:pt x="814" y="1561"/>
                      </a:lnTo>
                      <a:lnTo>
                        <a:pt x="820" y="1563"/>
                      </a:lnTo>
                      <a:lnTo>
                        <a:pt x="822" y="1567"/>
                      </a:lnTo>
                      <a:lnTo>
                        <a:pt x="829" y="1577"/>
                      </a:lnTo>
                      <a:lnTo>
                        <a:pt x="834" y="1593"/>
                      </a:lnTo>
                      <a:lnTo>
                        <a:pt x="835" y="1601"/>
                      </a:lnTo>
                      <a:lnTo>
                        <a:pt x="834" y="1608"/>
                      </a:lnTo>
                      <a:lnTo>
                        <a:pt x="834" y="1616"/>
                      </a:lnTo>
                      <a:lnTo>
                        <a:pt x="833" y="1624"/>
                      </a:lnTo>
                      <a:lnTo>
                        <a:pt x="831" y="1632"/>
                      </a:lnTo>
                      <a:lnTo>
                        <a:pt x="830" y="1641"/>
                      </a:lnTo>
                      <a:lnTo>
                        <a:pt x="831" y="1649"/>
                      </a:lnTo>
                      <a:lnTo>
                        <a:pt x="834" y="1658"/>
                      </a:lnTo>
                      <a:lnTo>
                        <a:pt x="816" y="1647"/>
                      </a:lnTo>
                      <a:lnTo>
                        <a:pt x="798" y="1638"/>
                      </a:lnTo>
                      <a:lnTo>
                        <a:pt x="779" y="1629"/>
                      </a:lnTo>
                      <a:lnTo>
                        <a:pt x="759" y="1621"/>
                      </a:lnTo>
                      <a:lnTo>
                        <a:pt x="751" y="1618"/>
                      </a:lnTo>
                      <a:lnTo>
                        <a:pt x="742" y="1615"/>
                      </a:lnTo>
                      <a:lnTo>
                        <a:pt x="737" y="1615"/>
                      </a:lnTo>
                      <a:lnTo>
                        <a:pt x="731" y="1615"/>
                      </a:lnTo>
                      <a:lnTo>
                        <a:pt x="726" y="1615"/>
                      </a:lnTo>
                      <a:lnTo>
                        <a:pt x="722" y="1616"/>
                      </a:lnTo>
                      <a:lnTo>
                        <a:pt x="700" y="1637"/>
                      </a:lnTo>
                      <a:lnTo>
                        <a:pt x="676" y="1655"/>
                      </a:lnTo>
                      <a:lnTo>
                        <a:pt x="651" y="1675"/>
                      </a:lnTo>
                      <a:lnTo>
                        <a:pt x="625" y="1695"/>
                      </a:lnTo>
                      <a:lnTo>
                        <a:pt x="622" y="1698"/>
                      </a:lnTo>
                      <a:lnTo>
                        <a:pt x="620" y="1700"/>
                      </a:lnTo>
                      <a:lnTo>
                        <a:pt x="619" y="1704"/>
                      </a:lnTo>
                      <a:lnTo>
                        <a:pt x="617" y="1710"/>
                      </a:lnTo>
                      <a:lnTo>
                        <a:pt x="619" y="1719"/>
                      </a:lnTo>
                      <a:lnTo>
                        <a:pt x="621" y="1728"/>
                      </a:lnTo>
                      <a:lnTo>
                        <a:pt x="629" y="1735"/>
                      </a:lnTo>
                      <a:lnTo>
                        <a:pt x="637" y="1743"/>
                      </a:lnTo>
                      <a:lnTo>
                        <a:pt x="645" y="1754"/>
                      </a:lnTo>
                      <a:lnTo>
                        <a:pt x="652" y="1763"/>
                      </a:lnTo>
                      <a:lnTo>
                        <a:pt x="665" y="1785"/>
                      </a:lnTo>
                      <a:lnTo>
                        <a:pt x="677" y="1805"/>
                      </a:lnTo>
                      <a:lnTo>
                        <a:pt x="673" y="1807"/>
                      </a:lnTo>
                      <a:lnTo>
                        <a:pt x="669" y="1807"/>
                      </a:lnTo>
                      <a:lnTo>
                        <a:pt x="664" y="1807"/>
                      </a:lnTo>
                      <a:lnTo>
                        <a:pt x="660" y="1805"/>
                      </a:lnTo>
                      <a:lnTo>
                        <a:pt x="652" y="1803"/>
                      </a:lnTo>
                      <a:lnTo>
                        <a:pt x="645" y="1802"/>
                      </a:lnTo>
                      <a:lnTo>
                        <a:pt x="628" y="1794"/>
                      </a:lnTo>
                      <a:lnTo>
                        <a:pt x="613" y="1789"/>
                      </a:lnTo>
                      <a:lnTo>
                        <a:pt x="598" y="1782"/>
                      </a:lnTo>
                      <a:lnTo>
                        <a:pt x="580" y="1778"/>
                      </a:lnTo>
                      <a:lnTo>
                        <a:pt x="572" y="1777"/>
                      </a:lnTo>
                      <a:lnTo>
                        <a:pt x="565" y="1778"/>
                      </a:lnTo>
                      <a:lnTo>
                        <a:pt x="558" y="1779"/>
                      </a:lnTo>
                      <a:lnTo>
                        <a:pt x="551" y="1782"/>
                      </a:lnTo>
                      <a:lnTo>
                        <a:pt x="545" y="1785"/>
                      </a:lnTo>
                      <a:lnTo>
                        <a:pt x="537" y="1785"/>
                      </a:lnTo>
                      <a:lnTo>
                        <a:pt x="530" y="1785"/>
                      </a:lnTo>
                      <a:lnTo>
                        <a:pt x="524" y="1783"/>
                      </a:lnTo>
                      <a:lnTo>
                        <a:pt x="527" y="1781"/>
                      </a:lnTo>
                      <a:lnTo>
                        <a:pt x="533" y="1776"/>
                      </a:lnTo>
                      <a:lnTo>
                        <a:pt x="533" y="1774"/>
                      </a:lnTo>
                      <a:lnTo>
                        <a:pt x="533" y="1772"/>
                      </a:lnTo>
                      <a:lnTo>
                        <a:pt x="533" y="1770"/>
                      </a:lnTo>
                      <a:lnTo>
                        <a:pt x="530" y="1769"/>
                      </a:lnTo>
                      <a:lnTo>
                        <a:pt x="524" y="1767"/>
                      </a:lnTo>
                      <a:lnTo>
                        <a:pt x="510" y="1764"/>
                      </a:lnTo>
                      <a:lnTo>
                        <a:pt x="508" y="1757"/>
                      </a:lnTo>
                      <a:lnTo>
                        <a:pt x="506" y="1751"/>
                      </a:lnTo>
                      <a:lnTo>
                        <a:pt x="502" y="1746"/>
                      </a:lnTo>
                      <a:lnTo>
                        <a:pt x="495" y="1741"/>
                      </a:lnTo>
                      <a:lnTo>
                        <a:pt x="488" y="1738"/>
                      </a:lnTo>
                      <a:lnTo>
                        <a:pt x="477" y="1738"/>
                      </a:lnTo>
                      <a:lnTo>
                        <a:pt x="473" y="1739"/>
                      </a:lnTo>
                      <a:lnTo>
                        <a:pt x="470" y="1741"/>
                      </a:lnTo>
                      <a:lnTo>
                        <a:pt x="466" y="1742"/>
                      </a:lnTo>
                      <a:lnTo>
                        <a:pt x="463" y="1746"/>
                      </a:lnTo>
                      <a:lnTo>
                        <a:pt x="458" y="1755"/>
                      </a:lnTo>
                      <a:lnTo>
                        <a:pt x="455" y="1764"/>
                      </a:lnTo>
                      <a:lnTo>
                        <a:pt x="455" y="1772"/>
                      </a:lnTo>
                      <a:lnTo>
                        <a:pt x="457" y="1781"/>
                      </a:lnTo>
                      <a:lnTo>
                        <a:pt x="460" y="1789"/>
                      </a:lnTo>
                      <a:lnTo>
                        <a:pt x="467" y="1796"/>
                      </a:lnTo>
                      <a:lnTo>
                        <a:pt x="473" y="1802"/>
                      </a:lnTo>
                      <a:lnTo>
                        <a:pt x="481" y="1805"/>
                      </a:lnTo>
                      <a:lnTo>
                        <a:pt x="485" y="1808"/>
                      </a:lnTo>
                      <a:lnTo>
                        <a:pt x="490" y="1809"/>
                      </a:lnTo>
                      <a:lnTo>
                        <a:pt x="495" y="1809"/>
                      </a:lnTo>
                      <a:lnTo>
                        <a:pt x="501" y="1808"/>
                      </a:lnTo>
                      <a:lnTo>
                        <a:pt x="507" y="1807"/>
                      </a:lnTo>
                      <a:lnTo>
                        <a:pt x="512" y="1807"/>
                      </a:lnTo>
                      <a:lnTo>
                        <a:pt x="519" y="1808"/>
                      </a:lnTo>
                      <a:lnTo>
                        <a:pt x="524" y="1809"/>
                      </a:lnTo>
                      <a:lnTo>
                        <a:pt x="527" y="1814"/>
                      </a:lnTo>
                      <a:lnTo>
                        <a:pt x="529" y="1820"/>
                      </a:lnTo>
                      <a:lnTo>
                        <a:pt x="532" y="1825"/>
                      </a:lnTo>
                      <a:lnTo>
                        <a:pt x="532" y="1831"/>
                      </a:lnTo>
                      <a:lnTo>
                        <a:pt x="532" y="1837"/>
                      </a:lnTo>
                      <a:lnTo>
                        <a:pt x="530" y="1843"/>
                      </a:lnTo>
                      <a:lnTo>
                        <a:pt x="528" y="1848"/>
                      </a:lnTo>
                      <a:lnTo>
                        <a:pt x="524" y="1852"/>
                      </a:lnTo>
                      <a:lnTo>
                        <a:pt x="517" y="1855"/>
                      </a:lnTo>
                      <a:lnTo>
                        <a:pt x="511" y="1857"/>
                      </a:lnTo>
                      <a:lnTo>
                        <a:pt x="505" y="1859"/>
                      </a:lnTo>
                      <a:lnTo>
                        <a:pt x="498" y="1859"/>
                      </a:lnTo>
                      <a:lnTo>
                        <a:pt x="490" y="1859"/>
                      </a:lnTo>
                      <a:lnTo>
                        <a:pt x="482" y="1857"/>
                      </a:lnTo>
                      <a:lnTo>
                        <a:pt x="475" y="1855"/>
                      </a:lnTo>
                      <a:lnTo>
                        <a:pt x="468" y="1852"/>
                      </a:lnTo>
                      <a:lnTo>
                        <a:pt x="454" y="1847"/>
                      </a:lnTo>
                      <a:lnTo>
                        <a:pt x="440" y="1840"/>
                      </a:lnTo>
                      <a:lnTo>
                        <a:pt x="427" y="1831"/>
                      </a:lnTo>
                      <a:lnTo>
                        <a:pt x="412" y="1825"/>
                      </a:lnTo>
                      <a:lnTo>
                        <a:pt x="399" y="1814"/>
                      </a:lnTo>
                      <a:lnTo>
                        <a:pt x="388" y="1805"/>
                      </a:lnTo>
                      <a:lnTo>
                        <a:pt x="376" y="1796"/>
                      </a:lnTo>
                      <a:lnTo>
                        <a:pt x="366" y="1787"/>
                      </a:lnTo>
                      <a:lnTo>
                        <a:pt x="361" y="1773"/>
                      </a:lnTo>
                      <a:lnTo>
                        <a:pt x="355" y="1756"/>
                      </a:lnTo>
                      <a:lnTo>
                        <a:pt x="352" y="1739"/>
                      </a:lnTo>
                      <a:lnTo>
                        <a:pt x="348" y="1722"/>
                      </a:lnTo>
                      <a:lnTo>
                        <a:pt x="350" y="1711"/>
                      </a:lnTo>
                      <a:lnTo>
                        <a:pt x="354" y="1699"/>
                      </a:lnTo>
                      <a:lnTo>
                        <a:pt x="355" y="1694"/>
                      </a:lnTo>
                      <a:lnTo>
                        <a:pt x="355" y="1687"/>
                      </a:lnTo>
                      <a:lnTo>
                        <a:pt x="355" y="1682"/>
                      </a:lnTo>
                      <a:lnTo>
                        <a:pt x="353" y="1677"/>
                      </a:lnTo>
                      <a:lnTo>
                        <a:pt x="346" y="1668"/>
                      </a:lnTo>
                      <a:lnTo>
                        <a:pt x="340" y="1660"/>
                      </a:lnTo>
                      <a:lnTo>
                        <a:pt x="332" y="1653"/>
                      </a:lnTo>
                      <a:lnTo>
                        <a:pt x="323" y="1645"/>
                      </a:lnTo>
                      <a:lnTo>
                        <a:pt x="314" y="1640"/>
                      </a:lnTo>
                      <a:lnTo>
                        <a:pt x="304" y="1634"/>
                      </a:lnTo>
                      <a:lnTo>
                        <a:pt x="293" y="1632"/>
                      </a:lnTo>
                      <a:lnTo>
                        <a:pt x="283" y="1630"/>
                      </a:lnTo>
                      <a:lnTo>
                        <a:pt x="283" y="1625"/>
                      </a:lnTo>
                      <a:lnTo>
                        <a:pt x="282" y="1620"/>
                      </a:lnTo>
                      <a:lnTo>
                        <a:pt x="280" y="1615"/>
                      </a:lnTo>
                      <a:lnTo>
                        <a:pt x="278" y="1611"/>
                      </a:lnTo>
                      <a:lnTo>
                        <a:pt x="270" y="1603"/>
                      </a:lnTo>
                      <a:lnTo>
                        <a:pt x="259" y="1597"/>
                      </a:lnTo>
                      <a:lnTo>
                        <a:pt x="248" y="1592"/>
                      </a:lnTo>
                      <a:lnTo>
                        <a:pt x="237" y="1585"/>
                      </a:lnTo>
                      <a:lnTo>
                        <a:pt x="227" y="1579"/>
                      </a:lnTo>
                      <a:lnTo>
                        <a:pt x="218" y="1571"/>
                      </a:lnTo>
                      <a:lnTo>
                        <a:pt x="218" y="1568"/>
                      </a:lnTo>
                      <a:lnTo>
                        <a:pt x="218" y="1566"/>
                      </a:lnTo>
                      <a:lnTo>
                        <a:pt x="221" y="1564"/>
                      </a:lnTo>
                      <a:lnTo>
                        <a:pt x="224" y="1562"/>
                      </a:lnTo>
                      <a:lnTo>
                        <a:pt x="227" y="1561"/>
                      </a:lnTo>
                      <a:lnTo>
                        <a:pt x="231" y="1559"/>
                      </a:lnTo>
                      <a:lnTo>
                        <a:pt x="235" y="1559"/>
                      </a:lnTo>
                      <a:lnTo>
                        <a:pt x="236" y="1561"/>
                      </a:lnTo>
                      <a:lnTo>
                        <a:pt x="253" y="1567"/>
                      </a:lnTo>
                      <a:lnTo>
                        <a:pt x="270" y="1573"/>
                      </a:lnTo>
                      <a:lnTo>
                        <a:pt x="285" y="1581"/>
                      </a:lnTo>
                      <a:lnTo>
                        <a:pt x="301" y="1589"/>
                      </a:lnTo>
                      <a:lnTo>
                        <a:pt x="317" y="1597"/>
                      </a:lnTo>
                      <a:lnTo>
                        <a:pt x="333" y="1605"/>
                      </a:lnTo>
                      <a:lnTo>
                        <a:pt x="349" y="1611"/>
                      </a:lnTo>
                      <a:lnTo>
                        <a:pt x="366" y="1616"/>
                      </a:lnTo>
                      <a:lnTo>
                        <a:pt x="387" y="1621"/>
                      </a:lnTo>
                      <a:lnTo>
                        <a:pt x="409" y="1625"/>
                      </a:lnTo>
                      <a:lnTo>
                        <a:pt x="432" y="1629"/>
                      </a:lnTo>
                      <a:lnTo>
                        <a:pt x="455" y="1634"/>
                      </a:lnTo>
                      <a:lnTo>
                        <a:pt x="473" y="1638"/>
                      </a:lnTo>
                      <a:lnTo>
                        <a:pt x="489" y="1645"/>
                      </a:lnTo>
                      <a:lnTo>
                        <a:pt x="505" y="1650"/>
                      </a:lnTo>
                      <a:lnTo>
                        <a:pt x="524" y="1654"/>
                      </a:lnTo>
                      <a:lnTo>
                        <a:pt x="541" y="1653"/>
                      </a:lnTo>
                      <a:lnTo>
                        <a:pt x="559" y="1650"/>
                      </a:lnTo>
                      <a:lnTo>
                        <a:pt x="577" y="1645"/>
                      </a:lnTo>
                      <a:lnTo>
                        <a:pt x="594" y="1638"/>
                      </a:lnTo>
                      <a:lnTo>
                        <a:pt x="611" y="1632"/>
                      </a:lnTo>
                      <a:lnTo>
                        <a:pt x="628" y="1623"/>
                      </a:lnTo>
                      <a:lnTo>
                        <a:pt x="643" y="1614"/>
                      </a:lnTo>
                      <a:lnTo>
                        <a:pt x="659" y="1603"/>
                      </a:lnTo>
                      <a:lnTo>
                        <a:pt x="665" y="1597"/>
                      </a:lnTo>
                      <a:lnTo>
                        <a:pt x="670" y="1589"/>
                      </a:lnTo>
                      <a:lnTo>
                        <a:pt x="674" y="1580"/>
                      </a:lnTo>
                      <a:lnTo>
                        <a:pt x="677" y="1571"/>
                      </a:lnTo>
                      <a:lnTo>
                        <a:pt x="680" y="1562"/>
                      </a:lnTo>
                      <a:lnTo>
                        <a:pt x="680" y="1551"/>
                      </a:lnTo>
                      <a:lnTo>
                        <a:pt x="680" y="1542"/>
                      </a:lnTo>
                      <a:lnTo>
                        <a:pt x="677" y="1533"/>
                      </a:lnTo>
                      <a:lnTo>
                        <a:pt x="670" y="1522"/>
                      </a:lnTo>
                      <a:lnTo>
                        <a:pt x="663" y="1513"/>
                      </a:lnTo>
                      <a:lnTo>
                        <a:pt x="652" y="1503"/>
                      </a:lnTo>
                      <a:lnTo>
                        <a:pt x="642" y="1496"/>
                      </a:lnTo>
                      <a:lnTo>
                        <a:pt x="620" y="1481"/>
                      </a:lnTo>
                      <a:lnTo>
                        <a:pt x="598" y="1469"/>
                      </a:lnTo>
                      <a:lnTo>
                        <a:pt x="581" y="1463"/>
                      </a:lnTo>
                      <a:lnTo>
                        <a:pt x="565" y="1456"/>
                      </a:lnTo>
                      <a:lnTo>
                        <a:pt x="551" y="1448"/>
                      </a:lnTo>
                      <a:lnTo>
                        <a:pt x="537" y="1439"/>
                      </a:lnTo>
                      <a:lnTo>
                        <a:pt x="508" y="1421"/>
                      </a:lnTo>
                      <a:lnTo>
                        <a:pt x="481" y="1405"/>
                      </a:lnTo>
                      <a:lnTo>
                        <a:pt x="447" y="1388"/>
                      </a:lnTo>
                      <a:lnTo>
                        <a:pt x="414" y="1374"/>
                      </a:lnTo>
                      <a:lnTo>
                        <a:pt x="397" y="1367"/>
                      </a:lnTo>
                      <a:lnTo>
                        <a:pt x="380" y="1362"/>
                      </a:lnTo>
                      <a:lnTo>
                        <a:pt x="362" y="1357"/>
                      </a:lnTo>
                      <a:lnTo>
                        <a:pt x="344" y="1353"/>
                      </a:lnTo>
                      <a:lnTo>
                        <a:pt x="322" y="1345"/>
                      </a:lnTo>
                      <a:lnTo>
                        <a:pt x="296" y="1339"/>
                      </a:lnTo>
                      <a:lnTo>
                        <a:pt x="284" y="1336"/>
                      </a:lnTo>
                      <a:lnTo>
                        <a:pt x="274" y="1336"/>
                      </a:lnTo>
                      <a:lnTo>
                        <a:pt x="269" y="1338"/>
                      </a:lnTo>
                      <a:lnTo>
                        <a:pt x="265" y="1339"/>
                      </a:lnTo>
                      <a:lnTo>
                        <a:pt x="262" y="1342"/>
                      </a:lnTo>
                      <a:lnTo>
                        <a:pt x="259" y="1344"/>
                      </a:lnTo>
                      <a:lnTo>
                        <a:pt x="240" y="1340"/>
                      </a:lnTo>
                      <a:lnTo>
                        <a:pt x="221" y="1334"/>
                      </a:lnTo>
                      <a:lnTo>
                        <a:pt x="204" y="1326"/>
                      </a:lnTo>
                      <a:lnTo>
                        <a:pt x="186" y="1317"/>
                      </a:lnTo>
                      <a:lnTo>
                        <a:pt x="184" y="1316"/>
                      </a:lnTo>
                      <a:lnTo>
                        <a:pt x="183" y="1314"/>
                      </a:lnTo>
                      <a:lnTo>
                        <a:pt x="183" y="1312"/>
                      </a:lnTo>
                      <a:lnTo>
                        <a:pt x="182" y="1309"/>
                      </a:lnTo>
                      <a:lnTo>
                        <a:pt x="183" y="1308"/>
                      </a:lnTo>
                      <a:lnTo>
                        <a:pt x="183" y="1305"/>
                      </a:lnTo>
                      <a:lnTo>
                        <a:pt x="184" y="1304"/>
                      </a:lnTo>
                      <a:lnTo>
                        <a:pt x="186" y="1303"/>
                      </a:lnTo>
                      <a:lnTo>
                        <a:pt x="192" y="1303"/>
                      </a:lnTo>
                      <a:lnTo>
                        <a:pt x="197" y="1303"/>
                      </a:lnTo>
                      <a:lnTo>
                        <a:pt x="205" y="1304"/>
                      </a:lnTo>
                      <a:lnTo>
                        <a:pt x="212" y="1307"/>
                      </a:lnTo>
                      <a:lnTo>
                        <a:pt x="217" y="1308"/>
                      </a:lnTo>
                      <a:lnTo>
                        <a:pt x="223" y="1308"/>
                      </a:lnTo>
                      <a:lnTo>
                        <a:pt x="228" y="1307"/>
                      </a:lnTo>
                      <a:lnTo>
                        <a:pt x="232" y="1303"/>
                      </a:lnTo>
                      <a:lnTo>
                        <a:pt x="228" y="1297"/>
                      </a:lnTo>
                      <a:lnTo>
                        <a:pt x="224" y="1294"/>
                      </a:lnTo>
                      <a:lnTo>
                        <a:pt x="221" y="1291"/>
                      </a:lnTo>
                      <a:lnTo>
                        <a:pt x="215" y="1288"/>
                      </a:lnTo>
                      <a:lnTo>
                        <a:pt x="205" y="1285"/>
                      </a:lnTo>
                      <a:lnTo>
                        <a:pt x="196" y="1285"/>
                      </a:lnTo>
                      <a:lnTo>
                        <a:pt x="187" y="1285"/>
                      </a:lnTo>
                      <a:lnTo>
                        <a:pt x="178" y="1286"/>
                      </a:lnTo>
                      <a:lnTo>
                        <a:pt x="170" y="1287"/>
                      </a:lnTo>
                      <a:lnTo>
                        <a:pt x="161" y="1290"/>
                      </a:lnTo>
                      <a:lnTo>
                        <a:pt x="144" y="1296"/>
                      </a:lnTo>
                      <a:lnTo>
                        <a:pt x="126" y="1303"/>
                      </a:lnTo>
                      <a:lnTo>
                        <a:pt x="123" y="1307"/>
                      </a:lnTo>
                      <a:lnTo>
                        <a:pt x="121" y="1312"/>
                      </a:lnTo>
                      <a:lnTo>
                        <a:pt x="119" y="1313"/>
                      </a:lnTo>
                      <a:lnTo>
                        <a:pt x="117" y="1314"/>
                      </a:lnTo>
                      <a:lnTo>
                        <a:pt x="116" y="1316"/>
                      </a:lnTo>
                      <a:lnTo>
                        <a:pt x="112" y="1317"/>
                      </a:lnTo>
                      <a:lnTo>
                        <a:pt x="97" y="1309"/>
                      </a:lnTo>
                      <a:lnTo>
                        <a:pt x="84" y="1303"/>
                      </a:lnTo>
                      <a:lnTo>
                        <a:pt x="82" y="1304"/>
                      </a:lnTo>
                      <a:lnTo>
                        <a:pt x="79" y="1307"/>
                      </a:lnTo>
                      <a:lnTo>
                        <a:pt x="78" y="1310"/>
                      </a:lnTo>
                      <a:lnTo>
                        <a:pt x="78" y="1314"/>
                      </a:lnTo>
                      <a:lnTo>
                        <a:pt x="77" y="1322"/>
                      </a:lnTo>
                      <a:lnTo>
                        <a:pt x="75" y="1326"/>
                      </a:lnTo>
                      <a:lnTo>
                        <a:pt x="57" y="1332"/>
                      </a:lnTo>
                      <a:lnTo>
                        <a:pt x="43" y="1339"/>
                      </a:lnTo>
                      <a:lnTo>
                        <a:pt x="40" y="1354"/>
                      </a:lnTo>
                      <a:lnTo>
                        <a:pt x="38" y="1367"/>
                      </a:lnTo>
                      <a:lnTo>
                        <a:pt x="36" y="1369"/>
                      </a:lnTo>
                      <a:lnTo>
                        <a:pt x="34" y="1369"/>
                      </a:lnTo>
                      <a:lnTo>
                        <a:pt x="31" y="1367"/>
                      </a:lnTo>
                      <a:lnTo>
                        <a:pt x="29" y="1366"/>
                      </a:lnTo>
                      <a:lnTo>
                        <a:pt x="24" y="1364"/>
                      </a:lnTo>
                      <a:lnTo>
                        <a:pt x="20" y="1362"/>
                      </a:lnTo>
                      <a:lnTo>
                        <a:pt x="14" y="1366"/>
                      </a:lnTo>
                      <a:lnTo>
                        <a:pt x="8" y="1370"/>
                      </a:lnTo>
                      <a:lnTo>
                        <a:pt x="5" y="1373"/>
                      </a:lnTo>
                      <a:lnTo>
                        <a:pt x="3" y="1375"/>
                      </a:lnTo>
                      <a:lnTo>
                        <a:pt x="1" y="1378"/>
                      </a:lnTo>
                      <a:lnTo>
                        <a:pt x="0" y="1380"/>
                      </a:lnTo>
                      <a:lnTo>
                        <a:pt x="8" y="1383"/>
                      </a:lnTo>
                      <a:lnTo>
                        <a:pt x="14" y="1386"/>
                      </a:lnTo>
                      <a:lnTo>
                        <a:pt x="11" y="1402"/>
                      </a:lnTo>
                      <a:lnTo>
                        <a:pt x="5" y="1418"/>
                      </a:lnTo>
                      <a:lnTo>
                        <a:pt x="5" y="1426"/>
                      </a:lnTo>
                      <a:lnTo>
                        <a:pt x="7" y="1435"/>
                      </a:lnTo>
                      <a:lnTo>
                        <a:pt x="8" y="1439"/>
                      </a:lnTo>
                      <a:lnTo>
                        <a:pt x="9" y="1443"/>
                      </a:lnTo>
                      <a:lnTo>
                        <a:pt x="12" y="1446"/>
                      </a:lnTo>
                      <a:lnTo>
                        <a:pt x="14" y="1450"/>
                      </a:lnTo>
                      <a:lnTo>
                        <a:pt x="35" y="1454"/>
                      </a:lnTo>
                      <a:lnTo>
                        <a:pt x="51" y="1459"/>
                      </a:lnTo>
                      <a:lnTo>
                        <a:pt x="57" y="1467"/>
                      </a:lnTo>
                      <a:lnTo>
                        <a:pt x="65" y="1476"/>
                      </a:lnTo>
                      <a:lnTo>
                        <a:pt x="75" y="1488"/>
                      </a:lnTo>
                      <a:lnTo>
                        <a:pt x="88" y="1501"/>
                      </a:lnTo>
                      <a:lnTo>
                        <a:pt x="43" y="1555"/>
                      </a:lnTo>
                      <a:lnTo>
                        <a:pt x="112" y="1663"/>
                      </a:lnTo>
                      <a:lnTo>
                        <a:pt x="99" y="1681"/>
                      </a:lnTo>
                      <a:lnTo>
                        <a:pt x="94" y="1689"/>
                      </a:lnTo>
                      <a:lnTo>
                        <a:pt x="90" y="1695"/>
                      </a:lnTo>
                      <a:lnTo>
                        <a:pt x="86" y="1704"/>
                      </a:lnTo>
                      <a:lnTo>
                        <a:pt x="84" y="1713"/>
                      </a:lnTo>
                      <a:lnTo>
                        <a:pt x="94" y="1717"/>
                      </a:lnTo>
                      <a:lnTo>
                        <a:pt x="103" y="1722"/>
                      </a:lnTo>
                      <a:lnTo>
                        <a:pt x="100" y="1730"/>
                      </a:lnTo>
                      <a:lnTo>
                        <a:pt x="94" y="1741"/>
                      </a:lnTo>
                      <a:lnTo>
                        <a:pt x="91" y="1748"/>
                      </a:lnTo>
                      <a:lnTo>
                        <a:pt x="90" y="1757"/>
                      </a:lnTo>
                      <a:lnTo>
                        <a:pt x="91" y="1765"/>
                      </a:lnTo>
                      <a:lnTo>
                        <a:pt x="94" y="1773"/>
                      </a:lnTo>
                      <a:lnTo>
                        <a:pt x="103" y="1773"/>
                      </a:lnTo>
                      <a:lnTo>
                        <a:pt x="112" y="1773"/>
                      </a:lnTo>
                      <a:lnTo>
                        <a:pt x="112" y="1787"/>
                      </a:lnTo>
                      <a:lnTo>
                        <a:pt x="112" y="1802"/>
                      </a:lnTo>
                      <a:lnTo>
                        <a:pt x="121" y="1809"/>
                      </a:lnTo>
                      <a:lnTo>
                        <a:pt x="130" y="1814"/>
                      </a:lnTo>
                      <a:lnTo>
                        <a:pt x="134" y="1820"/>
                      </a:lnTo>
                      <a:lnTo>
                        <a:pt x="136" y="1825"/>
                      </a:lnTo>
                      <a:lnTo>
                        <a:pt x="139" y="1831"/>
                      </a:lnTo>
                      <a:lnTo>
                        <a:pt x="140" y="1838"/>
                      </a:lnTo>
                      <a:lnTo>
                        <a:pt x="134" y="1844"/>
                      </a:lnTo>
                      <a:lnTo>
                        <a:pt x="127" y="1852"/>
                      </a:lnTo>
                      <a:lnTo>
                        <a:pt x="123" y="1856"/>
                      </a:lnTo>
                      <a:lnTo>
                        <a:pt x="122" y="1859"/>
                      </a:lnTo>
                      <a:lnTo>
                        <a:pt x="121" y="1862"/>
                      </a:lnTo>
                      <a:lnTo>
                        <a:pt x="121" y="1865"/>
                      </a:lnTo>
                      <a:lnTo>
                        <a:pt x="130" y="1875"/>
                      </a:lnTo>
                      <a:lnTo>
                        <a:pt x="140" y="1884"/>
                      </a:lnTo>
                      <a:lnTo>
                        <a:pt x="152" y="1894"/>
                      </a:lnTo>
                      <a:lnTo>
                        <a:pt x="162" y="1903"/>
                      </a:lnTo>
                      <a:lnTo>
                        <a:pt x="171" y="1913"/>
                      </a:lnTo>
                      <a:lnTo>
                        <a:pt x="183" y="1922"/>
                      </a:lnTo>
                      <a:lnTo>
                        <a:pt x="188" y="1926"/>
                      </a:lnTo>
                      <a:lnTo>
                        <a:pt x="192" y="1932"/>
                      </a:lnTo>
                      <a:lnTo>
                        <a:pt x="195" y="1938"/>
                      </a:lnTo>
                      <a:lnTo>
                        <a:pt x="196" y="1944"/>
                      </a:lnTo>
                      <a:lnTo>
                        <a:pt x="195" y="1951"/>
                      </a:lnTo>
                      <a:lnTo>
                        <a:pt x="192" y="1956"/>
                      </a:lnTo>
                      <a:lnTo>
                        <a:pt x="188" y="1961"/>
                      </a:lnTo>
                      <a:lnTo>
                        <a:pt x="183" y="1966"/>
                      </a:lnTo>
                      <a:lnTo>
                        <a:pt x="171" y="1975"/>
                      </a:lnTo>
                      <a:lnTo>
                        <a:pt x="162" y="1986"/>
                      </a:lnTo>
                      <a:lnTo>
                        <a:pt x="153" y="2000"/>
                      </a:lnTo>
                      <a:lnTo>
                        <a:pt x="144" y="2017"/>
                      </a:lnTo>
                      <a:lnTo>
                        <a:pt x="136" y="2033"/>
                      </a:lnTo>
                      <a:lnTo>
                        <a:pt x="126" y="2050"/>
                      </a:lnTo>
                      <a:lnTo>
                        <a:pt x="119" y="2065"/>
                      </a:lnTo>
                      <a:lnTo>
                        <a:pt x="112" y="2078"/>
                      </a:lnTo>
                      <a:lnTo>
                        <a:pt x="103" y="2089"/>
                      </a:lnTo>
                      <a:lnTo>
                        <a:pt x="94" y="2101"/>
                      </a:lnTo>
                      <a:lnTo>
                        <a:pt x="82" y="2110"/>
                      </a:lnTo>
                      <a:lnTo>
                        <a:pt x="68" y="2118"/>
                      </a:lnTo>
                      <a:lnTo>
                        <a:pt x="61" y="2120"/>
                      </a:lnTo>
                      <a:lnTo>
                        <a:pt x="55" y="2124"/>
                      </a:lnTo>
                      <a:lnTo>
                        <a:pt x="48" y="2129"/>
                      </a:lnTo>
                      <a:lnTo>
                        <a:pt x="43" y="2133"/>
                      </a:lnTo>
                      <a:lnTo>
                        <a:pt x="33" y="2150"/>
                      </a:lnTo>
                      <a:lnTo>
                        <a:pt x="25" y="2170"/>
                      </a:lnTo>
                      <a:lnTo>
                        <a:pt x="34" y="2164"/>
                      </a:lnTo>
                      <a:lnTo>
                        <a:pt x="44" y="2158"/>
                      </a:lnTo>
                      <a:lnTo>
                        <a:pt x="48" y="2154"/>
                      </a:lnTo>
                      <a:lnTo>
                        <a:pt x="53" y="2153"/>
                      </a:lnTo>
                      <a:lnTo>
                        <a:pt x="57" y="2151"/>
                      </a:lnTo>
                      <a:lnTo>
                        <a:pt x="61" y="2151"/>
                      </a:lnTo>
                      <a:lnTo>
                        <a:pt x="64" y="2154"/>
                      </a:lnTo>
                      <a:lnTo>
                        <a:pt x="66" y="2158"/>
                      </a:lnTo>
                      <a:lnTo>
                        <a:pt x="66" y="2162"/>
                      </a:lnTo>
                      <a:lnTo>
                        <a:pt x="68" y="2166"/>
                      </a:lnTo>
                      <a:lnTo>
                        <a:pt x="69" y="2173"/>
                      </a:lnTo>
                      <a:lnTo>
                        <a:pt x="70" y="2180"/>
                      </a:lnTo>
                      <a:lnTo>
                        <a:pt x="75" y="2186"/>
                      </a:lnTo>
                      <a:lnTo>
                        <a:pt x="81" y="2192"/>
                      </a:lnTo>
                      <a:lnTo>
                        <a:pt x="83" y="2194"/>
                      </a:lnTo>
                      <a:lnTo>
                        <a:pt x="87" y="2197"/>
                      </a:lnTo>
                      <a:lnTo>
                        <a:pt x="90" y="2198"/>
                      </a:lnTo>
                      <a:lnTo>
                        <a:pt x="94" y="2198"/>
                      </a:lnTo>
                      <a:lnTo>
                        <a:pt x="97" y="2199"/>
                      </a:lnTo>
                      <a:lnTo>
                        <a:pt x="101" y="2199"/>
                      </a:lnTo>
                      <a:lnTo>
                        <a:pt x="105" y="2198"/>
                      </a:lnTo>
                      <a:lnTo>
                        <a:pt x="109" y="2197"/>
                      </a:lnTo>
                      <a:lnTo>
                        <a:pt x="118" y="2194"/>
                      </a:lnTo>
                      <a:lnTo>
                        <a:pt x="126" y="2193"/>
                      </a:lnTo>
                      <a:lnTo>
                        <a:pt x="136" y="2203"/>
                      </a:lnTo>
                      <a:lnTo>
                        <a:pt x="144" y="2211"/>
                      </a:lnTo>
                      <a:lnTo>
                        <a:pt x="147" y="2215"/>
                      </a:lnTo>
                      <a:lnTo>
                        <a:pt x="151" y="2217"/>
                      </a:lnTo>
                      <a:lnTo>
                        <a:pt x="154" y="2219"/>
                      </a:lnTo>
                      <a:lnTo>
                        <a:pt x="158" y="2220"/>
                      </a:lnTo>
                      <a:lnTo>
                        <a:pt x="162" y="2221"/>
                      </a:lnTo>
                      <a:lnTo>
                        <a:pt x="165" y="2223"/>
                      </a:lnTo>
                      <a:lnTo>
                        <a:pt x="165" y="2224"/>
                      </a:lnTo>
                      <a:lnTo>
                        <a:pt x="162" y="2225"/>
                      </a:lnTo>
                      <a:lnTo>
                        <a:pt x="158" y="2229"/>
                      </a:lnTo>
                      <a:lnTo>
                        <a:pt x="154" y="2230"/>
                      </a:lnTo>
                      <a:lnTo>
                        <a:pt x="151" y="2232"/>
                      </a:lnTo>
                      <a:lnTo>
                        <a:pt x="145" y="2232"/>
                      </a:lnTo>
                      <a:lnTo>
                        <a:pt x="136" y="2232"/>
                      </a:lnTo>
                      <a:lnTo>
                        <a:pt x="126" y="2230"/>
                      </a:lnTo>
                      <a:lnTo>
                        <a:pt x="119" y="2230"/>
                      </a:lnTo>
                      <a:lnTo>
                        <a:pt x="112" y="2229"/>
                      </a:lnTo>
                      <a:lnTo>
                        <a:pt x="105" y="2228"/>
                      </a:lnTo>
                      <a:lnTo>
                        <a:pt x="99" y="2230"/>
                      </a:lnTo>
                      <a:lnTo>
                        <a:pt x="94" y="2234"/>
                      </a:lnTo>
                      <a:lnTo>
                        <a:pt x="84" y="2239"/>
                      </a:lnTo>
                      <a:lnTo>
                        <a:pt x="77" y="2234"/>
                      </a:lnTo>
                      <a:lnTo>
                        <a:pt x="66" y="2230"/>
                      </a:lnTo>
                      <a:lnTo>
                        <a:pt x="56" y="2233"/>
                      </a:lnTo>
                      <a:lnTo>
                        <a:pt x="47" y="2236"/>
                      </a:lnTo>
                      <a:lnTo>
                        <a:pt x="43" y="2236"/>
                      </a:lnTo>
                      <a:lnTo>
                        <a:pt x="38" y="2236"/>
                      </a:lnTo>
                      <a:lnTo>
                        <a:pt x="35" y="2237"/>
                      </a:lnTo>
                      <a:lnTo>
                        <a:pt x="33" y="2239"/>
                      </a:lnTo>
                      <a:lnTo>
                        <a:pt x="35" y="2251"/>
                      </a:lnTo>
                      <a:lnTo>
                        <a:pt x="38" y="2262"/>
                      </a:lnTo>
                      <a:lnTo>
                        <a:pt x="35" y="2272"/>
                      </a:lnTo>
                      <a:lnTo>
                        <a:pt x="33" y="2286"/>
                      </a:lnTo>
                      <a:lnTo>
                        <a:pt x="30" y="2289"/>
                      </a:lnTo>
                      <a:lnTo>
                        <a:pt x="29" y="2293"/>
                      </a:lnTo>
                      <a:lnTo>
                        <a:pt x="29" y="2296"/>
                      </a:lnTo>
                      <a:lnTo>
                        <a:pt x="29" y="2299"/>
                      </a:lnTo>
                      <a:lnTo>
                        <a:pt x="29" y="2311"/>
                      </a:lnTo>
                      <a:lnTo>
                        <a:pt x="30" y="2322"/>
                      </a:lnTo>
                      <a:lnTo>
                        <a:pt x="33" y="2333"/>
                      </a:lnTo>
                      <a:lnTo>
                        <a:pt x="33" y="2341"/>
                      </a:lnTo>
                      <a:lnTo>
                        <a:pt x="27" y="2359"/>
                      </a:lnTo>
                      <a:lnTo>
                        <a:pt x="25" y="2373"/>
                      </a:lnTo>
                      <a:lnTo>
                        <a:pt x="40" y="2383"/>
                      </a:lnTo>
                      <a:lnTo>
                        <a:pt x="61" y="2391"/>
                      </a:lnTo>
                      <a:lnTo>
                        <a:pt x="60" y="2399"/>
                      </a:lnTo>
                      <a:lnTo>
                        <a:pt x="57" y="2404"/>
                      </a:lnTo>
                      <a:lnTo>
                        <a:pt x="56" y="2407"/>
                      </a:lnTo>
                      <a:lnTo>
                        <a:pt x="53" y="2409"/>
                      </a:lnTo>
                      <a:lnTo>
                        <a:pt x="51" y="2411"/>
                      </a:lnTo>
                      <a:lnTo>
                        <a:pt x="47" y="2411"/>
                      </a:lnTo>
                      <a:lnTo>
                        <a:pt x="33" y="2403"/>
                      </a:lnTo>
                      <a:lnTo>
                        <a:pt x="14" y="2391"/>
                      </a:lnTo>
                      <a:lnTo>
                        <a:pt x="14" y="2395"/>
                      </a:lnTo>
                      <a:lnTo>
                        <a:pt x="11" y="2401"/>
                      </a:lnTo>
                      <a:lnTo>
                        <a:pt x="8" y="2405"/>
                      </a:lnTo>
                      <a:lnTo>
                        <a:pt x="5" y="2411"/>
                      </a:lnTo>
                      <a:lnTo>
                        <a:pt x="13" y="2420"/>
                      </a:lnTo>
                      <a:lnTo>
                        <a:pt x="25" y="2429"/>
                      </a:lnTo>
                      <a:lnTo>
                        <a:pt x="33" y="2438"/>
                      </a:lnTo>
                      <a:lnTo>
                        <a:pt x="38" y="2447"/>
                      </a:lnTo>
                      <a:lnTo>
                        <a:pt x="40" y="2455"/>
                      </a:lnTo>
                      <a:lnTo>
                        <a:pt x="39" y="2464"/>
                      </a:lnTo>
                      <a:lnTo>
                        <a:pt x="39" y="2471"/>
                      </a:lnTo>
                      <a:lnTo>
                        <a:pt x="38" y="2479"/>
                      </a:lnTo>
                      <a:lnTo>
                        <a:pt x="46" y="2492"/>
                      </a:lnTo>
                      <a:lnTo>
                        <a:pt x="53" y="2503"/>
                      </a:lnTo>
                      <a:lnTo>
                        <a:pt x="61" y="2513"/>
                      </a:lnTo>
                      <a:lnTo>
                        <a:pt x="66" y="2526"/>
                      </a:lnTo>
                      <a:lnTo>
                        <a:pt x="64" y="2535"/>
                      </a:lnTo>
                      <a:lnTo>
                        <a:pt x="61" y="2544"/>
                      </a:lnTo>
                      <a:lnTo>
                        <a:pt x="68" y="2543"/>
                      </a:lnTo>
                      <a:lnTo>
                        <a:pt x="75" y="2541"/>
                      </a:lnTo>
                      <a:lnTo>
                        <a:pt x="82" y="2541"/>
                      </a:lnTo>
                      <a:lnTo>
                        <a:pt x="88" y="2544"/>
                      </a:lnTo>
                      <a:lnTo>
                        <a:pt x="94" y="2550"/>
                      </a:lnTo>
                      <a:lnTo>
                        <a:pt x="99" y="2558"/>
                      </a:lnTo>
                      <a:lnTo>
                        <a:pt x="112" y="2558"/>
                      </a:lnTo>
                      <a:lnTo>
                        <a:pt x="126" y="2558"/>
                      </a:lnTo>
                      <a:lnTo>
                        <a:pt x="127" y="2563"/>
                      </a:lnTo>
                      <a:lnTo>
                        <a:pt x="126" y="2570"/>
                      </a:lnTo>
                      <a:lnTo>
                        <a:pt x="126" y="2572"/>
                      </a:lnTo>
                      <a:lnTo>
                        <a:pt x="126" y="2576"/>
                      </a:lnTo>
                      <a:lnTo>
                        <a:pt x="127" y="2579"/>
                      </a:lnTo>
                      <a:lnTo>
                        <a:pt x="130" y="2582"/>
                      </a:lnTo>
                      <a:lnTo>
                        <a:pt x="134" y="2582"/>
                      </a:lnTo>
                      <a:lnTo>
                        <a:pt x="138" y="2582"/>
                      </a:lnTo>
                      <a:lnTo>
                        <a:pt x="143" y="2580"/>
                      </a:lnTo>
                      <a:lnTo>
                        <a:pt x="147" y="2578"/>
                      </a:lnTo>
                      <a:lnTo>
                        <a:pt x="157" y="2574"/>
                      </a:lnTo>
                      <a:lnTo>
                        <a:pt x="167" y="2571"/>
                      </a:lnTo>
                      <a:lnTo>
                        <a:pt x="183" y="2575"/>
                      </a:lnTo>
                      <a:lnTo>
                        <a:pt x="199" y="2578"/>
                      </a:lnTo>
                      <a:lnTo>
                        <a:pt x="206" y="2579"/>
                      </a:lnTo>
                      <a:lnTo>
                        <a:pt x="213" y="2582"/>
                      </a:lnTo>
                      <a:lnTo>
                        <a:pt x="219" y="2585"/>
                      </a:lnTo>
                      <a:lnTo>
                        <a:pt x="223" y="2589"/>
                      </a:lnTo>
                      <a:lnTo>
                        <a:pt x="226" y="2597"/>
                      </a:lnTo>
                      <a:lnTo>
                        <a:pt x="226" y="2605"/>
                      </a:lnTo>
                      <a:lnTo>
                        <a:pt x="224" y="2613"/>
                      </a:lnTo>
                      <a:lnTo>
                        <a:pt x="222" y="2620"/>
                      </a:lnTo>
                      <a:lnTo>
                        <a:pt x="221" y="2630"/>
                      </a:lnTo>
                      <a:lnTo>
                        <a:pt x="218" y="2637"/>
                      </a:lnTo>
                      <a:lnTo>
                        <a:pt x="218" y="2646"/>
                      </a:lnTo>
                      <a:lnTo>
                        <a:pt x="218" y="2655"/>
                      </a:lnTo>
                      <a:lnTo>
                        <a:pt x="219" y="2658"/>
                      </a:lnTo>
                      <a:lnTo>
                        <a:pt x="221" y="2661"/>
                      </a:lnTo>
                      <a:lnTo>
                        <a:pt x="222" y="2663"/>
                      </a:lnTo>
                      <a:lnTo>
                        <a:pt x="223" y="2664"/>
                      </a:lnTo>
                      <a:lnTo>
                        <a:pt x="228" y="2668"/>
                      </a:lnTo>
                      <a:lnTo>
                        <a:pt x="232" y="2674"/>
                      </a:lnTo>
                      <a:lnTo>
                        <a:pt x="235" y="2683"/>
                      </a:lnTo>
                      <a:lnTo>
                        <a:pt x="236" y="2692"/>
                      </a:lnTo>
                      <a:lnTo>
                        <a:pt x="245" y="2697"/>
                      </a:lnTo>
                      <a:lnTo>
                        <a:pt x="256" y="2702"/>
                      </a:lnTo>
                      <a:lnTo>
                        <a:pt x="261" y="2703"/>
                      </a:lnTo>
                      <a:lnTo>
                        <a:pt x="266" y="2707"/>
                      </a:lnTo>
                      <a:lnTo>
                        <a:pt x="270" y="2711"/>
                      </a:lnTo>
                      <a:lnTo>
                        <a:pt x="274" y="2715"/>
                      </a:lnTo>
                      <a:lnTo>
                        <a:pt x="274" y="2723"/>
                      </a:lnTo>
                      <a:lnTo>
                        <a:pt x="272" y="2731"/>
                      </a:lnTo>
                      <a:lnTo>
                        <a:pt x="271" y="2734"/>
                      </a:lnTo>
                      <a:lnTo>
                        <a:pt x="271" y="2737"/>
                      </a:lnTo>
                      <a:lnTo>
                        <a:pt x="271" y="2740"/>
                      </a:lnTo>
                      <a:lnTo>
                        <a:pt x="274" y="2742"/>
                      </a:lnTo>
                      <a:lnTo>
                        <a:pt x="285" y="2747"/>
                      </a:lnTo>
                      <a:lnTo>
                        <a:pt x="302" y="2751"/>
                      </a:lnTo>
                      <a:lnTo>
                        <a:pt x="309" y="2756"/>
                      </a:lnTo>
                      <a:lnTo>
                        <a:pt x="317" y="2762"/>
                      </a:lnTo>
                      <a:lnTo>
                        <a:pt x="320" y="2766"/>
                      </a:lnTo>
                      <a:lnTo>
                        <a:pt x="323" y="2769"/>
                      </a:lnTo>
                      <a:lnTo>
                        <a:pt x="324" y="2775"/>
                      </a:lnTo>
                      <a:lnTo>
                        <a:pt x="326" y="2780"/>
                      </a:lnTo>
                      <a:lnTo>
                        <a:pt x="324" y="2784"/>
                      </a:lnTo>
                      <a:lnTo>
                        <a:pt x="323" y="2788"/>
                      </a:lnTo>
                      <a:lnTo>
                        <a:pt x="319" y="2790"/>
                      </a:lnTo>
                      <a:lnTo>
                        <a:pt x="317" y="2791"/>
                      </a:lnTo>
                      <a:lnTo>
                        <a:pt x="307" y="2795"/>
                      </a:lnTo>
                      <a:lnTo>
                        <a:pt x="297" y="2798"/>
                      </a:lnTo>
                      <a:lnTo>
                        <a:pt x="293" y="2801"/>
                      </a:lnTo>
                      <a:lnTo>
                        <a:pt x="288" y="2802"/>
                      </a:lnTo>
                      <a:lnTo>
                        <a:pt x="283" y="2801"/>
                      </a:lnTo>
                      <a:lnTo>
                        <a:pt x="278" y="2798"/>
                      </a:lnTo>
                      <a:lnTo>
                        <a:pt x="269" y="2791"/>
                      </a:lnTo>
                      <a:lnTo>
                        <a:pt x="259" y="2784"/>
                      </a:lnTo>
                      <a:lnTo>
                        <a:pt x="254" y="2786"/>
                      </a:lnTo>
                      <a:lnTo>
                        <a:pt x="249" y="2790"/>
                      </a:lnTo>
                      <a:lnTo>
                        <a:pt x="247" y="2793"/>
                      </a:lnTo>
                      <a:lnTo>
                        <a:pt x="244" y="2795"/>
                      </a:lnTo>
                      <a:lnTo>
                        <a:pt x="243" y="2799"/>
                      </a:lnTo>
                      <a:lnTo>
                        <a:pt x="241" y="2802"/>
                      </a:lnTo>
                      <a:lnTo>
                        <a:pt x="250" y="2816"/>
                      </a:lnTo>
                      <a:lnTo>
                        <a:pt x="259" y="2830"/>
                      </a:lnTo>
                      <a:lnTo>
                        <a:pt x="265" y="2841"/>
                      </a:lnTo>
                      <a:lnTo>
                        <a:pt x="269" y="2851"/>
                      </a:lnTo>
                      <a:lnTo>
                        <a:pt x="269" y="2861"/>
                      </a:lnTo>
                      <a:lnTo>
                        <a:pt x="270" y="2872"/>
                      </a:lnTo>
                      <a:lnTo>
                        <a:pt x="278" y="2876"/>
                      </a:lnTo>
                      <a:lnTo>
                        <a:pt x="285" y="2880"/>
                      </a:lnTo>
                      <a:lnTo>
                        <a:pt x="289" y="2881"/>
                      </a:lnTo>
                      <a:lnTo>
                        <a:pt x="293" y="2882"/>
                      </a:lnTo>
                      <a:lnTo>
                        <a:pt x="297" y="2882"/>
                      </a:lnTo>
                      <a:lnTo>
                        <a:pt x="302" y="2881"/>
                      </a:lnTo>
                      <a:lnTo>
                        <a:pt x="306" y="2873"/>
                      </a:lnTo>
                      <a:lnTo>
                        <a:pt x="310" y="2863"/>
                      </a:lnTo>
                      <a:lnTo>
                        <a:pt x="324" y="2860"/>
                      </a:lnTo>
                      <a:lnTo>
                        <a:pt x="336" y="2859"/>
                      </a:lnTo>
                      <a:lnTo>
                        <a:pt x="349" y="2858"/>
                      </a:lnTo>
                      <a:lnTo>
                        <a:pt x="362" y="2858"/>
                      </a:lnTo>
                      <a:lnTo>
                        <a:pt x="372" y="2856"/>
                      </a:lnTo>
                      <a:lnTo>
                        <a:pt x="384" y="2855"/>
                      </a:lnTo>
                      <a:lnTo>
                        <a:pt x="390" y="2854"/>
                      </a:lnTo>
                      <a:lnTo>
                        <a:pt x="396" y="2854"/>
                      </a:lnTo>
                      <a:lnTo>
                        <a:pt x="399" y="2855"/>
                      </a:lnTo>
                      <a:lnTo>
                        <a:pt x="403" y="2858"/>
                      </a:lnTo>
                      <a:lnTo>
                        <a:pt x="406" y="2860"/>
                      </a:lnTo>
                      <a:lnTo>
                        <a:pt x="407" y="2863"/>
                      </a:lnTo>
                      <a:lnTo>
                        <a:pt x="407" y="2867"/>
                      </a:lnTo>
                      <a:lnTo>
                        <a:pt x="407" y="2871"/>
                      </a:lnTo>
                      <a:lnTo>
                        <a:pt x="406" y="2878"/>
                      </a:lnTo>
                      <a:lnTo>
                        <a:pt x="407" y="2886"/>
                      </a:lnTo>
                      <a:lnTo>
                        <a:pt x="414" y="2893"/>
                      </a:lnTo>
                      <a:lnTo>
                        <a:pt x="422" y="2899"/>
                      </a:lnTo>
                      <a:lnTo>
                        <a:pt x="424" y="2903"/>
                      </a:lnTo>
                      <a:lnTo>
                        <a:pt x="428" y="2907"/>
                      </a:lnTo>
                      <a:lnTo>
                        <a:pt x="429" y="2909"/>
                      </a:lnTo>
                      <a:lnTo>
                        <a:pt x="431" y="2913"/>
                      </a:lnTo>
                      <a:lnTo>
                        <a:pt x="431" y="2916"/>
                      </a:lnTo>
                      <a:lnTo>
                        <a:pt x="428" y="2918"/>
                      </a:lnTo>
                      <a:lnTo>
                        <a:pt x="427" y="2920"/>
                      </a:lnTo>
                      <a:lnTo>
                        <a:pt x="423" y="2922"/>
                      </a:lnTo>
                      <a:lnTo>
                        <a:pt x="418" y="2924"/>
                      </a:lnTo>
                      <a:lnTo>
                        <a:pt x="412" y="2928"/>
                      </a:lnTo>
                      <a:lnTo>
                        <a:pt x="411" y="2931"/>
                      </a:lnTo>
                      <a:lnTo>
                        <a:pt x="411" y="2938"/>
                      </a:lnTo>
                      <a:lnTo>
                        <a:pt x="410" y="2940"/>
                      </a:lnTo>
                      <a:lnTo>
                        <a:pt x="410" y="2943"/>
                      </a:lnTo>
                      <a:lnTo>
                        <a:pt x="411" y="2944"/>
                      </a:lnTo>
                      <a:lnTo>
                        <a:pt x="412" y="2946"/>
                      </a:lnTo>
                      <a:lnTo>
                        <a:pt x="420" y="2948"/>
                      </a:lnTo>
                      <a:lnTo>
                        <a:pt x="428" y="2948"/>
                      </a:lnTo>
                      <a:lnTo>
                        <a:pt x="436" y="2950"/>
                      </a:lnTo>
                      <a:lnTo>
                        <a:pt x="445" y="2948"/>
                      </a:lnTo>
                      <a:lnTo>
                        <a:pt x="454" y="2948"/>
                      </a:lnTo>
                      <a:lnTo>
                        <a:pt x="462" y="2950"/>
                      </a:lnTo>
                      <a:lnTo>
                        <a:pt x="470" y="2951"/>
                      </a:lnTo>
                      <a:lnTo>
                        <a:pt x="477" y="2955"/>
                      </a:lnTo>
                      <a:lnTo>
                        <a:pt x="481" y="2961"/>
                      </a:lnTo>
                      <a:lnTo>
                        <a:pt x="484" y="2968"/>
                      </a:lnTo>
                      <a:lnTo>
                        <a:pt x="485" y="2977"/>
                      </a:lnTo>
                      <a:lnTo>
                        <a:pt x="486" y="2985"/>
                      </a:lnTo>
                      <a:lnTo>
                        <a:pt x="488" y="2994"/>
                      </a:lnTo>
                      <a:lnTo>
                        <a:pt x="489" y="3003"/>
                      </a:lnTo>
                      <a:lnTo>
                        <a:pt x="492" y="3012"/>
                      </a:lnTo>
                      <a:lnTo>
                        <a:pt x="495" y="3020"/>
                      </a:lnTo>
                      <a:lnTo>
                        <a:pt x="499" y="3022"/>
                      </a:lnTo>
                      <a:lnTo>
                        <a:pt x="505" y="3023"/>
                      </a:lnTo>
                      <a:lnTo>
                        <a:pt x="510" y="3023"/>
                      </a:lnTo>
                      <a:lnTo>
                        <a:pt x="515" y="3022"/>
                      </a:lnTo>
                      <a:lnTo>
                        <a:pt x="527" y="3021"/>
                      </a:lnTo>
                      <a:lnTo>
                        <a:pt x="537" y="3020"/>
                      </a:lnTo>
                      <a:lnTo>
                        <a:pt x="549" y="3020"/>
                      </a:lnTo>
                      <a:lnTo>
                        <a:pt x="560" y="3018"/>
                      </a:lnTo>
                      <a:lnTo>
                        <a:pt x="572" y="3017"/>
                      </a:lnTo>
                      <a:lnTo>
                        <a:pt x="584" y="3016"/>
                      </a:lnTo>
                      <a:lnTo>
                        <a:pt x="586" y="3009"/>
                      </a:lnTo>
                      <a:lnTo>
                        <a:pt x="589" y="3003"/>
                      </a:lnTo>
                      <a:lnTo>
                        <a:pt x="589" y="2999"/>
                      </a:lnTo>
                      <a:lnTo>
                        <a:pt x="590" y="2996"/>
                      </a:lnTo>
                      <a:lnTo>
                        <a:pt x="591" y="2995"/>
                      </a:lnTo>
                      <a:lnTo>
                        <a:pt x="593" y="2996"/>
                      </a:lnTo>
                      <a:lnTo>
                        <a:pt x="598" y="3000"/>
                      </a:lnTo>
                      <a:lnTo>
                        <a:pt x="602" y="3004"/>
                      </a:lnTo>
                      <a:lnTo>
                        <a:pt x="604" y="3009"/>
                      </a:lnTo>
                      <a:lnTo>
                        <a:pt x="607" y="3014"/>
                      </a:lnTo>
                      <a:lnTo>
                        <a:pt x="611" y="3025"/>
                      </a:lnTo>
                      <a:lnTo>
                        <a:pt x="616" y="3034"/>
                      </a:lnTo>
                      <a:lnTo>
                        <a:pt x="624" y="3040"/>
                      </a:lnTo>
                      <a:lnTo>
                        <a:pt x="630" y="3045"/>
                      </a:lnTo>
                      <a:lnTo>
                        <a:pt x="634" y="3048"/>
                      </a:lnTo>
                      <a:lnTo>
                        <a:pt x="639" y="3051"/>
                      </a:lnTo>
                      <a:lnTo>
                        <a:pt x="643" y="3051"/>
                      </a:lnTo>
                      <a:lnTo>
                        <a:pt x="648" y="3052"/>
                      </a:lnTo>
                      <a:lnTo>
                        <a:pt x="651" y="3049"/>
                      </a:lnTo>
                      <a:lnTo>
                        <a:pt x="654" y="3045"/>
                      </a:lnTo>
                      <a:lnTo>
                        <a:pt x="655" y="3044"/>
                      </a:lnTo>
                      <a:lnTo>
                        <a:pt x="655" y="3043"/>
                      </a:lnTo>
                      <a:lnTo>
                        <a:pt x="656" y="3042"/>
                      </a:lnTo>
                      <a:lnTo>
                        <a:pt x="659" y="3043"/>
                      </a:lnTo>
                      <a:lnTo>
                        <a:pt x="670" y="3047"/>
                      </a:lnTo>
                      <a:lnTo>
                        <a:pt x="681" y="3052"/>
                      </a:lnTo>
                      <a:lnTo>
                        <a:pt x="691" y="3058"/>
                      </a:lnTo>
                      <a:lnTo>
                        <a:pt x="704" y="3066"/>
                      </a:lnTo>
                      <a:lnTo>
                        <a:pt x="711" y="3070"/>
                      </a:lnTo>
                      <a:lnTo>
                        <a:pt x="718" y="3077"/>
                      </a:lnTo>
                      <a:lnTo>
                        <a:pt x="722" y="3079"/>
                      </a:lnTo>
                      <a:lnTo>
                        <a:pt x="726" y="3082"/>
                      </a:lnTo>
                      <a:lnTo>
                        <a:pt x="731" y="3083"/>
                      </a:lnTo>
                      <a:lnTo>
                        <a:pt x="737" y="3084"/>
                      </a:lnTo>
                      <a:lnTo>
                        <a:pt x="746" y="3082"/>
                      </a:lnTo>
                      <a:lnTo>
                        <a:pt x="751" y="3079"/>
                      </a:lnTo>
                      <a:lnTo>
                        <a:pt x="753" y="3089"/>
                      </a:lnTo>
                      <a:lnTo>
                        <a:pt x="755" y="3100"/>
                      </a:lnTo>
                      <a:lnTo>
                        <a:pt x="753" y="3109"/>
                      </a:lnTo>
                      <a:lnTo>
                        <a:pt x="751" y="3117"/>
                      </a:lnTo>
                      <a:lnTo>
                        <a:pt x="739" y="3123"/>
                      </a:lnTo>
                      <a:lnTo>
                        <a:pt x="728" y="3130"/>
                      </a:lnTo>
                      <a:lnTo>
                        <a:pt x="729" y="3134"/>
                      </a:lnTo>
                      <a:lnTo>
                        <a:pt x="730" y="3136"/>
                      </a:lnTo>
                      <a:lnTo>
                        <a:pt x="733" y="3137"/>
                      </a:lnTo>
                      <a:lnTo>
                        <a:pt x="737" y="3139"/>
                      </a:lnTo>
                      <a:lnTo>
                        <a:pt x="743" y="3141"/>
                      </a:lnTo>
                      <a:lnTo>
                        <a:pt x="746" y="3144"/>
                      </a:lnTo>
                      <a:lnTo>
                        <a:pt x="746" y="3147"/>
                      </a:lnTo>
                      <a:lnTo>
                        <a:pt x="743" y="3148"/>
                      </a:lnTo>
                      <a:lnTo>
                        <a:pt x="742" y="3148"/>
                      </a:lnTo>
                      <a:lnTo>
                        <a:pt x="738" y="3148"/>
                      </a:lnTo>
                      <a:lnTo>
                        <a:pt x="733" y="3147"/>
                      </a:lnTo>
                      <a:lnTo>
                        <a:pt x="728" y="3148"/>
                      </a:lnTo>
                      <a:lnTo>
                        <a:pt x="725" y="3153"/>
                      </a:lnTo>
                      <a:lnTo>
                        <a:pt x="724" y="3161"/>
                      </a:lnTo>
                      <a:lnTo>
                        <a:pt x="725" y="3167"/>
                      </a:lnTo>
                      <a:lnTo>
                        <a:pt x="728" y="3171"/>
                      </a:lnTo>
                      <a:lnTo>
                        <a:pt x="737" y="3171"/>
                      </a:lnTo>
                      <a:lnTo>
                        <a:pt x="740" y="3171"/>
                      </a:lnTo>
                      <a:lnTo>
                        <a:pt x="744" y="3175"/>
                      </a:lnTo>
                      <a:lnTo>
                        <a:pt x="747" y="3179"/>
                      </a:lnTo>
                      <a:lnTo>
                        <a:pt x="748" y="3183"/>
                      </a:lnTo>
                      <a:lnTo>
                        <a:pt x="748" y="3188"/>
                      </a:lnTo>
                      <a:lnTo>
                        <a:pt x="748" y="3196"/>
                      </a:lnTo>
                      <a:lnTo>
                        <a:pt x="746" y="3204"/>
                      </a:lnTo>
                      <a:lnTo>
                        <a:pt x="744" y="3211"/>
                      </a:lnTo>
                      <a:lnTo>
                        <a:pt x="742" y="3216"/>
                      </a:lnTo>
                      <a:lnTo>
                        <a:pt x="740" y="3219"/>
                      </a:lnTo>
                      <a:lnTo>
                        <a:pt x="738" y="3220"/>
                      </a:lnTo>
                      <a:lnTo>
                        <a:pt x="735" y="3222"/>
                      </a:lnTo>
                      <a:lnTo>
                        <a:pt x="733" y="3222"/>
                      </a:lnTo>
                      <a:lnTo>
                        <a:pt x="725" y="3223"/>
                      </a:lnTo>
                      <a:lnTo>
                        <a:pt x="718" y="3223"/>
                      </a:lnTo>
                      <a:lnTo>
                        <a:pt x="711" y="3223"/>
                      </a:lnTo>
                      <a:lnTo>
                        <a:pt x="704" y="3223"/>
                      </a:lnTo>
                      <a:lnTo>
                        <a:pt x="693" y="3222"/>
                      </a:lnTo>
                      <a:lnTo>
                        <a:pt x="681" y="3222"/>
                      </a:lnTo>
                      <a:lnTo>
                        <a:pt x="676" y="3224"/>
                      </a:lnTo>
                      <a:lnTo>
                        <a:pt x="672" y="3227"/>
                      </a:lnTo>
                      <a:lnTo>
                        <a:pt x="668" y="3231"/>
                      </a:lnTo>
                      <a:lnTo>
                        <a:pt x="664" y="3235"/>
                      </a:lnTo>
                      <a:lnTo>
                        <a:pt x="661" y="3240"/>
                      </a:lnTo>
                      <a:lnTo>
                        <a:pt x="660" y="3245"/>
                      </a:lnTo>
                      <a:lnTo>
                        <a:pt x="659" y="3250"/>
                      </a:lnTo>
                      <a:lnTo>
                        <a:pt x="659" y="3255"/>
                      </a:lnTo>
                      <a:lnTo>
                        <a:pt x="657" y="3258"/>
                      </a:lnTo>
                      <a:lnTo>
                        <a:pt x="657" y="3261"/>
                      </a:lnTo>
                      <a:lnTo>
                        <a:pt x="657" y="3264"/>
                      </a:lnTo>
                      <a:lnTo>
                        <a:pt x="659" y="3267"/>
                      </a:lnTo>
                      <a:lnTo>
                        <a:pt x="663" y="3272"/>
                      </a:lnTo>
                      <a:lnTo>
                        <a:pt x="667" y="3277"/>
                      </a:lnTo>
                      <a:lnTo>
                        <a:pt x="667" y="3284"/>
                      </a:lnTo>
                      <a:lnTo>
                        <a:pt x="667" y="3288"/>
                      </a:lnTo>
                      <a:lnTo>
                        <a:pt x="672" y="3280"/>
                      </a:lnTo>
                      <a:lnTo>
                        <a:pt x="678" y="3273"/>
                      </a:lnTo>
                      <a:lnTo>
                        <a:pt x="686" y="3268"/>
                      </a:lnTo>
                      <a:lnTo>
                        <a:pt x="695" y="3264"/>
                      </a:lnTo>
                      <a:lnTo>
                        <a:pt x="696" y="3263"/>
                      </a:lnTo>
                      <a:lnTo>
                        <a:pt x="699" y="3263"/>
                      </a:lnTo>
                      <a:lnTo>
                        <a:pt x="700" y="3264"/>
                      </a:lnTo>
                      <a:lnTo>
                        <a:pt x="702" y="3266"/>
                      </a:lnTo>
                      <a:lnTo>
                        <a:pt x="705" y="3270"/>
                      </a:lnTo>
                      <a:lnTo>
                        <a:pt x="708" y="3273"/>
                      </a:lnTo>
                      <a:lnTo>
                        <a:pt x="711" y="3277"/>
                      </a:lnTo>
                      <a:lnTo>
                        <a:pt x="712" y="3281"/>
                      </a:lnTo>
                      <a:lnTo>
                        <a:pt x="712" y="3284"/>
                      </a:lnTo>
                      <a:lnTo>
                        <a:pt x="711" y="3285"/>
                      </a:lnTo>
                      <a:lnTo>
                        <a:pt x="709" y="3286"/>
                      </a:lnTo>
                      <a:lnTo>
                        <a:pt x="708" y="3288"/>
                      </a:lnTo>
                      <a:lnTo>
                        <a:pt x="700" y="3293"/>
                      </a:lnTo>
                      <a:lnTo>
                        <a:pt x="693" y="3296"/>
                      </a:lnTo>
                      <a:lnTo>
                        <a:pt x="689" y="3298"/>
                      </a:lnTo>
                      <a:lnTo>
                        <a:pt x="686" y="3299"/>
                      </a:lnTo>
                      <a:lnTo>
                        <a:pt x="683" y="3302"/>
                      </a:lnTo>
                      <a:lnTo>
                        <a:pt x="681" y="3306"/>
                      </a:lnTo>
                      <a:lnTo>
                        <a:pt x="681" y="3315"/>
                      </a:lnTo>
                      <a:lnTo>
                        <a:pt x="681" y="3324"/>
                      </a:lnTo>
                      <a:lnTo>
                        <a:pt x="676" y="3327"/>
                      </a:lnTo>
                      <a:lnTo>
                        <a:pt x="668" y="3328"/>
                      </a:lnTo>
                      <a:lnTo>
                        <a:pt x="660" y="3328"/>
                      </a:lnTo>
                      <a:lnTo>
                        <a:pt x="652" y="3327"/>
                      </a:lnTo>
                      <a:lnTo>
                        <a:pt x="646" y="3327"/>
                      </a:lnTo>
                      <a:lnTo>
                        <a:pt x="639" y="3328"/>
                      </a:lnTo>
                      <a:lnTo>
                        <a:pt x="638" y="3328"/>
                      </a:lnTo>
                      <a:lnTo>
                        <a:pt x="635" y="3329"/>
                      </a:lnTo>
                      <a:lnTo>
                        <a:pt x="634" y="3331"/>
                      </a:lnTo>
                      <a:lnTo>
                        <a:pt x="634" y="3333"/>
                      </a:lnTo>
                      <a:lnTo>
                        <a:pt x="635" y="3337"/>
                      </a:lnTo>
                      <a:lnTo>
                        <a:pt x="638" y="3338"/>
                      </a:lnTo>
                      <a:lnTo>
                        <a:pt x="641" y="3341"/>
                      </a:lnTo>
                      <a:lnTo>
                        <a:pt x="643" y="3342"/>
                      </a:lnTo>
                      <a:lnTo>
                        <a:pt x="650" y="3345"/>
                      </a:lnTo>
                      <a:lnTo>
                        <a:pt x="657" y="3346"/>
                      </a:lnTo>
                      <a:lnTo>
                        <a:pt x="665" y="3347"/>
                      </a:lnTo>
                      <a:lnTo>
                        <a:pt x="673" y="3350"/>
                      </a:lnTo>
                      <a:lnTo>
                        <a:pt x="678" y="3353"/>
                      </a:lnTo>
                      <a:lnTo>
                        <a:pt x="681" y="3356"/>
                      </a:lnTo>
                      <a:lnTo>
                        <a:pt x="682" y="3359"/>
                      </a:lnTo>
                      <a:lnTo>
                        <a:pt x="681" y="3360"/>
                      </a:lnTo>
                      <a:lnTo>
                        <a:pt x="681" y="3362"/>
                      </a:lnTo>
                      <a:lnTo>
                        <a:pt x="680" y="3362"/>
                      </a:lnTo>
                      <a:lnTo>
                        <a:pt x="676" y="3363"/>
                      </a:lnTo>
                      <a:lnTo>
                        <a:pt x="670" y="3363"/>
                      </a:lnTo>
                      <a:lnTo>
                        <a:pt x="664" y="3362"/>
                      </a:lnTo>
                      <a:lnTo>
                        <a:pt x="659" y="3362"/>
                      </a:lnTo>
                      <a:lnTo>
                        <a:pt x="654" y="3363"/>
                      </a:lnTo>
                      <a:lnTo>
                        <a:pt x="648" y="3365"/>
                      </a:lnTo>
                      <a:lnTo>
                        <a:pt x="642" y="3373"/>
                      </a:lnTo>
                      <a:lnTo>
                        <a:pt x="635" y="3382"/>
                      </a:lnTo>
                      <a:lnTo>
                        <a:pt x="632" y="3393"/>
                      </a:lnTo>
                      <a:lnTo>
                        <a:pt x="630" y="3402"/>
                      </a:lnTo>
                      <a:lnTo>
                        <a:pt x="633" y="3412"/>
                      </a:lnTo>
                      <a:lnTo>
                        <a:pt x="634" y="3420"/>
                      </a:lnTo>
                      <a:lnTo>
                        <a:pt x="633" y="3421"/>
                      </a:lnTo>
                      <a:lnTo>
                        <a:pt x="630" y="3423"/>
                      </a:lnTo>
                      <a:lnTo>
                        <a:pt x="626" y="3423"/>
                      </a:lnTo>
                      <a:lnTo>
                        <a:pt x="622" y="3423"/>
                      </a:lnTo>
                      <a:lnTo>
                        <a:pt x="615" y="3421"/>
                      </a:lnTo>
                      <a:lnTo>
                        <a:pt x="607" y="3420"/>
                      </a:lnTo>
                      <a:lnTo>
                        <a:pt x="603" y="3420"/>
                      </a:lnTo>
                      <a:lnTo>
                        <a:pt x="598" y="3419"/>
                      </a:lnTo>
                      <a:lnTo>
                        <a:pt x="593" y="3419"/>
                      </a:lnTo>
                      <a:lnTo>
                        <a:pt x="589" y="3420"/>
                      </a:lnTo>
                      <a:lnTo>
                        <a:pt x="585" y="3425"/>
                      </a:lnTo>
                      <a:lnTo>
                        <a:pt x="584" y="3430"/>
                      </a:lnTo>
                      <a:lnTo>
                        <a:pt x="584" y="3435"/>
                      </a:lnTo>
                      <a:lnTo>
                        <a:pt x="584" y="3439"/>
                      </a:lnTo>
                      <a:lnTo>
                        <a:pt x="595" y="3448"/>
                      </a:lnTo>
                      <a:lnTo>
                        <a:pt x="611" y="3457"/>
                      </a:lnTo>
                      <a:lnTo>
                        <a:pt x="621" y="3467"/>
                      </a:lnTo>
                      <a:lnTo>
                        <a:pt x="634" y="3476"/>
                      </a:lnTo>
                      <a:lnTo>
                        <a:pt x="638" y="3476"/>
                      </a:lnTo>
                      <a:lnTo>
                        <a:pt x="642" y="3474"/>
                      </a:lnTo>
                      <a:lnTo>
                        <a:pt x="645" y="3474"/>
                      </a:lnTo>
                      <a:lnTo>
                        <a:pt x="648" y="3476"/>
                      </a:lnTo>
                      <a:lnTo>
                        <a:pt x="669" y="3483"/>
                      </a:lnTo>
                      <a:lnTo>
                        <a:pt x="690" y="3494"/>
                      </a:lnTo>
                      <a:lnTo>
                        <a:pt x="709" y="3505"/>
                      </a:lnTo>
                      <a:lnTo>
                        <a:pt x="728" y="3518"/>
                      </a:lnTo>
                      <a:lnTo>
                        <a:pt x="743" y="3529"/>
                      </a:lnTo>
                      <a:lnTo>
                        <a:pt x="757" y="3542"/>
                      </a:lnTo>
                      <a:lnTo>
                        <a:pt x="769" y="3555"/>
                      </a:lnTo>
                      <a:lnTo>
                        <a:pt x="783" y="3569"/>
                      </a:lnTo>
                      <a:lnTo>
                        <a:pt x="794" y="3566"/>
                      </a:lnTo>
                      <a:lnTo>
                        <a:pt x="807" y="3565"/>
                      </a:lnTo>
                      <a:lnTo>
                        <a:pt x="820" y="3566"/>
                      </a:lnTo>
                      <a:lnTo>
                        <a:pt x="834" y="3569"/>
                      </a:lnTo>
                      <a:lnTo>
                        <a:pt x="852" y="3579"/>
                      </a:lnTo>
                      <a:lnTo>
                        <a:pt x="870" y="3587"/>
                      </a:lnTo>
                      <a:lnTo>
                        <a:pt x="877" y="3588"/>
                      </a:lnTo>
                      <a:lnTo>
                        <a:pt x="882" y="3588"/>
                      </a:lnTo>
                      <a:lnTo>
                        <a:pt x="888" y="3587"/>
                      </a:lnTo>
                      <a:lnTo>
                        <a:pt x="893" y="3584"/>
                      </a:lnTo>
                      <a:lnTo>
                        <a:pt x="900" y="3583"/>
                      </a:lnTo>
                      <a:lnTo>
                        <a:pt x="906" y="3582"/>
                      </a:lnTo>
                      <a:lnTo>
                        <a:pt x="912" y="3582"/>
                      </a:lnTo>
                      <a:lnTo>
                        <a:pt x="917" y="3582"/>
                      </a:lnTo>
                      <a:lnTo>
                        <a:pt x="935" y="3594"/>
                      </a:lnTo>
                      <a:lnTo>
                        <a:pt x="954" y="3605"/>
                      </a:lnTo>
                      <a:lnTo>
                        <a:pt x="973" y="3614"/>
                      </a:lnTo>
                      <a:lnTo>
                        <a:pt x="991" y="3623"/>
                      </a:lnTo>
                      <a:lnTo>
                        <a:pt x="993" y="3627"/>
                      </a:lnTo>
                      <a:lnTo>
                        <a:pt x="996" y="3632"/>
                      </a:lnTo>
                      <a:lnTo>
                        <a:pt x="997" y="3635"/>
                      </a:lnTo>
                      <a:lnTo>
                        <a:pt x="1000" y="3636"/>
                      </a:lnTo>
                      <a:lnTo>
                        <a:pt x="1002" y="3638"/>
                      </a:lnTo>
                      <a:lnTo>
                        <a:pt x="1005" y="3638"/>
                      </a:lnTo>
                      <a:lnTo>
                        <a:pt x="1019" y="3634"/>
                      </a:lnTo>
                      <a:lnTo>
                        <a:pt x="1033" y="3629"/>
                      </a:lnTo>
                      <a:lnTo>
                        <a:pt x="1037" y="3626"/>
                      </a:lnTo>
                      <a:lnTo>
                        <a:pt x="1043" y="3625"/>
                      </a:lnTo>
                      <a:lnTo>
                        <a:pt x="1046" y="3623"/>
                      </a:lnTo>
                      <a:lnTo>
                        <a:pt x="1052" y="3623"/>
                      </a:lnTo>
                      <a:lnTo>
                        <a:pt x="1058" y="3623"/>
                      </a:lnTo>
                      <a:lnTo>
                        <a:pt x="1065" y="3623"/>
                      </a:lnTo>
                      <a:lnTo>
                        <a:pt x="1075" y="3627"/>
                      </a:lnTo>
                      <a:lnTo>
                        <a:pt x="1084" y="3631"/>
                      </a:lnTo>
                      <a:lnTo>
                        <a:pt x="1088" y="3634"/>
                      </a:lnTo>
                      <a:lnTo>
                        <a:pt x="1092" y="3636"/>
                      </a:lnTo>
                      <a:lnTo>
                        <a:pt x="1094" y="3639"/>
                      </a:lnTo>
                      <a:lnTo>
                        <a:pt x="1097" y="3643"/>
                      </a:lnTo>
                      <a:lnTo>
                        <a:pt x="1097" y="3652"/>
                      </a:lnTo>
                      <a:lnTo>
                        <a:pt x="1097" y="3661"/>
                      </a:lnTo>
                      <a:lnTo>
                        <a:pt x="1109" y="3670"/>
                      </a:lnTo>
                      <a:lnTo>
                        <a:pt x="1122" y="3676"/>
                      </a:lnTo>
                      <a:lnTo>
                        <a:pt x="1135" y="3682"/>
                      </a:lnTo>
                      <a:lnTo>
                        <a:pt x="1148" y="3688"/>
                      </a:lnTo>
                      <a:lnTo>
                        <a:pt x="1155" y="3692"/>
                      </a:lnTo>
                      <a:lnTo>
                        <a:pt x="1164" y="3696"/>
                      </a:lnTo>
                      <a:lnTo>
                        <a:pt x="1174" y="3701"/>
                      </a:lnTo>
                      <a:lnTo>
                        <a:pt x="1181" y="3706"/>
                      </a:lnTo>
                      <a:lnTo>
                        <a:pt x="1188" y="3721"/>
                      </a:lnTo>
                      <a:lnTo>
                        <a:pt x="1194" y="3735"/>
                      </a:lnTo>
                      <a:lnTo>
                        <a:pt x="1198" y="3739"/>
                      </a:lnTo>
                      <a:lnTo>
                        <a:pt x="1202" y="3741"/>
                      </a:lnTo>
                      <a:lnTo>
                        <a:pt x="1206" y="3743"/>
                      </a:lnTo>
                      <a:lnTo>
                        <a:pt x="1211" y="3745"/>
                      </a:lnTo>
                      <a:lnTo>
                        <a:pt x="1216" y="3745"/>
                      </a:lnTo>
                      <a:lnTo>
                        <a:pt x="1221" y="3745"/>
                      </a:lnTo>
                      <a:lnTo>
                        <a:pt x="1227" y="3745"/>
                      </a:lnTo>
                      <a:lnTo>
                        <a:pt x="1232" y="3744"/>
                      </a:lnTo>
                      <a:lnTo>
                        <a:pt x="1234" y="3732"/>
                      </a:lnTo>
                      <a:lnTo>
                        <a:pt x="1237" y="3722"/>
                      </a:lnTo>
                      <a:lnTo>
                        <a:pt x="1245" y="3719"/>
                      </a:lnTo>
                      <a:lnTo>
                        <a:pt x="1255" y="3717"/>
                      </a:lnTo>
                      <a:lnTo>
                        <a:pt x="1259" y="3709"/>
                      </a:lnTo>
                      <a:lnTo>
                        <a:pt x="1264" y="3697"/>
                      </a:lnTo>
                      <a:lnTo>
                        <a:pt x="1253" y="3680"/>
                      </a:lnTo>
                      <a:lnTo>
                        <a:pt x="1241" y="3661"/>
                      </a:lnTo>
                      <a:lnTo>
                        <a:pt x="1233" y="3648"/>
                      </a:lnTo>
                      <a:lnTo>
                        <a:pt x="1224" y="3635"/>
                      </a:lnTo>
                      <a:lnTo>
                        <a:pt x="1216" y="3623"/>
                      </a:lnTo>
                      <a:lnTo>
                        <a:pt x="1209" y="3610"/>
                      </a:lnTo>
                      <a:lnTo>
                        <a:pt x="1202" y="3604"/>
                      </a:lnTo>
                      <a:lnTo>
                        <a:pt x="1196" y="3597"/>
                      </a:lnTo>
                      <a:lnTo>
                        <a:pt x="1193" y="3595"/>
                      </a:lnTo>
                      <a:lnTo>
                        <a:pt x="1192" y="3591"/>
                      </a:lnTo>
                      <a:lnTo>
                        <a:pt x="1190" y="3587"/>
                      </a:lnTo>
                      <a:lnTo>
                        <a:pt x="1189" y="3582"/>
                      </a:lnTo>
                      <a:lnTo>
                        <a:pt x="1192" y="3566"/>
                      </a:lnTo>
                      <a:lnTo>
                        <a:pt x="1194" y="3549"/>
                      </a:lnTo>
                      <a:lnTo>
                        <a:pt x="1190" y="3537"/>
                      </a:lnTo>
                      <a:lnTo>
                        <a:pt x="1186" y="3525"/>
                      </a:lnTo>
                      <a:lnTo>
                        <a:pt x="1183" y="3515"/>
                      </a:lnTo>
                      <a:lnTo>
                        <a:pt x="1176" y="3504"/>
                      </a:lnTo>
                      <a:lnTo>
                        <a:pt x="1167" y="3499"/>
                      </a:lnTo>
                      <a:lnTo>
                        <a:pt x="1157" y="3495"/>
                      </a:lnTo>
                      <a:lnTo>
                        <a:pt x="1151" y="3492"/>
                      </a:lnTo>
                      <a:lnTo>
                        <a:pt x="1148" y="3490"/>
                      </a:lnTo>
                      <a:lnTo>
                        <a:pt x="1145" y="3486"/>
                      </a:lnTo>
                      <a:lnTo>
                        <a:pt x="1144" y="3481"/>
                      </a:lnTo>
                      <a:lnTo>
                        <a:pt x="1142" y="3474"/>
                      </a:lnTo>
                      <a:lnTo>
                        <a:pt x="1144" y="3468"/>
                      </a:lnTo>
                      <a:lnTo>
                        <a:pt x="1146" y="3461"/>
                      </a:lnTo>
                      <a:lnTo>
                        <a:pt x="1150" y="3456"/>
                      </a:lnTo>
                      <a:lnTo>
                        <a:pt x="1158" y="3445"/>
                      </a:lnTo>
                      <a:lnTo>
                        <a:pt x="1167" y="3435"/>
                      </a:lnTo>
                      <a:lnTo>
                        <a:pt x="1170" y="3426"/>
                      </a:lnTo>
                      <a:lnTo>
                        <a:pt x="1172" y="3417"/>
                      </a:lnTo>
                      <a:lnTo>
                        <a:pt x="1174" y="3412"/>
                      </a:lnTo>
                      <a:lnTo>
                        <a:pt x="1175" y="3408"/>
                      </a:lnTo>
                      <a:lnTo>
                        <a:pt x="1177" y="3404"/>
                      </a:lnTo>
                      <a:lnTo>
                        <a:pt x="1181" y="3402"/>
                      </a:lnTo>
                      <a:lnTo>
                        <a:pt x="1183" y="3399"/>
                      </a:lnTo>
                      <a:lnTo>
                        <a:pt x="1185" y="3398"/>
                      </a:lnTo>
                      <a:lnTo>
                        <a:pt x="1189" y="3395"/>
                      </a:lnTo>
                      <a:lnTo>
                        <a:pt x="1193" y="3395"/>
                      </a:lnTo>
                      <a:lnTo>
                        <a:pt x="1201" y="3394"/>
                      </a:lnTo>
                      <a:lnTo>
                        <a:pt x="1209" y="3394"/>
                      </a:lnTo>
                      <a:lnTo>
                        <a:pt x="1212" y="3395"/>
                      </a:lnTo>
                      <a:lnTo>
                        <a:pt x="1215" y="3398"/>
                      </a:lnTo>
                      <a:lnTo>
                        <a:pt x="1218" y="3398"/>
                      </a:lnTo>
                      <a:lnTo>
                        <a:pt x="1219" y="3399"/>
                      </a:lnTo>
                      <a:lnTo>
                        <a:pt x="1220" y="3399"/>
                      </a:lnTo>
                      <a:lnTo>
                        <a:pt x="1221" y="3398"/>
                      </a:lnTo>
                      <a:lnTo>
                        <a:pt x="1224" y="3390"/>
                      </a:lnTo>
                      <a:lnTo>
                        <a:pt x="1225" y="3382"/>
                      </a:lnTo>
                      <a:lnTo>
                        <a:pt x="1225" y="3378"/>
                      </a:lnTo>
                      <a:lnTo>
                        <a:pt x="1227" y="3375"/>
                      </a:lnTo>
                      <a:lnTo>
                        <a:pt x="1229" y="3372"/>
                      </a:lnTo>
                      <a:lnTo>
                        <a:pt x="1232" y="3369"/>
                      </a:lnTo>
                      <a:lnTo>
                        <a:pt x="1236" y="3372"/>
                      </a:lnTo>
                      <a:lnTo>
                        <a:pt x="1241" y="3378"/>
                      </a:lnTo>
                      <a:lnTo>
                        <a:pt x="1244" y="3381"/>
                      </a:lnTo>
                      <a:lnTo>
                        <a:pt x="1246" y="3384"/>
                      </a:lnTo>
                      <a:lnTo>
                        <a:pt x="1247" y="3385"/>
                      </a:lnTo>
                      <a:lnTo>
                        <a:pt x="1250" y="3384"/>
                      </a:lnTo>
                      <a:lnTo>
                        <a:pt x="1253" y="3380"/>
                      </a:lnTo>
                      <a:lnTo>
                        <a:pt x="1255" y="3376"/>
                      </a:lnTo>
                      <a:lnTo>
                        <a:pt x="1256" y="3371"/>
                      </a:lnTo>
                      <a:lnTo>
                        <a:pt x="1256" y="3365"/>
                      </a:lnTo>
                      <a:lnTo>
                        <a:pt x="1258" y="3355"/>
                      </a:lnTo>
                      <a:lnTo>
                        <a:pt x="1259" y="3346"/>
                      </a:lnTo>
                      <a:lnTo>
                        <a:pt x="1253" y="3341"/>
                      </a:lnTo>
                      <a:lnTo>
                        <a:pt x="1245" y="3338"/>
                      </a:lnTo>
                      <a:lnTo>
                        <a:pt x="1238" y="3338"/>
                      </a:lnTo>
                      <a:lnTo>
                        <a:pt x="1229" y="3337"/>
                      </a:lnTo>
                      <a:lnTo>
                        <a:pt x="1225" y="3336"/>
                      </a:lnTo>
                      <a:lnTo>
                        <a:pt x="1223" y="3334"/>
                      </a:lnTo>
                      <a:lnTo>
                        <a:pt x="1219" y="3332"/>
                      </a:lnTo>
                      <a:lnTo>
                        <a:pt x="1218" y="3328"/>
                      </a:lnTo>
                      <a:lnTo>
                        <a:pt x="1220" y="3320"/>
                      </a:lnTo>
                      <a:lnTo>
                        <a:pt x="1221" y="3315"/>
                      </a:lnTo>
                      <a:lnTo>
                        <a:pt x="1224" y="3312"/>
                      </a:lnTo>
                      <a:lnTo>
                        <a:pt x="1228" y="3311"/>
                      </a:lnTo>
                      <a:lnTo>
                        <a:pt x="1233" y="3310"/>
                      </a:lnTo>
                      <a:lnTo>
                        <a:pt x="1237" y="3310"/>
                      </a:lnTo>
                      <a:lnTo>
                        <a:pt x="1241" y="3310"/>
                      </a:lnTo>
                      <a:lnTo>
                        <a:pt x="1245" y="3310"/>
                      </a:lnTo>
                      <a:lnTo>
                        <a:pt x="1246" y="3308"/>
                      </a:lnTo>
                      <a:lnTo>
                        <a:pt x="1245" y="3306"/>
                      </a:lnTo>
                      <a:lnTo>
                        <a:pt x="1242" y="3296"/>
                      </a:lnTo>
                      <a:lnTo>
                        <a:pt x="1238" y="3285"/>
                      </a:lnTo>
                      <a:lnTo>
                        <a:pt x="1233" y="3276"/>
                      </a:lnTo>
                      <a:lnTo>
                        <a:pt x="1227" y="3267"/>
                      </a:lnTo>
                      <a:lnTo>
                        <a:pt x="1211" y="3251"/>
                      </a:lnTo>
                      <a:lnTo>
                        <a:pt x="1194" y="3236"/>
                      </a:lnTo>
                      <a:lnTo>
                        <a:pt x="1189" y="3233"/>
                      </a:lnTo>
                      <a:lnTo>
                        <a:pt x="1183" y="3232"/>
                      </a:lnTo>
                      <a:lnTo>
                        <a:pt x="1174" y="3232"/>
                      </a:lnTo>
                      <a:lnTo>
                        <a:pt x="1167" y="3232"/>
                      </a:lnTo>
                      <a:lnTo>
                        <a:pt x="1164" y="3233"/>
                      </a:lnTo>
                      <a:lnTo>
                        <a:pt x="1164" y="3236"/>
                      </a:lnTo>
                      <a:lnTo>
                        <a:pt x="1166" y="3240"/>
                      </a:lnTo>
                      <a:lnTo>
                        <a:pt x="1167" y="3241"/>
                      </a:lnTo>
                      <a:lnTo>
                        <a:pt x="1151" y="3235"/>
                      </a:lnTo>
                      <a:lnTo>
                        <a:pt x="1139" y="3227"/>
                      </a:lnTo>
                      <a:lnTo>
                        <a:pt x="1139" y="3209"/>
                      </a:lnTo>
                      <a:lnTo>
                        <a:pt x="1139" y="3194"/>
                      </a:lnTo>
                      <a:lnTo>
                        <a:pt x="1119" y="3191"/>
                      </a:lnTo>
                      <a:lnTo>
                        <a:pt x="1102" y="3185"/>
                      </a:lnTo>
                      <a:lnTo>
                        <a:pt x="1101" y="3179"/>
                      </a:lnTo>
                      <a:lnTo>
                        <a:pt x="1102" y="3172"/>
                      </a:lnTo>
                      <a:lnTo>
                        <a:pt x="1103" y="3165"/>
                      </a:lnTo>
                      <a:lnTo>
                        <a:pt x="1106" y="3158"/>
                      </a:lnTo>
                      <a:lnTo>
                        <a:pt x="1111" y="3144"/>
                      </a:lnTo>
                      <a:lnTo>
                        <a:pt x="1115" y="3130"/>
                      </a:lnTo>
                      <a:lnTo>
                        <a:pt x="1124" y="3126"/>
                      </a:lnTo>
                      <a:lnTo>
                        <a:pt x="1129" y="3121"/>
                      </a:lnTo>
                      <a:lnTo>
                        <a:pt x="1122" y="3109"/>
                      </a:lnTo>
                      <a:lnTo>
                        <a:pt x="1111" y="3093"/>
                      </a:lnTo>
                      <a:lnTo>
                        <a:pt x="1110" y="3089"/>
                      </a:lnTo>
                      <a:lnTo>
                        <a:pt x="1110" y="3086"/>
                      </a:lnTo>
                      <a:lnTo>
                        <a:pt x="1110" y="3080"/>
                      </a:lnTo>
                      <a:lnTo>
                        <a:pt x="1110" y="3077"/>
                      </a:lnTo>
                      <a:lnTo>
                        <a:pt x="1113" y="3066"/>
                      </a:lnTo>
                      <a:lnTo>
                        <a:pt x="1115" y="3056"/>
                      </a:lnTo>
                      <a:lnTo>
                        <a:pt x="1127" y="3045"/>
                      </a:lnTo>
                      <a:lnTo>
                        <a:pt x="1139" y="3034"/>
                      </a:lnTo>
                      <a:lnTo>
                        <a:pt x="1139" y="3020"/>
                      </a:lnTo>
                      <a:lnTo>
                        <a:pt x="1139" y="3005"/>
                      </a:lnTo>
                      <a:lnTo>
                        <a:pt x="1144" y="3003"/>
                      </a:lnTo>
                      <a:lnTo>
                        <a:pt x="1150" y="3001"/>
                      </a:lnTo>
                      <a:lnTo>
                        <a:pt x="1158" y="3003"/>
                      </a:lnTo>
                      <a:lnTo>
                        <a:pt x="1163" y="3005"/>
                      </a:lnTo>
                      <a:lnTo>
                        <a:pt x="1168" y="3010"/>
                      </a:lnTo>
                      <a:lnTo>
                        <a:pt x="1174" y="3017"/>
                      </a:lnTo>
                      <a:lnTo>
                        <a:pt x="1177" y="3023"/>
                      </a:lnTo>
                      <a:lnTo>
                        <a:pt x="1181" y="3031"/>
                      </a:lnTo>
                      <a:lnTo>
                        <a:pt x="1184" y="3038"/>
                      </a:lnTo>
                      <a:lnTo>
                        <a:pt x="1188" y="3044"/>
                      </a:lnTo>
                      <a:lnTo>
                        <a:pt x="1193" y="3051"/>
                      </a:lnTo>
                      <a:lnTo>
                        <a:pt x="1199" y="3056"/>
                      </a:lnTo>
                      <a:lnTo>
                        <a:pt x="1201" y="3060"/>
                      </a:lnTo>
                      <a:lnTo>
                        <a:pt x="1203" y="3062"/>
                      </a:lnTo>
                      <a:lnTo>
                        <a:pt x="1206" y="3064"/>
                      </a:lnTo>
                      <a:lnTo>
                        <a:pt x="1209" y="3064"/>
                      </a:lnTo>
                      <a:lnTo>
                        <a:pt x="1211" y="3064"/>
                      </a:lnTo>
                      <a:lnTo>
                        <a:pt x="1214" y="3062"/>
                      </a:lnTo>
                      <a:lnTo>
                        <a:pt x="1215" y="3060"/>
                      </a:lnTo>
                      <a:lnTo>
                        <a:pt x="1218" y="3056"/>
                      </a:lnTo>
                      <a:lnTo>
                        <a:pt x="1220" y="3052"/>
                      </a:lnTo>
                      <a:lnTo>
                        <a:pt x="1221" y="3047"/>
                      </a:lnTo>
                      <a:lnTo>
                        <a:pt x="1220" y="3043"/>
                      </a:lnTo>
                      <a:lnTo>
                        <a:pt x="1218" y="3038"/>
                      </a:lnTo>
                      <a:lnTo>
                        <a:pt x="1215" y="3031"/>
                      </a:lnTo>
                      <a:lnTo>
                        <a:pt x="1212" y="3026"/>
                      </a:lnTo>
                      <a:lnTo>
                        <a:pt x="1209" y="3020"/>
                      </a:lnTo>
                      <a:lnTo>
                        <a:pt x="1205" y="3014"/>
                      </a:lnTo>
                      <a:lnTo>
                        <a:pt x="1202" y="3009"/>
                      </a:lnTo>
                      <a:lnTo>
                        <a:pt x="1199" y="3004"/>
                      </a:lnTo>
                      <a:lnTo>
                        <a:pt x="1198" y="2999"/>
                      </a:lnTo>
                      <a:lnTo>
                        <a:pt x="1199" y="2992"/>
                      </a:lnTo>
                      <a:lnTo>
                        <a:pt x="1199" y="2990"/>
                      </a:lnTo>
                      <a:lnTo>
                        <a:pt x="1202" y="2988"/>
                      </a:lnTo>
                      <a:lnTo>
                        <a:pt x="1205" y="2988"/>
                      </a:lnTo>
                      <a:lnTo>
                        <a:pt x="1207" y="2990"/>
                      </a:lnTo>
                      <a:lnTo>
                        <a:pt x="1211" y="2991"/>
                      </a:lnTo>
                      <a:lnTo>
                        <a:pt x="1215" y="2992"/>
                      </a:lnTo>
                      <a:lnTo>
                        <a:pt x="1219" y="2992"/>
                      </a:lnTo>
                      <a:lnTo>
                        <a:pt x="1221" y="2992"/>
                      </a:lnTo>
                      <a:lnTo>
                        <a:pt x="1229" y="2991"/>
                      </a:lnTo>
                      <a:lnTo>
                        <a:pt x="1236" y="2988"/>
                      </a:lnTo>
                      <a:lnTo>
                        <a:pt x="1241" y="2985"/>
                      </a:lnTo>
                      <a:lnTo>
                        <a:pt x="1245" y="2978"/>
                      </a:lnTo>
                      <a:lnTo>
                        <a:pt x="1246" y="2975"/>
                      </a:lnTo>
                      <a:lnTo>
                        <a:pt x="1246" y="2973"/>
                      </a:lnTo>
                      <a:lnTo>
                        <a:pt x="1245" y="2970"/>
                      </a:lnTo>
                      <a:lnTo>
                        <a:pt x="1244" y="2966"/>
                      </a:lnTo>
                      <a:lnTo>
                        <a:pt x="1242" y="2963"/>
                      </a:lnTo>
                      <a:lnTo>
                        <a:pt x="1242" y="2960"/>
                      </a:lnTo>
                      <a:lnTo>
                        <a:pt x="1244" y="2957"/>
                      </a:lnTo>
                      <a:lnTo>
                        <a:pt x="1245" y="2955"/>
                      </a:lnTo>
                      <a:lnTo>
                        <a:pt x="1256" y="2950"/>
                      </a:lnTo>
                      <a:lnTo>
                        <a:pt x="1269" y="2947"/>
                      </a:lnTo>
                      <a:lnTo>
                        <a:pt x="1276" y="2946"/>
                      </a:lnTo>
                      <a:lnTo>
                        <a:pt x="1282" y="2944"/>
                      </a:lnTo>
                      <a:lnTo>
                        <a:pt x="1289" y="2940"/>
                      </a:lnTo>
                      <a:lnTo>
                        <a:pt x="1297" y="2937"/>
                      </a:lnTo>
                      <a:lnTo>
                        <a:pt x="1306" y="2922"/>
                      </a:lnTo>
                      <a:lnTo>
                        <a:pt x="1315" y="2909"/>
                      </a:lnTo>
                      <a:lnTo>
                        <a:pt x="1319" y="2908"/>
                      </a:lnTo>
                      <a:lnTo>
                        <a:pt x="1323" y="2907"/>
                      </a:lnTo>
                      <a:lnTo>
                        <a:pt x="1326" y="2907"/>
                      </a:lnTo>
                      <a:lnTo>
                        <a:pt x="1332" y="2908"/>
                      </a:lnTo>
                      <a:lnTo>
                        <a:pt x="1339" y="2911"/>
                      </a:lnTo>
                      <a:lnTo>
                        <a:pt x="1347" y="2913"/>
                      </a:lnTo>
                      <a:lnTo>
                        <a:pt x="1349" y="2915"/>
                      </a:lnTo>
                      <a:lnTo>
                        <a:pt x="1349" y="2917"/>
                      </a:lnTo>
                      <a:lnTo>
                        <a:pt x="1347" y="2918"/>
                      </a:lnTo>
                      <a:lnTo>
                        <a:pt x="1346" y="2920"/>
                      </a:lnTo>
                      <a:lnTo>
                        <a:pt x="1343" y="2924"/>
                      </a:lnTo>
                      <a:lnTo>
                        <a:pt x="1342" y="2928"/>
                      </a:lnTo>
                      <a:lnTo>
                        <a:pt x="1350" y="2930"/>
                      </a:lnTo>
                      <a:lnTo>
                        <a:pt x="1356" y="2930"/>
                      </a:lnTo>
                      <a:lnTo>
                        <a:pt x="1361" y="2930"/>
                      </a:lnTo>
                      <a:lnTo>
                        <a:pt x="1367" y="2928"/>
                      </a:lnTo>
                      <a:lnTo>
                        <a:pt x="1378" y="2918"/>
                      </a:lnTo>
                      <a:lnTo>
                        <a:pt x="1393" y="2909"/>
                      </a:lnTo>
                      <a:lnTo>
                        <a:pt x="1397" y="2911"/>
                      </a:lnTo>
                      <a:lnTo>
                        <a:pt x="1400" y="2913"/>
                      </a:lnTo>
                      <a:lnTo>
                        <a:pt x="1404" y="2918"/>
                      </a:lnTo>
                      <a:lnTo>
                        <a:pt x="1407" y="2922"/>
                      </a:lnTo>
                      <a:lnTo>
                        <a:pt x="1419" y="2921"/>
                      </a:lnTo>
                      <a:lnTo>
                        <a:pt x="1430" y="2921"/>
                      </a:lnTo>
                      <a:lnTo>
                        <a:pt x="1443" y="2920"/>
                      </a:lnTo>
                      <a:lnTo>
                        <a:pt x="1454" y="2922"/>
                      </a:lnTo>
                      <a:lnTo>
                        <a:pt x="1457" y="2922"/>
                      </a:lnTo>
                      <a:lnTo>
                        <a:pt x="1460" y="2925"/>
                      </a:lnTo>
                      <a:lnTo>
                        <a:pt x="1463" y="2928"/>
                      </a:lnTo>
                      <a:lnTo>
                        <a:pt x="1465" y="2930"/>
                      </a:lnTo>
                      <a:lnTo>
                        <a:pt x="1470" y="2938"/>
                      </a:lnTo>
                      <a:lnTo>
                        <a:pt x="1477" y="2946"/>
                      </a:lnTo>
                      <a:lnTo>
                        <a:pt x="1489" y="2951"/>
                      </a:lnTo>
                      <a:lnTo>
                        <a:pt x="1499" y="2955"/>
                      </a:lnTo>
                      <a:lnTo>
                        <a:pt x="1505" y="2957"/>
                      </a:lnTo>
                      <a:lnTo>
                        <a:pt x="1509" y="2960"/>
                      </a:lnTo>
                      <a:lnTo>
                        <a:pt x="1514" y="2964"/>
                      </a:lnTo>
                      <a:lnTo>
                        <a:pt x="1518" y="2968"/>
                      </a:lnTo>
                      <a:lnTo>
                        <a:pt x="1522" y="2985"/>
                      </a:lnTo>
                      <a:lnTo>
                        <a:pt x="1527" y="3001"/>
                      </a:lnTo>
                      <a:lnTo>
                        <a:pt x="1529" y="3003"/>
                      </a:lnTo>
                      <a:lnTo>
                        <a:pt x="1530" y="3004"/>
                      </a:lnTo>
                      <a:lnTo>
                        <a:pt x="1533" y="3004"/>
                      </a:lnTo>
                      <a:lnTo>
                        <a:pt x="1535" y="3004"/>
                      </a:lnTo>
                      <a:lnTo>
                        <a:pt x="1538" y="3004"/>
                      </a:lnTo>
                      <a:lnTo>
                        <a:pt x="1539" y="3004"/>
                      </a:lnTo>
                      <a:lnTo>
                        <a:pt x="1542" y="3003"/>
                      </a:lnTo>
                      <a:lnTo>
                        <a:pt x="1542" y="3001"/>
                      </a:lnTo>
                      <a:lnTo>
                        <a:pt x="1542" y="2992"/>
                      </a:lnTo>
                      <a:lnTo>
                        <a:pt x="1540" y="2981"/>
                      </a:lnTo>
                      <a:lnTo>
                        <a:pt x="1539" y="2977"/>
                      </a:lnTo>
                      <a:lnTo>
                        <a:pt x="1538" y="2972"/>
                      </a:lnTo>
                      <a:lnTo>
                        <a:pt x="1539" y="2969"/>
                      </a:lnTo>
                      <a:lnTo>
                        <a:pt x="1542" y="2968"/>
                      </a:lnTo>
                      <a:lnTo>
                        <a:pt x="1549" y="2969"/>
                      </a:lnTo>
                      <a:lnTo>
                        <a:pt x="1557" y="2973"/>
                      </a:lnTo>
                      <a:lnTo>
                        <a:pt x="1564" y="2978"/>
                      </a:lnTo>
                      <a:lnTo>
                        <a:pt x="1569" y="2985"/>
                      </a:lnTo>
                      <a:lnTo>
                        <a:pt x="1575" y="2991"/>
                      </a:lnTo>
                      <a:lnTo>
                        <a:pt x="1582" y="2996"/>
                      </a:lnTo>
                      <a:lnTo>
                        <a:pt x="1588" y="2999"/>
                      </a:lnTo>
                      <a:lnTo>
                        <a:pt x="1596" y="3001"/>
                      </a:lnTo>
                      <a:lnTo>
                        <a:pt x="1601" y="3000"/>
                      </a:lnTo>
                      <a:lnTo>
                        <a:pt x="1607" y="2996"/>
                      </a:lnTo>
                      <a:lnTo>
                        <a:pt x="1610" y="2992"/>
                      </a:lnTo>
                      <a:lnTo>
                        <a:pt x="1613" y="2986"/>
                      </a:lnTo>
                      <a:lnTo>
                        <a:pt x="1617" y="2981"/>
                      </a:lnTo>
                      <a:lnTo>
                        <a:pt x="1621" y="2975"/>
                      </a:lnTo>
                      <a:lnTo>
                        <a:pt x="1625" y="2972"/>
                      </a:lnTo>
                      <a:lnTo>
                        <a:pt x="1630" y="2968"/>
                      </a:lnTo>
                      <a:lnTo>
                        <a:pt x="1634" y="2965"/>
                      </a:lnTo>
                      <a:lnTo>
                        <a:pt x="1638" y="2964"/>
                      </a:lnTo>
                      <a:lnTo>
                        <a:pt x="1642" y="2961"/>
                      </a:lnTo>
                      <a:lnTo>
                        <a:pt x="1647" y="2961"/>
                      </a:lnTo>
                      <a:lnTo>
                        <a:pt x="1656" y="2960"/>
                      </a:lnTo>
                      <a:lnTo>
                        <a:pt x="1666" y="2960"/>
                      </a:lnTo>
                      <a:lnTo>
                        <a:pt x="1674" y="2961"/>
                      </a:lnTo>
                      <a:lnTo>
                        <a:pt x="1680" y="2965"/>
                      </a:lnTo>
                      <a:lnTo>
                        <a:pt x="1684" y="2968"/>
                      </a:lnTo>
                      <a:lnTo>
                        <a:pt x="1687" y="2969"/>
                      </a:lnTo>
                      <a:lnTo>
                        <a:pt x="1691" y="2969"/>
                      </a:lnTo>
                      <a:lnTo>
                        <a:pt x="1695" y="2968"/>
                      </a:lnTo>
                      <a:lnTo>
                        <a:pt x="1697" y="2961"/>
                      </a:lnTo>
                      <a:lnTo>
                        <a:pt x="1704" y="2950"/>
                      </a:lnTo>
                      <a:lnTo>
                        <a:pt x="1708" y="2948"/>
                      </a:lnTo>
                      <a:lnTo>
                        <a:pt x="1712" y="2948"/>
                      </a:lnTo>
                      <a:lnTo>
                        <a:pt x="1715" y="2948"/>
                      </a:lnTo>
                      <a:lnTo>
                        <a:pt x="1719" y="2948"/>
                      </a:lnTo>
                      <a:lnTo>
                        <a:pt x="1728" y="2951"/>
                      </a:lnTo>
                      <a:lnTo>
                        <a:pt x="1736" y="2955"/>
                      </a:lnTo>
                      <a:lnTo>
                        <a:pt x="1743" y="2969"/>
                      </a:lnTo>
                      <a:lnTo>
                        <a:pt x="1749" y="2987"/>
                      </a:lnTo>
                      <a:lnTo>
                        <a:pt x="1765" y="2994"/>
                      </a:lnTo>
                      <a:lnTo>
                        <a:pt x="1780" y="2997"/>
                      </a:lnTo>
                      <a:lnTo>
                        <a:pt x="1797" y="3000"/>
                      </a:lnTo>
                      <a:lnTo>
                        <a:pt x="1815" y="3001"/>
                      </a:lnTo>
                      <a:lnTo>
                        <a:pt x="1822" y="2985"/>
                      </a:lnTo>
                      <a:lnTo>
                        <a:pt x="1828" y="2973"/>
                      </a:lnTo>
                      <a:lnTo>
                        <a:pt x="1835" y="2974"/>
                      </a:lnTo>
                      <a:lnTo>
                        <a:pt x="1841" y="2977"/>
                      </a:lnTo>
                      <a:lnTo>
                        <a:pt x="1848" y="2981"/>
                      </a:lnTo>
                      <a:lnTo>
                        <a:pt x="1854" y="2985"/>
                      </a:lnTo>
                      <a:lnTo>
                        <a:pt x="1861" y="2988"/>
                      </a:lnTo>
                      <a:lnTo>
                        <a:pt x="1866" y="2991"/>
                      </a:lnTo>
                      <a:lnTo>
                        <a:pt x="1872" y="2992"/>
                      </a:lnTo>
                      <a:lnTo>
                        <a:pt x="1879" y="2992"/>
                      </a:lnTo>
                      <a:lnTo>
                        <a:pt x="1884" y="2991"/>
                      </a:lnTo>
                      <a:lnTo>
                        <a:pt x="1888" y="2988"/>
                      </a:lnTo>
                      <a:lnTo>
                        <a:pt x="1892" y="2986"/>
                      </a:lnTo>
                      <a:lnTo>
                        <a:pt x="1894" y="2982"/>
                      </a:lnTo>
                      <a:lnTo>
                        <a:pt x="1898" y="2973"/>
                      </a:lnTo>
                      <a:lnTo>
                        <a:pt x="1902" y="2964"/>
                      </a:lnTo>
                      <a:lnTo>
                        <a:pt x="1906" y="2953"/>
                      </a:lnTo>
                      <a:lnTo>
                        <a:pt x="1907" y="2944"/>
                      </a:lnTo>
                      <a:lnTo>
                        <a:pt x="1907" y="2939"/>
                      </a:lnTo>
                      <a:lnTo>
                        <a:pt x="1907" y="2935"/>
                      </a:lnTo>
                      <a:lnTo>
                        <a:pt x="1905" y="2931"/>
                      </a:lnTo>
                      <a:lnTo>
                        <a:pt x="1902" y="2928"/>
                      </a:lnTo>
                      <a:lnTo>
                        <a:pt x="1900" y="2924"/>
                      </a:lnTo>
                      <a:lnTo>
                        <a:pt x="1897" y="2922"/>
                      </a:lnTo>
                      <a:lnTo>
                        <a:pt x="1892" y="2922"/>
                      </a:lnTo>
                      <a:lnTo>
                        <a:pt x="1888" y="2922"/>
                      </a:lnTo>
                      <a:lnTo>
                        <a:pt x="1879" y="2924"/>
                      </a:lnTo>
                      <a:lnTo>
                        <a:pt x="1871" y="2922"/>
                      </a:lnTo>
                      <a:lnTo>
                        <a:pt x="1863" y="2918"/>
                      </a:lnTo>
                      <a:lnTo>
                        <a:pt x="1857" y="2915"/>
                      </a:lnTo>
                      <a:lnTo>
                        <a:pt x="1850" y="2909"/>
                      </a:lnTo>
                      <a:lnTo>
                        <a:pt x="1844" y="2903"/>
                      </a:lnTo>
                      <a:lnTo>
                        <a:pt x="1832" y="2893"/>
                      </a:lnTo>
                      <a:lnTo>
                        <a:pt x="1823" y="2881"/>
                      </a:lnTo>
                      <a:lnTo>
                        <a:pt x="1835" y="2876"/>
                      </a:lnTo>
                      <a:lnTo>
                        <a:pt x="1846" y="2873"/>
                      </a:lnTo>
                      <a:lnTo>
                        <a:pt x="1852" y="2872"/>
                      </a:lnTo>
                      <a:lnTo>
                        <a:pt x="1857" y="2871"/>
                      </a:lnTo>
                      <a:lnTo>
                        <a:pt x="1862" y="2867"/>
                      </a:lnTo>
                      <a:lnTo>
                        <a:pt x="1866" y="2863"/>
                      </a:lnTo>
                      <a:lnTo>
                        <a:pt x="1861" y="2850"/>
                      </a:lnTo>
                      <a:lnTo>
                        <a:pt x="1852" y="2836"/>
                      </a:lnTo>
                      <a:lnTo>
                        <a:pt x="1852" y="2830"/>
                      </a:lnTo>
                      <a:lnTo>
                        <a:pt x="1853" y="2825"/>
                      </a:lnTo>
                      <a:lnTo>
                        <a:pt x="1855" y="2820"/>
                      </a:lnTo>
                      <a:lnTo>
                        <a:pt x="1858" y="2815"/>
                      </a:lnTo>
                      <a:lnTo>
                        <a:pt x="1861" y="2811"/>
                      </a:lnTo>
                      <a:lnTo>
                        <a:pt x="1865" y="2807"/>
                      </a:lnTo>
                      <a:lnTo>
                        <a:pt x="1870" y="2804"/>
                      </a:lnTo>
                      <a:lnTo>
                        <a:pt x="1874" y="2802"/>
                      </a:lnTo>
                      <a:lnTo>
                        <a:pt x="1880" y="2802"/>
                      </a:lnTo>
                      <a:lnTo>
                        <a:pt x="1885" y="2803"/>
                      </a:lnTo>
                      <a:lnTo>
                        <a:pt x="1890" y="2804"/>
                      </a:lnTo>
                      <a:lnTo>
                        <a:pt x="1896" y="2807"/>
                      </a:lnTo>
                      <a:lnTo>
                        <a:pt x="1901" y="2810"/>
                      </a:lnTo>
                      <a:lnTo>
                        <a:pt x="1906" y="2811"/>
                      </a:lnTo>
                      <a:lnTo>
                        <a:pt x="1911" y="2812"/>
                      </a:lnTo>
                      <a:lnTo>
                        <a:pt x="1916" y="2812"/>
                      </a:lnTo>
                      <a:lnTo>
                        <a:pt x="1919" y="2810"/>
                      </a:lnTo>
                      <a:lnTo>
                        <a:pt x="1919" y="2808"/>
                      </a:lnTo>
                      <a:lnTo>
                        <a:pt x="1916" y="2806"/>
                      </a:lnTo>
                      <a:lnTo>
                        <a:pt x="1914" y="2802"/>
                      </a:lnTo>
                      <a:lnTo>
                        <a:pt x="1906" y="2797"/>
                      </a:lnTo>
                      <a:lnTo>
                        <a:pt x="1897" y="2793"/>
                      </a:lnTo>
                      <a:lnTo>
                        <a:pt x="1893" y="2791"/>
                      </a:lnTo>
                      <a:lnTo>
                        <a:pt x="1887" y="2790"/>
                      </a:lnTo>
                      <a:lnTo>
                        <a:pt x="1883" y="2790"/>
                      </a:lnTo>
                      <a:lnTo>
                        <a:pt x="1879" y="2789"/>
                      </a:lnTo>
                      <a:lnTo>
                        <a:pt x="1876" y="2788"/>
                      </a:lnTo>
                      <a:lnTo>
                        <a:pt x="1874" y="2784"/>
                      </a:lnTo>
                      <a:lnTo>
                        <a:pt x="1878" y="2777"/>
                      </a:lnTo>
                      <a:lnTo>
                        <a:pt x="1879" y="2769"/>
                      </a:lnTo>
                      <a:lnTo>
                        <a:pt x="1867" y="2769"/>
                      </a:lnTo>
                      <a:lnTo>
                        <a:pt x="1855" y="2769"/>
                      </a:lnTo>
                      <a:lnTo>
                        <a:pt x="1853" y="2766"/>
                      </a:lnTo>
                      <a:lnTo>
                        <a:pt x="1852" y="2762"/>
                      </a:lnTo>
                      <a:lnTo>
                        <a:pt x="1850" y="2756"/>
                      </a:lnTo>
                      <a:lnTo>
                        <a:pt x="1849" y="2751"/>
                      </a:lnTo>
                      <a:lnTo>
                        <a:pt x="1850" y="2746"/>
                      </a:lnTo>
                      <a:lnTo>
                        <a:pt x="1852" y="2742"/>
                      </a:lnTo>
                      <a:lnTo>
                        <a:pt x="1853" y="2737"/>
                      </a:lnTo>
                      <a:lnTo>
                        <a:pt x="1855" y="2733"/>
                      </a:lnTo>
                      <a:lnTo>
                        <a:pt x="1861" y="2731"/>
                      </a:lnTo>
                      <a:lnTo>
                        <a:pt x="1866" y="2731"/>
                      </a:lnTo>
                      <a:lnTo>
                        <a:pt x="1871" y="2731"/>
                      </a:lnTo>
                      <a:lnTo>
                        <a:pt x="1879" y="2731"/>
                      </a:lnTo>
                      <a:lnTo>
                        <a:pt x="1885" y="2732"/>
                      </a:lnTo>
                      <a:lnTo>
                        <a:pt x="1893" y="2732"/>
                      </a:lnTo>
                      <a:lnTo>
                        <a:pt x="1900" y="2732"/>
                      </a:lnTo>
                      <a:lnTo>
                        <a:pt x="1907" y="2729"/>
                      </a:lnTo>
                      <a:lnTo>
                        <a:pt x="1914" y="2728"/>
                      </a:lnTo>
                      <a:lnTo>
                        <a:pt x="1922" y="2725"/>
                      </a:lnTo>
                      <a:lnTo>
                        <a:pt x="1925" y="2724"/>
                      </a:lnTo>
                      <a:lnTo>
                        <a:pt x="1929" y="2724"/>
                      </a:lnTo>
                      <a:lnTo>
                        <a:pt x="1935" y="2725"/>
                      </a:lnTo>
                      <a:lnTo>
                        <a:pt x="1940" y="2729"/>
                      </a:lnTo>
                      <a:lnTo>
                        <a:pt x="1959" y="2727"/>
                      </a:lnTo>
                      <a:lnTo>
                        <a:pt x="1979" y="2723"/>
                      </a:lnTo>
                      <a:lnTo>
                        <a:pt x="1997" y="2719"/>
                      </a:lnTo>
                      <a:lnTo>
                        <a:pt x="2014" y="2715"/>
                      </a:lnTo>
                      <a:lnTo>
                        <a:pt x="2021" y="2709"/>
                      </a:lnTo>
                      <a:lnTo>
                        <a:pt x="2029" y="2705"/>
                      </a:lnTo>
                      <a:lnTo>
                        <a:pt x="2038" y="2701"/>
                      </a:lnTo>
                      <a:lnTo>
                        <a:pt x="2047" y="2699"/>
                      </a:lnTo>
                      <a:lnTo>
                        <a:pt x="2056" y="2698"/>
                      </a:lnTo>
                      <a:lnTo>
                        <a:pt x="2067" y="2698"/>
                      </a:lnTo>
                      <a:lnTo>
                        <a:pt x="2077" y="2699"/>
                      </a:lnTo>
                      <a:lnTo>
                        <a:pt x="2088" y="2701"/>
                      </a:lnTo>
                      <a:lnTo>
                        <a:pt x="2089" y="2690"/>
                      </a:lnTo>
                      <a:lnTo>
                        <a:pt x="2094" y="2681"/>
                      </a:lnTo>
                      <a:lnTo>
                        <a:pt x="2099" y="2672"/>
                      </a:lnTo>
                      <a:lnTo>
                        <a:pt x="2106" y="2664"/>
                      </a:lnTo>
                      <a:lnTo>
                        <a:pt x="2108" y="2663"/>
                      </a:lnTo>
                      <a:lnTo>
                        <a:pt x="2110" y="2663"/>
                      </a:lnTo>
                      <a:lnTo>
                        <a:pt x="2112" y="2663"/>
                      </a:lnTo>
                      <a:lnTo>
                        <a:pt x="2115" y="2664"/>
                      </a:lnTo>
                      <a:lnTo>
                        <a:pt x="2121" y="2667"/>
                      </a:lnTo>
                      <a:lnTo>
                        <a:pt x="2125" y="2668"/>
                      </a:lnTo>
                      <a:lnTo>
                        <a:pt x="2155" y="2662"/>
                      </a:lnTo>
                      <a:lnTo>
                        <a:pt x="2183" y="2657"/>
                      </a:lnTo>
                      <a:lnTo>
                        <a:pt x="2212" y="2650"/>
                      </a:lnTo>
                      <a:lnTo>
                        <a:pt x="2241" y="2641"/>
                      </a:lnTo>
                      <a:lnTo>
                        <a:pt x="2243" y="2627"/>
                      </a:lnTo>
                      <a:lnTo>
                        <a:pt x="2244" y="2614"/>
                      </a:lnTo>
                      <a:lnTo>
                        <a:pt x="2247" y="2610"/>
                      </a:lnTo>
                      <a:lnTo>
                        <a:pt x="2250" y="2607"/>
                      </a:lnTo>
                      <a:lnTo>
                        <a:pt x="2253" y="2605"/>
                      </a:lnTo>
                      <a:lnTo>
                        <a:pt x="2257" y="2604"/>
                      </a:lnTo>
                      <a:lnTo>
                        <a:pt x="2266" y="2600"/>
                      </a:lnTo>
                      <a:lnTo>
                        <a:pt x="2277" y="2600"/>
                      </a:lnTo>
                      <a:lnTo>
                        <a:pt x="2296" y="2605"/>
                      </a:lnTo>
                      <a:lnTo>
                        <a:pt x="2316" y="2611"/>
                      </a:lnTo>
                      <a:lnTo>
                        <a:pt x="2335" y="2618"/>
                      </a:lnTo>
                      <a:lnTo>
                        <a:pt x="2356" y="2622"/>
                      </a:lnTo>
                      <a:lnTo>
                        <a:pt x="2370" y="2620"/>
                      </a:lnTo>
                      <a:lnTo>
                        <a:pt x="2383" y="2618"/>
                      </a:lnTo>
                      <a:lnTo>
                        <a:pt x="2388" y="2630"/>
                      </a:lnTo>
                      <a:lnTo>
                        <a:pt x="2392" y="2641"/>
                      </a:lnTo>
                      <a:lnTo>
                        <a:pt x="2395" y="2653"/>
                      </a:lnTo>
                      <a:lnTo>
                        <a:pt x="2397" y="2664"/>
                      </a:lnTo>
                      <a:lnTo>
                        <a:pt x="2401" y="2667"/>
                      </a:lnTo>
                      <a:lnTo>
                        <a:pt x="2406" y="2671"/>
                      </a:lnTo>
                      <a:lnTo>
                        <a:pt x="2410" y="2675"/>
                      </a:lnTo>
                      <a:lnTo>
                        <a:pt x="2412" y="2677"/>
                      </a:lnTo>
                      <a:lnTo>
                        <a:pt x="2409" y="2694"/>
                      </a:lnTo>
                      <a:lnTo>
                        <a:pt x="2406" y="2711"/>
                      </a:lnTo>
                      <a:lnTo>
                        <a:pt x="2413" y="2709"/>
                      </a:lnTo>
                      <a:lnTo>
                        <a:pt x="2421" y="2709"/>
                      </a:lnTo>
                      <a:lnTo>
                        <a:pt x="2427" y="2710"/>
                      </a:lnTo>
                      <a:lnTo>
                        <a:pt x="2434" y="2711"/>
                      </a:lnTo>
                      <a:lnTo>
                        <a:pt x="2441" y="2706"/>
                      </a:lnTo>
                      <a:lnTo>
                        <a:pt x="2449" y="2701"/>
                      </a:lnTo>
                      <a:lnTo>
                        <a:pt x="2456" y="2703"/>
                      </a:lnTo>
                      <a:lnTo>
                        <a:pt x="2462" y="2706"/>
                      </a:lnTo>
                      <a:lnTo>
                        <a:pt x="2465" y="2701"/>
                      </a:lnTo>
                      <a:lnTo>
                        <a:pt x="2467" y="2693"/>
                      </a:lnTo>
                      <a:lnTo>
                        <a:pt x="2467" y="2690"/>
                      </a:lnTo>
                      <a:lnTo>
                        <a:pt x="2469" y="2688"/>
                      </a:lnTo>
                      <a:lnTo>
                        <a:pt x="2470" y="2687"/>
                      </a:lnTo>
                      <a:lnTo>
                        <a:pt x="2471" y="2688"/>
                      </a:lnTo>
                      <a:lnTo>
                        <a:pt x="2476" y="2698"/>
                      </a:lnTo>
                      <a:lnTo>
                        <a:pt x="2478" y="2710"/>
                      </a:lnTo>
                      <a:lnTo>
                        <a:pt x="2480" y="2722"/>
                      </a:lnTo>
                      <a:lnTo>
                        <a:pt x="2486" y="2733"/>
                      </a:lnTo>
                      <a:lnTo>
                        <a:pt x="2487" y="2734"/>
                      </a:lnTo>
                      <a:lnTo>
                        <a:pt x="2489" y="2736"/>
                      </a:lnTo>
                      <a:lnTo>
                        <a:pt x="2492" y="2736"/>
                      </a:lnTo>
                      <a:lnTo>
                        <a:pt x="2495" y="2734"/>
                      </a:lnTo>
                      <a:lnTo>
                        <a:pt x="2499" y="2732"/>
                      </a:lnTo>
                      <a:lnTo>
                        <a:pt x="2500" y="2729"/>
                      </a:lnTo>
                      <a:lnTo>
                        <a:pt x="2500" y="2720"/>
                      </a:lnTo>
                      <a:lnTo>
                        <a:pt x="2500" y="2715"/>
                      </a:lnTo>
                      <a:lnTo>
                        <a:pt x="2505" y="2714"/>
                      </a:lnTo>
                      <a:lnTo>
                        <a:pt x="2510" y="2715"/>
                      </a:lnTo>
                      <a:lnTo>
                        <a:pt x="2517" y="2716"/>
                      </a:lnTo>
                      <a:lnTo>
                        <a:pt x="2522" y="2718"/>
                      </a:lnTo>
                      <a:lnTo>
                        <a:pt x="2535" y="2722"/>
                      </a:lnTo>
                      <a:lnTo>
                        <a:pt x="2545" y="2724"/>
                      </a:lnTo>
                      <a:lnTo>
                        <a:pt x="2548" y="2727"/>
                      </a:lnTo>
                      <a:lnTo>
                        <a:pt x="2548" y="2729"/>
                      </a:lnTo>
                      <a:lnTo>
                        <a:pt x="2547" y="2732"/>
                      </a:lnTo>
                      <a:lnTo>
                        <a:pt x="2545" y="2736"/>
                      </a:lnTo>
                      <a:lnTo>
                        <a:pt x="2543" y="2740"/>
                      </a:lnTo>
                      <a:lnTo>
                        <a:pt x="2541" y="2744"/>
                      </a:lnTo>
                      <a:lnTo>
                        <a:pt x="2540" y="2747"/>
                      </a:lnTo>
                      <a:lnTo>
                        <a:pt x="2541" y="2751"/>
                      </a:lnTo>
                      <a:lnTo>
                        <a:pt x="2541" y="2755"/>
                      </a:lnTo>
                      <a:lnTo>
                        <a:pt x="2544" y="2758"/>
                      </a:lnTo>
                      <a:lnTo>
                        <a:pt x="2547" y="2760"/>
                      </a:lnTo>
                      <a:lnTo>
                        <a:pt x="2550" y="2762"/>
                      </a:lnTo>
                      <a:lnTo>
                        <a:pt x="2557" y="2756"/>
                      </a:lnTo>
                      <a:lnTo>
                        <a:pt x="2565" y="2750"/>
                      </a:lnTo>
                      <a:lnTo>
                        <a:pt x="2567" y="2747"/>
                      </a:lnTo>
                      <a:lnTo>
                        <a:pt x="2571" y="2745"/>
                      </a:lnTo>
                      <a:lnTo>
                        <a:pt x="2575" y="2742"/>
                      </a:lnTo>
                      <a:lnTo>
                        <a:pt x="2579" y="2742"/>
                      </a:lnTo>
                      <a:lnTo>
                        <a:pt x="2589" y="2749"/>
                      </a:lnTo>
                      <a:lnTo>
                        <a:pt x="2597" y="2756"/>
                      </a:lnTo>
                      <a:lnTo>
                        <a:pt x="2597" y="2753"/>
                      </a:lnTo>
                      <a:lnTo>
                        <a:pt x="2598" y="2749"/>
                      </a:lnTo>
                      <a:lnTo>
                        <a:pt x="2601" y="2746"/>
                      </a:lnTo>
                      <a:lnTo>
                        <a:pt x="2604" y="2744"/>
                      </a:lnTo>
                      <a:lnTo>
                        <a:pt x="2610" y="2738"/>
                      </a:lnTo>
                      <a:lnTo>
                        <a:pt x="2618" y="2734"/>
                      </a:lnTo>
                      <a:lnTo>
                        <a:pt x="2627" y="2731"/>
                      </a:lnTo>
                      <a:lnTo>
                        <a:pt x="2636" y="2728"/>
                      </a:lnTo>
                      <a:lnTo>
                        <a:pt x="2642" y="2724"/>
                      </a:lnTo>
                      <a:lnTo>
                        <a:pt x="2648" y="2719"/>
                      </a:lnTo>
                      <a:lnTo>
                        <a:pt x="2659" y="2716"/>
                      </a:lnTo>
                      <a:lnTo>
                        <a:pt x="2668" y="2714"/>
                      </a:lnTo>
                      <a:lnTo>
                        <a:pt x="2676" y="2709"/>
                      </a:lnTo>
                      <a:lnTo>
                        <a:pt x="2684" y="2705"/>
                      </a:lnTo>
                      <a:lnTo>
                        <a:pt x="2692" y="2701"/>
                      </a:lnTo>
                      <a:lnTo>
                        <a:pt x="2698" y="2697"/>
                      </a:lnTo>
                      <a:lnTo>
                        <a:pt x="2707" y="2696"/>
                      </a:lnTo>
                      <a:lnTo>
                        <a:pt x="2716" y="2696"/>
                      </a:lnTo>
                      <a:lnTo>
                        <a:pt x="2714" y="2707"/>
                      </a:lnTo>
                      <a:lnTo>
                        <a:pt x="2707" y="2724"/>
                      </a:lnTo>
                      <a:lnTo>
                        <a:pt x="2711" y="2731"/>
                      </a:lnTo>
                      <a:lnTo>
                        <a:pt x="2718" y="2738"/>
                      </a:lnTo>
                      <a:lnTo>
                        <a:pt x="2725" y="2745"/>
                      </a:lnTo>
                      <a:lnTo>
                        <a:pt x="2734" y="2751"/>
                      </a:lnTo>
                      <a:lnTo>
                        <a:pt x="2746" y="2758"/>
                      </a:lnTo>
                      <a:lnTo>
                        <a:pt x="2758" y="2762"/>
                      </a:lnTo>
                      <a:lnTo>
                        <a:pt x="2763" y="2764"/>
                      </a:lnTo>
                      <a:lnTo>
                        <a:pt x="2768" y="2767"/>
                      </a:lnTo>
                      <a:lnTo>
                        <a:pt x="2773" y="2771"/>
                      </a:lnTo>
                      <a:lnTo>
                        <a:pt x="2777" y="2775"/>
                      </a:lnTo>
                      <a:lnTo>
                        <a:pt x="2799" y="2801"/>
                      </a:lnTo>
                      <a:lnTo>
                        <a:pt x="2819" y="2828"/>
                      </a:lnTo>
                      <a:lnTo>
                        <a:pt x="2838" y="2855"/>
                      </a:lnTo>
                      <a:lnTo>
                        <a:pt x="2858" y="2882"/>
                      </a:lnTo>
                      <a:lnTo>
                        <a:pt x="2877" y="2909"/>
                      </a:lnTo>
                      <a:lnTo>
                        <a:pt x="2897" y="2937"/>
                      </a:lnTo>
                      <a:lnTo>
                        <a:pt x="2917" y="2963"/>
                      </a:lnTo>
                      <a:lnTo>
                        <a:pt x="2938" y="2987"/>
                      </a:lnTo>
                      <a:lnTo>
                        <a:pt x="2941" y="2990"/>
                      </a:lnTo>
                      <a:lnTo>
                        <a:pt x="2943" y="2990"/>
                      </a:lnTo>
                      <a:lnTo>
                        <a:pt x="2946" y="2987"/>
                      </a:lnTo>
                      <a:lnTo>
                        <a:pt x="2948" y="2985"/>
                      </a:lnTo>
                      <a:lnTo>
                        <a:pt x="2954" y="2977"/>
                      </a:lnTo>
                      <a:lnTo>
                        <a:pt x="2957" y="2968"/>
                      </a:lnTo>
                      <a:lnTo>
                        <a:pt x="2956" y="2965"/>
                      </a:lnTo>
                      <a:lnTo>
                        <a:pt x="2954" y="2963"/>
                      </a:lnTo>
                      <a:lnTo>
                        <a:pt x="2952" y="2960"/>
                      </a:lnTo>
                      <a:lnTo>
                        <a:pt x="2951" y="2959"/>
                      </a:lnTo>
                      <a:lnTo>
                        <a:pt x="2952" y="2956"/>
                      </a:lnTo>
                      <a:lnTo>
                        <a:pt x="2952" y="2955"/>
                      </a:lnTo>
                      <a:lnTo>
                        <a:pt x="2960" y="2952"/>
                      </a:lnTo>
                      <a:lnTo>
                        <a:pt x="2965" y="2951"/>
                      </a:lnTo>
                      <a:lnTo>
                        <a:pt x="2972" y="2952"/>
                      </a:lnTo>
                      <a:lnTo>
                        <a:pt x="2976" y="2955"/>
                      </a:lnTo>
                      <a:lnTo>
                        <a:pt x="2980" y="2955"/>
                      </a:lnTo>
                      <a:lnTo>
                        <a:pt x="2983" y="2956"/>
                      </a:lnTo>
                      <a:lnTo>
                        <a:pt x="2986" y="2959"/>
                      </a:lnTo>
                      <a:lnTo>
                        <a:pt x="2990" y="2961"/>
                      </a:lnTo>
                      <a:lnTo>
                        <a:pt x="2995" y="2966"/>
                      </a:lnTo>
                      <a:lnTo>
                        <a:pt x="2999" y="2973"/>
                      </a:lnTo>
                      <a:lnTo>
                        <a:pt x="2996" y="2981"/>
                      </a:lnTo>
                      <a:lnTo>
                        <a:pt x="2994" y="2987"/>
                      </a:lnTo>
                      <a:lnTo>
                        <a:pt x="2999" y="2987"/>
                      </a:lnTo>
                      <a:lnTo>
                        <a:pt x="3004" y="2986"/>
                      </a:lnTo>
                      <a:lnTo>
                        <a:pt x="3008" y="2986"/>
                      </a:lnTo>
                      <a:lnTo>
                        <a:pt x="3012" y="2987"/>
                      </a:lnTo>
                      <a:lnTo>
                        <a:pt x="3013" y="2987"/>
                      </a:lnTo>
                      <a:lnTo>
                        <a:pt x="3015" y="2988"/>
                      </a:lnTo>
                      <a:lnTo>
                        <a:pt x="3015" y="2990"/>
                      </a:lnTo>
                      <a:lnTo>
                        <a:pt x="3015" y="2992"/>
                      </a:lnTo>
                      <a:lnTo>
                        <a:pt x="3013" y="2995"/>
                      </a:lnTo>
                      <a:lnTo>
                        <a:pt x="3012" y="2996"/>
                      </a:lnTo>
                      <a:lnTo>
                        <a:pt x="3030" y="2997"/>
                      </a:lnTo>
                      <a:lnTo>
                        <a:pt x="3048" y="2997"/>
                      </a:lnTo>
                      <a:lnTo>
                        <a:pt x="3065" y="2996"/>
                      </a:lnTo>
                      <a:lnTo>
                        <a:pt x="3082" y="2996"/>
                      </a:lnTo>
                      <a:lnTo>
                        <a:pt x="3096" y="2981"/>
                      </a:lnTo>
                      <a:lnTo>
                        <a:pt x="3110" y="2968"/>
                      </a:lnTo>
                      <a:lnTo>
                        <a:pt x="3118" y="2970"/>
                      </a:lnTo>
                      <a:lnTo>
                        <a:pt x="3127" y="2974"/>
                      </a:lnTo>
                      <a:lnTo>
                        <a:pt x="3134" y="2979"/>
                      </a:lnTo>
                      <a:lnTo>
                        <a:pt x="3142" y="2985"/>
                      </a:lnTo>
                      <a:lnTo>
                        <a:pt x="3155" y="2996"/>
                      </a:lnTo>
                      <a:lnTo>
                        <a:pt x="3165" y="3010"/>
                      </a:lnTo>
                      <a:lnTo>
                        <a:pt x="3173" y="3029"/>
                      </a:lnTo>
                      <a:lnTo>
                        <a:pt x="3179" y="3043"/>
                      </a:lnTo>
                      <a:lnTo>
                        <a:pt x="3183" y="3045"/>
                      </a:lnTo>
                      <a:lnTo>
                        <a:pt x="3188" y="3045"/>
                      </a:lnTo>
                      <a:lnTo>
                        <a:pt x="3193" y="3045"/>
                      </a:lnTo>
                      <a:lnTo>
                        <a:pt x="3199" y="3044"/>
                      </a:lnTo>
                      <a:lnTo>
                        <a:pt x="3204" y="3043"/>
                      </a:lnTo>
                      <a:lnTo>
                        <a:pt x="3210" y="3042"/>
                      </a:lnTo>
                      <a:lnTo>
                        <a:pt x="3215" y="3042"/>
                      </a:lnTo>
                      <a:lnTo>
                        <a:pt x="3221" y="3043"/>
                      </a:lnTo>
                      <a:lnTo>
                        <a:pt x="3226" y="3051"/>
                      </a:lnTo>
                      <a:lnTo>
                        <a:pt x="3231" y="3061"/>
                      </a:lnTo>
                      <a:lnTo>
                        <a:pt x="3235" y="3067"/>
                      </a:lnTo>
                      <a:lnTo>
                        <a:pt x="3241" y="3074"/>
                      </a:lnTo>
                      <a:lnTo>
                        <a:pt x="3249" y="3079"/>
                      </a:lnTo>
                      <a:lnTo>
                        <a:pt x="3258" y="3084"/>
                      </a:lnTo>
                      <a:lnTo>
                        <a:pt x="3276" y="3086"/>
                      </a:lnTo>
                      <a:lnTo>
                        <a:pt x="3295" y="3089"/>
                      </a:lnTo>
                      <a:lnTo>
                        <a:pt x="3305" y="3075"/>
                      </a:lnTo>
                      <a:lnTo>
                        <a:pt x="3314" y="3066"/>
                      </a:lnTo>
                      <a:lnTo>
                        <a:pt x="3317" y="3066"/>
                      </a:lnTo>
                      <a:lnTo>
                        <a:pt x="3317" y="3069"/>
                      </a:lnTo>
                      <a:lnTo>
                        <a:pt x="3317" y="3070"/>
                      </a:lnTo>
                      <a:lnTo>
                        <a:pt x="3315" y="3074"/>
                      </a:lnTo>
                      <a:lnTo>
                        <a:pt x="3311" y="3082"/>
                      </a:lnTo>
                      <a:lnTo>
                        <a:pt x="3309" y="3089"/>
                      </a:lnTo>
                      <a:lnTo>
                        <a:pt x="3321" y="3099"/>
                      </a:lnTo>
                      <a:lnTo>
                        <a:pt x="3332" y="3108"/>
                      </a:lnTo>
                      <a:lnTo>
                        <a:pt x="3344" y="3115"/>
                      </a:lnTo>
                      <a:lnTo>
                        <a:pt x="3356" y="3126"/>
                      </a:lnTo>
                      <a:lnTo>
                        <a:pt x="3372" y="3126"/>
                      </a:lnTo>
                      <a:lnTo>
                        <a:pt x="3392" y="3126"/>
                      </a:lnTo>
                      <a:lnTo>
                        <a:pt x="3409" y="3110"/>
                      </a:lnTo>
                      <a:lnTo>
                        <a:pt x="3424" y="3097"/>
                      </a:lnTo>
                      <a:lnTo>
                        <a:pt x="3436" y="3093"/>
                      </a:lnTo>
                      <a:lnTo>
                        <a:pt x="3448" y="3091"/>
                      </a:lnTo>
                      <a:lnTo>
                        <a:pt x="3459" y="3088"/>
                      </a:lnTo>
                      <a:lnTo>
                        <a:pt x="3471" y="3084"/>
                      </a:lnTo>
                      <a:lnTo>
                        <a:pt x="3477" y="3079"/>
                      </a:lnTo>
                      <a:lnTo>
                        <a:pt x="3485" y="3073"/>
                      </a:lnTo>
                      <a:lnTo>
                        <a:pt x="3492" y="3064"/>
                      </a:lnTo>
                      <a:lnTo>
                        <a:pt x="3498" y="3056"/>
                      </a:lnTo>
                      <a:lnTo>
                        <a:pt x="3509" y="3047"/>
                      </a:lnTo>
                      <a:lnTo>
                        <a:pt x="3520" y="3036"/>
                      </a:lnTo>
                      <a:lnTo>
                        <a:pt x="3531" y="3027"/>
                      </a:lnTo>
                      <a:lnTo>
                        <a:pt x="3541" y="3020"/>
                      </a:lnTo>
                      <a:lnTo>
                        <a:pt x="3554" y="3020"/>
                      </a:lnTo>
                      <a:lnTo>
                        <a:pt x="3568" y="3020"/>
                      </a:lnTo>
                      <a:lnTo>
                        <a:pt x="3573" y="3010"/>
                      </a:lnTo>
                      <a:lnTo>
                        <a:pt x="3582" y="3001"/>
                      </a:lnTo>
                      <a:lnTo>
                        <a:pt x="3591" y="3001"/>
                      </a:lnTo>
                      <a:lnTo>
                        <a:pt x="3606" y="3001"/>
                      </a:lnTo>
                      <a:lnTo>
                        <a:pt x="3612" y="2996"/>
                      </a:lnTo>
                      <a:lnTo>
                        <a:pt x="3619" y="2992"/>
                      </a:lnTo>
                      <a:lnTo>
                        <a:pt x="3625" y="2994"/>
                      </a:lnTo>
                      <a:lnTo>
                        <a:pt x="3633" y="2996"/>
                      </a:lnTo>
                      <a:lnTo>
                        <a:pt x="3639" y="2992"/>
                      </a:lnTo>
                      <a:lnTo>
                        <a:pt x="3646" y="2987"/>
                      </a:lnTo>
                      <a:lnTo>
                        <a:pt x="3652" y="2991"/>
                      </a:lnTo>
                      <a:lnTo>
                        <a:pt x="3656" y="2996"/>
                      </a:lnTo>
                      <a:lnTo>
                        <a:pt x="3658" y="2997"/>
                      </a:lnTo>
                      <a:lnTo>
                        <a:pt x="3660" y="2999"/>
                      </a:lnTo>
                      <a:lnTo>
                        <a:pt x="3663" y="3000"/>
                      </a:lnTo>
                      <a:lnTo>
                        <a:pt x="3665" y="3001"/>
                      </a:lnTo>
                      <a:lnTo>
                        <a:pt x="3680" y="3003"/>
                      </a:lnTo>
                      <a:lnTo>
                        <a:pt x="3696" y="3004"/>
                      </a:lnTo>
                      <a:lnTo>
                        <a:pt x="3704" y="3004"/>
                      </a:lnTo>
                      <a:lnTo>
                        <a:pt x="3713" y="3005"/>
                      </a:lnTo>
                      <a:lnTo>
                        <a:pt x="3721" y="3008"/>
                      </a:lnTo>
                      <a:lnTo>
                        <a:pt x="3730" y="3010"/>
                      </a:lnTo>
                      <a:lnTo>
                        <a:pt x="3732" y="3010"/>
                      </a:lnTo>
                      <a:lnTo>
                        <a:pt x="3732" y="3012"/>
                      </a:lnTo>
                      <a:lnTo>
                        <a:pt x="3732" y="3013"/>
                      </a:lnTo>
                      <a:lnTo>
                        <a:pt x="3732" y="3016"/>
                      </a:lnTo>
                      <a:lnTo>
                        <a:pt x="3730" y="3020"/>
                      </a:lnTo>
                      <a:lnTo>
                        <a:pt x="3730" y="3023"/>
                      </a:lnTo>
                      <a:lnTo>
                        <a:pt x="3734" y="3031"/>
                      </a:lnTo>
                      <a:lnTo>
                        <a:pt x="3738" y="3038"/>
                      </a:lnTo>
                      <a:lnTo>
                        <a:pt x="3742" y="3043"/>
                      </a:lnTo>
                      <a:lnTo>
                        <a:pt x="3748" y="3047"/>
                      </a:lnTo>
                      <a:lnTo>
                        <a:pt x="3760" y="3053"/>
                      </a:lnTo>
                      <a:lnTo>
                        <a:pt x="3772" y="3058"/>
                      </a:lnTo>
                      <a:lnTo>
                        <a:pt x="3783" y="3062"/>
                      </a:lnTo>
                      <a:lnTo>
                        <a:pt x="3795" y="3066"/>
                      </a:lnTo>
                      <a:lnTo>
                        <a:pt x="3814" y="3064"/>
                      </a:lnTo>
                      <a:lnTo>
                        <a:pt x="3831" y="3061"/>
                      </a:lnTo>
                      <a:lnTo>
                        <a:pt x="3844" y="3061"/>
                      </a:lnTo>
                      <a:lnTo>
                        <a:pt x="3857" y="3061"/>
                      </a:lnTo>
                      <a:lnTo>
                        <a:pt x="3870" y="3061"/>
                      </a:lnTo>
                      <a:lnTo>
                        <a:pt x="3883" y="3061"/>
                      </a:lnTo>
                      <a:lnTo>
                        <a:pt x="3890" y="3065"/>
                      </a:lnTo>
                      <a:lnTo>
                        <a:pt x="3896" y="3067"/>
                      </a:lnTo>
                      <a:lnTo>
                        <a:pt x="3904" y="3069"/>
                      </a:lnTo>
                      <a:lnTo>
                        <a:pt x="3910" y="3070"/>
                      </a:lnTo>
                      <a:lnTo>
                        <a:pt x="3917" y="3069"/>
                      </a:lnTo>
                      <a:lnTo>
                        <a:pt x="3923" y="3066"/>
                      </a:lnTo>
                      <a:lnTo>
                        <a:pt x="3930" y="3062"/>
                      </a:lnTo>
                      <a:lnTo>
                        <a:pt x="3934" y="3056"/>
                      </a:lnTo>
                      <a:lnTo>
                        <a:pt x="3940" y="3052"/>
                      </a:lnTo>
                      <a:lnTo>
                        <a:pt x="3945" y="3044"/>
                      </a:lnTo>
                      <a:lnTo>
                        <a:pt x="3948" y="3040"/>
                      </a:lnTo>
                      <a:lnTo>
                        <a:pt x="3948" y="3036"/>
                      </a:lnTo>
                      <a:lnTo>
                        <a:pt x="3948" y="3032"/>
                      </a:lnTo>
                      <a:lnTo>
                        <a:pt x="3947" y="3029"/>
                      </a:lnTo>
                      <a:lnTo>
                        <a:pt x="3947" y="3023"/>
                      </a:lnTo>
                      <a:lnTo>
                        <a:pt x="3945" y="3020"/>
                      </a:lnTo>
                      <a:lnTo>
                        <a:pt x="3943" y="3017"/>
                      </a:lnTo>
                      <a:lnTo>
                        <a:pt x="3940" y="3013"/>
                      </a:lnTo>
                      <a:lnTo>
                        <a:pt x="3934" y="3008"/>
                      </a:lnTo>
                      <a:lnTo>
                        <a:pt x="3929" y="3001"/>
                      </a:lnTo>
                      <a:lnTo>
                        <a:pt x="3922" y="2981"/>
                      </a:lnTo>
                      <a:lnTo>
                        <a:pt x="3916" y="2964"/>
                      </a:lnTo>
                      <a:lnTo>
                        <a:pt x="3916" y="2953"/>
                      </a:lnTo>
                      <a:lnTo>
                        <a:pt x="3918" y="2944"/>
                      </a:lnTo>
                      <a:lnTo>
                        <a:pt x="3921" y="2935"/>
                      </a:lnTo>
                      <a:lnTo>
                        <a:pt x="3923" y="2928"/>
                      </a:lnTo>
                      <a:lnTo>
                        <a:pt x="3930" y="2925"/>
                      </a:lnTo>
                      <a:lnTo>
                        <a:pt x="3939" y="2922"/>
                      </a:lnTo>
                      <a:lnTo>
                        <a:pt x="3940" y="2911"/>
                      </a:lnTo>
                      <a:lnTo>
                        <a:pt x="3939" y="2896"/>
                      </a:lnTo>
                      <a:lnTo>
                        <a:pt x="3940" y="2890"/>
                      </a:lnTo>
                      <a:lnTo>
                        <a:pt x="3940" y="2883"/>
                      </a:lnTo>
                      <a:lnTo>
                        <a:pt x="3943" y="2880"/>
                      </a:lnTo>
                      <a:lnTo>
                        <a:pt x="3947" y="2876"/>
                      </a:lnTo>
                      <a:lnTo>
                        <a:pt x="3951" y="2876"/>
                      </a:lnTo>
                      <a:lnTo>
                        <a:pt x="3954" y="2876"/>
                      </a:lnTo>
                      <a:lnTo>
                        <a:pt x="3957" y="2877"/>
                      </a:lnTo>
                      <a:lnTo>
                        <a:pt x="3961" y="2878"/>
                      </a:lnTo>
                      <a:lnTo>
                        <a:pt x="3966" y="2883"/>
                      </a:lnTo>
                      <a:lnTo>
                        <a:pt x="3973" y="2889"/>
                      </a:lnTo>
                      <a:lnTo>
                        <a:pt x="3979" y="2895"/>
                      </a:lnTo>
                      <a:lnTo>
                        <a:pt x="3986" y="2902"/>
                      </a:lnTo>
                      <a:lnTo>
                        <a:pt x="3991" y="2906"/>
                      </a:lnTo>
                      <a:lnTo>
                        <a:pt x="3999" y="2909"/>
                      </a:lnTo>
                      <a:lnTo>
                        <a:pt x="4005" y="2909"/>
                      </a:lnTo>
                      <a:lnTo>
                        <a:pt x="4012" y="2908"/>
                      </a:lnTo>
                      <a:lnTo>
                        <a:pt x="4019" y="2907"/>
                      </a:lnTo>
                      <a:lnTo>
                        <a:pt x="4026" y="2904"/>
                      </a:lnTo>
                      <a:lnTo>
                        <a:pt x="4034" y="2902"/>
                      </a:lnTo>
                      <a:lnTo>
                        <a:pt x="4040" y="2899"/>
                      </a:lnTo>
                      <a:lnTo>
                        <a:pt x="4047" y="2899"/>
                      </a:lnTo>
                      <a:lnTo>
                        <a:pt x="4053" y="2899"/>
                      </a:lnTo>
                      <a:lnTo>
                        <a:pt x="4058" y="2900"/>
                      </a:lnTo>
                      <a:lnTo>
                        <a:pt x="4063" y="2902"/>
                      </a:lnTo>
                      <a:lnTo>
                        <a:pt x="4067" y="2906"/>
                      </a:lnTo>
                      <a:lnTo>
                        <a:pt x="4071" y="2909"/>
                      </a:lnTo>
                      <a:lnTo>
                        <a:pt x="4079" y="2917"/>
                      </a:lnTo>
                      <a:lnTo>
                        <a:pt x="4087" y="2922"/>
                      </a:lnTo>
                      <a:lnTo>
                        <a:pt x="4097" y="2924"/>
                      </a:lnTo>
                      <a:lnTo>
                        <a:pt x="4109" y="2922"/>
                      </a:lnTo>
                      <a:lnTo>
                        <a:pt x="4114" y="2922"/>
                      </a:lnTo>
                      <a:lnTo>
                        <a:pt x="4119" y="2922"/>
                      </a:lnTo>
                      <a:lnTo>
                        <a:pt x="4124" y="2924"/>
                      </a:lnTo>
                      <a:lnTo>
                        <a:pt x="4128" y="2928"/>
                      </a:lnTo>
                      <a:lnTo>
                        <a:pt x="4139" y="2931"/>
                      </a:lnTo>
                      <a:lnTo>
                        <a:pt x="4148" y="2938"/>
                      </a:lnTo>
                      <a:lnTo>
                        <a:pt x="4152" y="2942"/>
                      </a:lnTo>
                      <a:lnTo>
                        <a:pt x="4155" y="2946"/>
                      </a:lnTo>
                      <a:lnTo>
                        <a:pt x="4158" y="2950"/>
                      </a:lnTo>
                      <a:lnTo>
                        <a:pt x="4161" y="2955"/>
                      </a:lnTo>
                      <a:lnTo>
                        <a:pt x="4162" y="2966"/>
                      </a:lnTo>
                      <a:lnTo>
                        <a:pt x="4161" y="2981"/>
                      </a:lnTo>
                      <a:lnTo>
                        <a:pt x="4161" y="2987"/>
                      </a:lnTo>
                      <a:lnTo>
                        <a:pt x="4161" y="2994"/>
                      </a:lnTo>
                      <a:lnTo>
                        <a:pt x="4162" y="3000"/>
                      </a:lnTo>
                      <a:lnTo>
                        <a:pt x="4165" y="3005"/>
                      </a:lnTo>
                      <a:lnTo>
                        <a:pt x="4172" y="3016"/>
                      </a:lnTo>
                      <a:lnTo>
                        <a:pt x="4181" y="3025"/>
                      </a:lnTo>
                      <a:lnTo>
                        <a:pt x="4192" y="3032"/>
                      </a:lnTo>
                      <a:lnTo>
                        <a:pt x="4202" y="3038"/>
                      </a:lnTo>
                      <a:lnTo>
                        <a:pt x="4205" y="3039"/>
                      </a:lnTo>
                      <a:lnTo>
                        <a:pt x="4209" y="3039"/>
                      </a:lnTo>
                      <a:lnTo>
                        <a:pt x="4213" y="3038"/>
                      </a:lnTo>
                      <a:lnTo>
                        <a:pt x="4216" y="3035"/>
                      </a:lnTo>
                      <a:lnTo>
                        <a:pt x="4223" y="3031"/>
                      </a:lnTo>
                      <a:lnTo>
                        <a:pt x="4229" y="3029"/>
                      </a:lnTo>
                      <a:lnTo>
                        <a:pt x="4229" y="3030"/>
                      </a:lnTo>
                      <a:lnTo>
                        <a:pt x="4228" y="3034"/>
                      </a:lnTo>
                      <a:lnTo>
                        <a:pt x="4228" y="3036"/>
                      </a:lnTo>
                      <a:lnTo>
                        <a:pt x="4229" y="3038"/>
                      </a:lnTo>
                      <a:lnTo>
                        <a:pt x="4237" y="3042"/>
                      </a:lnTo>
                      <a:lnTo>
                        <a:pt x="4244" y="3043"/>
                      </a:lnTo>
                      <a:lnTo>
                        <a:pt x="4250" y="3043"/>
                      </a:lnTo>
                      <a:lnTo>
                        <a:pt x="4258" y="3043"/>
                      </a:lnTo>
                      <a:lnTo>
                        <a:pt x="4273" y="3043"/>
                      </a:lnTo>
                      <a:lnTo>
                        <a:pt x="4290" y="3043"/>
                      </a:lnTo>
                      <a:lnTo>
                        <a:pt x="4306" y="3042"/>
                      </a:lnTo>
                      <a:lnTo>
                        <a:pt x="4323" y="3038"/>
                      </a:lnTo>
                      <a:lnTo>
                        <a:pt x="4327" y="3036"/>
                      </a:lnTo>
                      <a:lnTo>
                        <a:pt x="4332" y="3034"/>
                      </a:lnTo>
                      <a:lnTo>
                        <a:pt x="4353" y="3032"/>
                      </a:lnTo>
                      <a:lnTo>
                        <a:pt x="4372" y="3031"/>
                      </a:lnTo>
                      <a:lnTo>
                        <a:pt x="4391" y="3031"/>
                      </a:lnTo>
                      <a:lnTo>
                        <a:pt x="4410" y="3034"/>
                      </a:lnTo>
                      <a:lnTo>
                        <a:pt x="4421" y="3035"/>
                      </a:lnTo>
                      <a:lnTo>
                        <a:pt x="4432" y="3039"/>
                      </a:lnTo>
                      <a:lnTo>
                        <a:pt x="4442" y="3043"/>
                      </a:lnTo>
                      <a:lnTo>
                        <a:pt x="4452" y="3047"/>
                      </a:lnTo>
                      <a:lnTo>
                        <a:pt x="4463" y="3049"/>
                      </a:lnTo>
                      <a:lnTo>
                        <a:pt x="4474" y="3049"/>
                      </a:lnTo>
                      <a:lnTo>
                        <a:pt x="4481" y="3051"/>
                      </a:lnTo>
                      <a:lnTo>
                        <a:pt x="4487" y="3052"/>
                      </a:lnTo>
                      <a:lnTo>
                        <a:pt x="4493" y="3053"/>
                      </a:lnTo>
                      <a:lnTo>
                        <a:pt x="4498" y="3056"/>
                      </a:lnTo>
                      <a:lnTo>
                        <a:pt x="4498" y="3073"/>
                      </a:lnTo>
                      <a:lnTo>
                        <a:pt x="4498" y="3084"/>
                      </a:lnTo>
                      <a:lnTo>
                        <a:pt x="4503" y="3093"/>
                      </a:lnTo>
                      <a:lnTo>
                        <a:pt x="4508" y="3101"/>
                      </a:lnTo>
                      <a:lnTo>
                        <a:pt x="4516" y="3108"/>
                      </a:lnTo>
                      <a:lnTo>
                        <a:pt x="4526" y="3112"/>
                      </a:lnTo>
                      <a:lnTo>
                        <a:pt x="4538" y="3114"/>
                      </a:lnTo>
                      <a:lnTo>
                        <a:pt x="4550" y="3115"/>
                      </a:lnTo>
                      <a:lnTo>
                        <a:pt x="4563" y="3115"/>
                      </a:lnTo>
                      <a:lnTo>
                        <a:pt x="4576" y="3115"/>
                      </a:lnTo>
                      <a:lnTo>
                        <a:pt x="4600" y="3115"/>
                      </a:lnTo>
                      <a:lnTo>
                        <a:pt x="4627" y="3117"/>
                      </a:lnTo>
                      <a:lnTo>
                        <a:pt x="4631" y="3118"/>
                      </a:lnTo>
                      <a:lnTo>
                        <a:pt x="4638" y="3121"/>
                      </a:lnTo>
                      <a:lnTo>
                        <a:pt x="4640" y="3122"/>
                      </a:lnTo>
                      <a:lnTo>
                        <a:pt x="4644" y="3122"/>
                      </a:lnTo>
                      <a:lnTo>
                        <a:pt x="4647" y="3122"/>
                      </a:lnTo>
                      <a:lnTo>
                        <a:pt x="4651" y="3121"/>
                      </a:lnTo>
                      <a:lnTo>
                        <a:pt x="4666" y="3110"/>
                      </a:lnTo>
                      <a:lnTo>
                        <a:pt x="4679" y="3102"/>
                      </a:lnTo>
                      <a:lnTo>
                        <a:pt x="4692" y="3100"/>
                      </a:lnTo>
                      <a:lnTo>
                        <a:pt x="4706" y="3100"/>
                      </a:lnTo>
                      <a:lnTo>
                        <a:pt x="4719" y="3100"/>
                      </a:lnTo>
                      <a:lnTo>
                        <a:pt x="4734" y="3097"/>
                      </a:lnTo>
                      <a:lnTo>
                        <a:pt x="4741" y="3096"/>
                      </a:lnTo>
                      <a:lnTo>
                        <a:pt x="4748" y="3092"/>
                      </a:lnTo>
                      <a:lnTo>
                        <a:pt x="4754" y="3088"/>
                      </a:lnTo>
                      <a:lnTo>
                        <a:pt x="4761" y="3084"/>
                      </a:lnTo>
                      <a:lnTo>
                        <a:pt x="4773" y="3073"/>
                      </a:lnTo>
                      <a:lnTo>
                        <a:pt x="4780" y="3066"/>
                      </a:lnTo>
                      <a:lnTo>
                        <a:pt x="4791" y="3060"/>
                      </a:lnTo>
                      <a:lnTo>
                        <a:pt x="4801" y="3055"/>
                      </a:lnTo>
                      <a:lnTo>
                        <a:pt x="4811" y="3051"/>
                      </a:lnTo>
                      <a:lnTo>
                        <a:pt x="4822" y="3047"/>
                      </a:lnTo>
                      <a:lnTo>
                        <a:pt x="4830" y="3043"/>
                      </a:lnTo>
                      <a:lnTo>
                        <a:pt x="4839" y="3039"/>
                      </a:lnTo>
                      <a:lnTo>
                        <a:pt x="4843" y="3038"/>
                      </a:lnTo>
                      <a:lnTo>
                        <a:pt x="4846" y="3036"/>
                      </a:lnTo>
                      <a:lnTo>
                        <a:pt x="4850" y="3036"/>
                      </a:lnTo>
                      <a:lnTo>
                        <a:pt x="4854" y="3038"/>
                      </a:lnTo>
                      <a:lnTo>
                        <a:pt x="4859" y="3039"/>
                      </a:lnTo>
                      <a:lnTo>
                        <a:pt x="4865" y="3040"/>
                      </a:lnTo>
                      <a:lnTo>
                        <a:pt x="4869" y="3043"/>
                      </a:lnTo>
                      <a:lnTo>
                        <a:pt x="4872" y="3045"/>
                      </a:lnTo>
                      <a:lnTo>
                        <a:pt x="4881" y="3052"/>
                      </a:lnTo>
                      <a:lnTo>
                        <a:pt x="4891" y="3056"/>
                      </a:lnTo>
                      <a:lnTo>
                        <a:pt x="4898" y="3060"/>
                      </a:lnTo>
                      <a:lnTo>
                        <a:pt x="4906" y="3064"/>
                      </a:lnTo>
                      <a:lnTo>
                        <a:pt x="4914" y="3065"/>
                      </a:lnTo>
                      <a:lnTo>
                        <a:pt x="4924" y="3066"/>
                      </a:lnTo>
                      <a:lnTo>
                        <a:pt x="4940" y="3064"/>
                      </a:lnTo>
                      <a:lnTo>
                        <a:pt x="4957" y="3061"/>
                      </a:lnTo>
                      <a:lnTo>
                        <a:pt x="4967" y="3065"/>
                      </a:lnTo>
                      <a:lnTo>
                        <a:pt x="4975" y="3070"/>
                      </a:lnTo>
                      <a:lnTo>
                        <a:pt x="4993" y="3077"/>
                      </a:lnTo>
                      <a:lnTo>
                        <a:pt x="5011" y="3082"/>
                      </a:lnTo>
                      <a:lnTo>
                        <a:pt x="5031" y="3086"/>
                      </a:lnTo>
                      <a:lnTo>
                        <a:pt x="5049" y="3089"/>
                      </a:lnTo>
                      <a:lnTo>
                        <a:pt x="5064" y="3079"/>
                      </a:lnTo>
                      <a:lnTo>
                        <a:pt x="5080" y="3070"/>
                      </a:lnTo>
                      <a:lnTo>
                        <a:pt x="5097" y="3061"/>
                      </a:lnTo>
                      <a:lnTo>
                        <a:pt x="5110" y="3052"/>
                      </a:lnTo>
                      <a:lnTo>
                        <a:pt x="5110" y="3049"/>
                      </a:lnTo>
                      <a:lnTo>
                        <a:pt x="5110" y="3047"/>
                      </a:lnTo>
                      <a:lnTo>
                        <a:pt x="5110" y="3045"/>
                      </a:lnTo>
                      <a:lnTo>
                        <a:pt x="5108" y="3043"/>
                      </a:lnTo>
                      <a:lnTo>
                        <a:pt x="5106" y="3038"/>
                      </a:lnTo>
                      <a:lnTo>
                        <a:pt x="5104" y="3034"/>
                      </a:lnTo>
                      <a:lnTo>
                        <a:pt x="5114" y="3020"/>
                      </a:lnTo>
                      <a:lnTo>
                        <a:pt x="5123" y="3001"/>
                      </a:lnTo>
                      <a:lnTo>
                        <a:pt x="5121" y="2987"/>
                      </a:lnTo>
                      <a:lnTo>
                        <a:pt x="5119" y="2973"/>
                      </a:lnTo>
                      <a:lnTo>
                        <a:pt x="5119" y="2965"/>
                      </a:lnTo>
                      <a:lnTo>
                        <a:pt x="5119" y="2957"/>
                      </a:lnTo>
                      <a:lnTo>
                        <a:pt x="5120" y="2950"/>
                      </a:lnTo>
                      <a:lnTo>
                        <a:pt x="5123" y="2942"/>
                      </a:lnTo>
                      <a:lnTo>
                        <a:pt x="5137" y="2924"/>
                      </a:lnTo>
                      <a:lnTo>
                        <a:pt x="5151" y="2904"/>
                      </a:lnTo>
                      <a:lnTo>
                        <a:pt x="5154" y="2890"/>
                      </a:lnTo>
                      <a:lnTo>
                        <a:pt x="5154" y="2874"/>
                      </a:lnTo>
                      <a:lnTo>
                        <a:pt x="5152" y="2868"/>
                      </a:lnTo>
                      <a:lnTo>
                        <a:pt x="5151" y="2860"/>
                      </a:lnTo>
                      <a:lnTo>
                        <a:pt x="5149" y="2854"/>
                      </a:lnTo>
                      <a:lnTo>
                        <a:pt x="5146" y="2848"/>
                      </a:lnTo>
                      <a:lnTo>
                        <a:pt x="5142" y="2847"/>
                      </a:lnTo>
                      <a:lnTo>
                        <a:pt x="5138" y="2847"/>
                      </a:lnTo>
                      <a:lnTo>
                        <a:pt x="5136" y="2850"/>
                      </a:lnTo>
                      <a:lnTo>
                        <a:pt x="5132" y="2852"/>
                      </a:lnTo>
                      <a:lnTo>
                        <a:pt x="5128" y="2856"/>
                      </a:lnTo>
                      <a:lnTo>
                        <a:pt x="5125" y="2859"/>
                      </a:lnTo>
                      <a:lnTo>
                        <a:pt x="5121" y="2861"/>
                      </a:lnTo>
                      <a:lnTo>
                        <a:pt x="5117" y="2863"/>
                      </a:lnTo>
                      <a:lnTo>
                        <a:pt x="5111" y="2859"/>
                      </a:lnTo>
                      <a:lnTo>
                        <a:pt x="5106" y="2854"/>
                      </a:lnTo>
                      <a:lnTo>
                        <a:pt x="5104" y="2851"/>
                      </a:lnTo>
                      <a:lnTo>
                        <a:pt x="5103" y="2848"/>
                      </a:lnTo>
                      <a:lnTo>
                        <a:pt x="5103" y="2846"/>
                      </a:lnTo>
                      <a:lnTo>
                        <a:pt x="5104" y="2843"/>
                      </a:lnTo>
                      <a:lnTo>
                        <a:pt x="5107" y="2837"/>
                      </a:lnTo>
                      <a:lnTo>
                        <a:pt x="5110" y="2830"/>
                      </a:lnTo>
                      <a:lnTo>
                        <a:pt x="5114" y="2825"/>
                      </a:lnTo>
                      <a:lnTo>
                        <a:pt x="5117" y="2820"/>
                      </a:lnTo>
                      <a:lnTo>
                        <a:pt x="5121" y="2816"/>
                      </a:lnTo>
                      <a:lnTo>
                        <a:pt x="5127" y="2812"/>
                      </a:lnTo>
                      <a:lnTo>
                        <a:pt x="5132" y="2810"/>
                      </a:lnTo>
                      <a:lnTo>
                        <a:pt x="5136" y="2807"/>
                      </a:lnTo>
                      <a:lnTo>
                        <a:pt x="5140" y="2804"/>
                      </a:lnTo>
                      <a:lnTo>
                        <a:pt x="5145" y="2803"/>
                      </a:lnTo>
                      <a:lnTo>
                        <a:pt x="5149" y="2803"/>
                      </a:lnTo>
                      <a:lnTo>
                        <a:pt x="5152" y="2803"/>
                      </a:lnTo>
                      <a:lnTo>
                        <a:pt x="5162" y="2806"/>
                      </a:lnTo>
                      <a:lnTo>
                        <a:pt x="5169" y="2807"/>
                      </a:lnTo>
                      <a:lnTo>
                        <a:pt x="5184" y="2798"/>
                      </a:lnTo>
                      <a:lnTo>
                        <a:pt x="5202" y="2789"/>
                      </a:lnTo>
                      <a:lnTo>
                        <a:pt x="5220" y="2785"/>
                      </a:lnTo>
                      <a:lnTo>
                        <a:pt x="5239" y="2782"/>
                      </a:lnTo>
                      <a:lnTo>
                        <a:pt x="5259" y="2780"/>
                      </a:lnTo>
                      <a:lnTo>
                        <a:pt x="5281" y="2780"/>
                      </a:lnTo>
                      <a:lnTo>
                        <a:pt x="5294" y="2781"/>
                      </a:lnTo>
                      <a:lnTo>
                        <a:pt x="5305" y="2785"/>
                      </a:lnTo>
                      <a:lnTo>
                        <a:pt x="5318" y="2789"/>
                      </a:lnTo>
                      <a:lnTo>
                        <a:pt x="5331" y="2793"/>
                      </a:lnTo>
                      <a:lnTo>
                        <a:pt x="5335" y="2795"/>
                      </a:lnTo>
                      <a:lnTo>
                        <a:pt x="5340" y="2797"/>
                      </a:lnTo>
                      <a:lnTo>
                        <a:pt x="5346" y="2798"/>
                      </a:lnTo>
                      <a:lnTo>
                        <a:pt x="5350" y="2798"/>
                      </a:lnTo>
                      <a:lnTo>
                        <a:pt x="5361" y="2795"/>
                      </a:lnTo>
                      <a:lnTo>
                        <a:pt x="5368" y="2793"/>
                      </a:lnTo>
                      <a:lnTo>
                        <a:pt x="5382" y="2801"/>
                      </a:lnTo>
                      <a:lnTo>
                        <a:pt x="5399" y="2810"/>
                      </a:lnTo>
                      <a:lnTo>
                        <a:pt x="5413" y="2820"/>
                      </a:lnTo>
                      <a:lnTo>
                        <a:pt x="5429" y="2830"/>
                      </a:lnTo>
                      <a:lnTo>
                        <a:pt x="5438" y="2848"/>
                      </a:lnTo>
                      <a:lnTo>
                        <a:pt x="5447" y="2867"/>
                      </a:lnTo>
                      <a:lnTo>
                        <a:pt x="5451" y="2872"/>
                      </a:lnTo>
                      <a:lnTo>
                        <a:pt x="5456" y="2876"/>
                      </a:lnTo>
                      <a:lnTo>
                        <a:pt x="5455" y="2880"/>
                      </a:lnTo>
                      <a:lnTo>
                        <a:pt x="5452" y="2883"/>
                      </a:lnTo>
                      <a:lnTo>
                        <a:pt x="5451" y="2885"/>
                      </a:lnTo>
                      <a:lnTo>
                        <a:pt x="5449" y="2887"/>
                      </a:lnTo>
                      <a:lnTo>
                        <a:pt x="5449" y="2889"/>
                      </a:lnTo>
                      <a:lnTo>
                        <a:pt x="5451" y="2891"/>
                      </a:lnTo>
                      <a:lnTo>
                        <a:pt x="5460" y="2903"/>
                      </a:lnTo>
                      <a:lnTo>
                        <a:pt x="5470" y="2916"/>
                      </a:lnTo>
                      <a:lnTo>
                        <a:pt x="5482" y="2928"/>
                      </a:lnTo>
                      <a:lnTo>
                        <a:pt x="5492" y="2942"/>
                      </a:lnTo>
                      <a:lnTo>
                        <a:pt x="5495" y="2950"/>
                      </a:lnTo>
                      <a:lnTo>
                        <a:pt x="5497" y="2960"/>
                      </a:lnTo>
                      <a:lnTo>
                        <a:pt x="5506" y="2970"/>
                      </a:lnTo>
                      <a:lnTo>
                        <a:pt x="5515" y="2978"/>
                      </a:lnTo>
                      <a:lnTo>
                        <a:pt x="5523" y="2991"/>
                      </a:lnTo>
                      <a:lnTo>
                        <a:pt x="5530" y="3003"/>
                      </a:lnTo>
                      <a:lnTo>
                        <a:pt x="5535" y="3016"/>
                      </a:lnTo>
                      <a:lnTo>
                        <a:pt x="5540" y="3029"/>
                      </a:lnTo>
                      <a:lnTo>
                        <a:pt x="5541" y="3031"/>
                      </a:lnTo>
                      <a:lnTo>
                        <a:pt x="5544" y="3034"/>
                      </a:lnTo>
                      <a:lnTo>
                        <a:pt x="5547" y="3035"/>
                      </a:lnTo>
                      <a:lnTo>
                        <a:pt x="5550" y="3035"/>
                      </a:lnTo>
                      <a:lnTo>
                        <a:pt x="5557" y="3036"/>
                      </a:lnTo>
                      <a:lnTo>
                        <a:pt x="5562" y="3038"/>
                      </a:lnTo>
                      <a:lnTo>
                        <a:pt x="5561" y="3042"/>
                      </a:lnTo>
                      <a:lnTo>
                        <a:pt x="5558" y="3045"/>
                      </a:lnTo>
                      <a:lnTo>
                        <a:pt x="5557" y="3047"/>
                      </a:lnTo>
                      <a:lnTo>
                        <a:pt x="5557" y="3048"/>
                      </a:lnTo>
                      <a:lnTo>
                        <a:pt x="5557" y="3049"/>
                      </a:lnTo>
                      <a:lnTo>
                        <a:pt x="5558" y="3052"/>
                      </a:lnTo>
                      <a:lnTo>
                        <a:pt x="5558" y="3060"/>
                      </a:lnTo>
                      <a:lnTo>
                        <a:pt x="5561" y="3067"/>
                      </a:lnTo>
                      <a:lnTo>
                        <a:pt x="5566" y="3074"/>
                      </a:lnTo>
                      <a:lnTo>
                        <a:pt x="5571" y="3079"/>
                      </a:lnTo>
                      <a:lnTo>
                        <a:pt x="5583" y="3082"/>
                      </a:lnTo>
                      <a:lnTo>
                        <a:pt x="5595" y="3082"/>
                      </a:lnTo>
                      <a:lnTo>
                        <a:pt x="5601" y="3083"/>
                      </a:lnTo>
                      <a:lnTo>
                        <a:pt x="5606" y="3084"/>
                      </a:lnTo>
                      <a:lnTo>
                        <a:pt x="5611" y="3086"/>
                      </a:lnTo>
                      <a:lnTo>
                        <a:pt x="5618" y="3089"/>
                      </a:lnTo>
                      <a:lnTo>
                        <a:pt x="5636" y="3096"/>
                      </a:lnTo>
                      <a:lnTo>
                        <a:pt x="5654" y="3102"/>
                      </a:lnTo>
                      <a:lnTo>
                        <a:pt x="5661" y="3100"/>
                      </a:lnTo>
                      <a:lnTo>
                        <a:pt x="5666" y="3096"/>
                      </a:lnTo>
                      <a:lnTo>
                        <a:pt x="5668" y="3095"/>
                      </a:lnTo>
                      <a:lnTo>
                        <a:pt x="5671" y="3092"/>
                      </a:lnTo>
                      <a:lnTo>
                        <a:pt x="5675" y="3092"/>
                      </a:lnTo>
                      <a:lnTo>
                        <a:pt x="5678" y="3093"/>
                      </a:lnTo>
                      <a:lnTo>
                        <a:pt x="5684" y="3097"/>
                      </a:lnTo>
                      <a:lnTo>
                        <a:pt x="5691" y="3102"/>
                      </a:lnTo>
                      <a:lnTo>
                        <a:pt x="5696" y="3108"/>
                      </a:lnTo>
                      <a:lnTo>
                        <a:pt x="5701" y="3114"/>
                      </a:lnTo>
                      <a:lnTo>
                        <a:pt x="5711" y="3127"/>
                      </a:lnTo>
                      <a:lnTo>
                        <a:pt x="5724" y="3140"/>
                      </a:lnTo>
                      <a:lnTo>
                        <a:pt x="5736" y="3141"/>
                      </a:lnTo>
                      <a:lnTo>
                        <a:pt x="5751" y="3144"/>
                      </a:lnTo>
                      <a:lnTo>
                        <a:pt x="5757" y="3161"/>
                      </a:lnTo>
                      <a:lnTo>
                        <a:pt x="5762" y="3181"/>
                      </a:lnTo>
                      <a:lnTo>
                        <a:pt x="5761" y="3185"/>
                      </a:lnTo>
                      <a:lnTo>
                        <a:pt x="5759" y="3191"/>
                      </a:lnTo>
                      <a:lnTo>
                        <a:pt x="5759" y="3197"/>
                      </a:lnTo>
                      <a:lnTo>
                        <a:pt x="5762" y="3204"/>
                      </a:lnTo>
                      <a:lnTo>
                        <a:pt x="5766" y="3216"/>
                      </a:lnTo>
                      <a:lnTo>
                        <a:pt x="5772" y="3228"/>
                      </a:lnTo>
                      <a:lnTo>
                        <a:pt x="5775" y="3233"/>
                      </a:lnTo>
                      <a:lnTo>
                        <a:pt x="5780" y="3237"/>
                      </a:lnTo>
                      <a:lnTo>
                        <a:pt x="5784" y="3240"/>
                      </a:lnTo>
                      <a:lnTo>
                        <a:pt x="5789" y="3241"/>
                      </a:lnTo>
                      <a:lnTo>
                        <a:pt x="5811" y="3242"/>
                      </a:lnTo>
                      <a:lnTo>
                        <a:pt x="5833" y="3242"/>
                      </a:lnTo>
                      <a:lnTo>
                        <a:pt x="5855" y="3242"/>
                      </a:lnTo>
                      <a:lnTo>
                        <a:pt x="5877" y="3241"/>
                      </a:lnTo>
                      <a:lnTo>
                        <a:pt x="5886" y="3229"/>
                      </a:lnTo>
                      <a:lnTo>
                        <a:pt x="5895" y="3214"/>
                      </a:lnTo>
                      <a:lnTo>
                        <a:pt x="5919" y="3206"/>
                      </a:lnTo>
                      <a:lnTo>
                        <a:pt x="5942" y="3198"/>
                      </a:lnTo>
                      <a:lnTo>
                        <a:pt x="5964" y="3191"/>
                      </a:lnTo>
                      <a:lnTo>
                        <a:pt x="5989" y="3185"/>
                      </a:lnTo>
                      <a:lnTo>
                        <a:pt x="5990" y="3187"/>
                      </a:lnTo>
                      <a:lnTo>
                        <a:pt x="5991" y="3189"/>
                      </a:lnTo>
                      <a:lnTo>
                        <a:pt x="5993" y="3192"/>
                      </a:lnTo>
                      <a:lnTo>
                        <a:pt x="5991" y="3196"/>
                      </a:lnTo>
                      <a:lnTo>
                        <a:pt x="5991" y="3204"/>
                      </a:lnTo>
                      <a:lnTo>
                        <a:pt x="5993" y="3209"/>
                      </a:lnTo>
                      <a:lnTo>
                        <a:pt x="5996" y="3219"/>
                      </a:lnTo>
                      <a:lnTo>
                        <a:pt x="6002" y="3229"/>
                      </a:lnTo>
                      <a:lnTo>
                        <a:pt x="6004" y="3240"/>
                      </a:lnTo>
                      <a:lnTo>
                        <a:pt x="6007" y="3250"/>
                      </a:lnTo>
                      <a:lnTo>
                        <a:pt x="5998" y="3268"/>
                      </a:lnTo>
                      <a:lnTo>
                        <a:pt x="5989" y="3283"/>
                      </a:lnTo>
                      <a:lnTo>
                        <a:pt x="5986" y="3297"/>
                      </a:lnTo>
                      <a:lnTo>
                        <a:pt x="5986" y="3310"/>
                      </a:lnTo>
                      <a:lnTo>
                        <a:pt x="5987" y="3324"/>
                      </a:lnTo>
                      <a:lnTo>
                        <a:pt x="5989" y="3338"/>
                      </a:lnTo>
                      <a:lnTo>
                        <a:pt x="5987" y="3347"/>
                      </a:lnTo>
                      <a:lnTo>
                        <a:pt x="5987" y="3356"/>
                      </a:lnTo>
                      <a:lnTo>
                        <a:pt x="5986" y="3365"/>
                      </a:lnTo>
                      <a:lnTo>
                        <a:pt x="5984" y="3375"/>
                      </a:lnTo>
                      <a:lnTo>
                        <a:pt x="5984" y="3382"/>
                      </a:lnTo>
                      <a:lnTo>
                        <a:pt x="5982" y="3390"/>
                      </a:lnTo>
                      <a:lnTo>
                        <a:pt x="5981" y="3399"/>
                      </a:lnTo>
                      <a:lnTo>
                        <a:pt x="5978" y="3407"/>
                      </a:lnTo>
                      <a:lnTo>
                        <a:pt x="5973" y="3412"/>
                      </a:lnTo>
                      <a:lnTo>
                        <a:pt x="5965" y="3420"/>
                      </a:lnTo>
                      <a:lnTo>
                        <a:pt x="5965" y="3425"/>
                      </a:lnTo>
                      <a:lnTo>
                        <a:pt x="5967" y="3433"/>
                      </a:lnTo>
                      <a:lnTo>
                        <a:pt x="5965" y="3435"/>
                      </a:lnTo>
                      <a:lnTo>
                        <a:pt x="5965" y="3439"/>
                      </a:lnTo>
                      <a:lnTo>
                        <a:pt x="5963" y="3442"/>
                      </a:lnTo>
                      <a:lnTo>
                        <a:pt x="5960" y="3445"/>
                      </a:lnTo>
                      <a:lnTo>
                        <a:pt x="5956" y="3447"/>
                      </a:lnTo>
                      <a:lnTo>
                        <a:pt x="5951" y="3447"/>
                      </a:lnTo>
                      <a:lnTo>
                        <a:pt x="5946" y="3448"/>
                      </a:lnTo>
                      <a:lnTo>
                        <a:pt x="5942" y="3448"/>
                      </a:lnTo>
                      <a:lnTo>
                        <a:pt x="5929" y="3443"/>
                      </a:lnTo>
                      <a:lnTo>
                        <a:pt x="5916" y="3438"/>
                      </a:lnTo>
                      <a:lnTo>
                        <a:pt x="5911" y="3434"/>
                      </a:lnTo>
                      <a:lnTo>
                        <a:pt x="5906" y="3433"/>
                      </a:lnTo>
                      <a:lnTo>
                        <a:pt x="5901" y="3430"/>
                      </a:lnTo>
                      <a:lnTo>
                        <a:pt x="5895" y="3430"/>
                      </a:lnTo>
                      <a:lnTo>
                        <a:pt x="5891" y="3432"/>
                      </a:lnTo>
                      <a:lnTo>
                        <a:pt x="5890" y="3435"/>
                      </a:lnTo>
                      <a:lnTo>
                        <a:pt x="5888" y="3438"/>
                      </a:lnTo>
                      <a:lnTo>
                        <a:pt x="5886" y="3442"/>
                      </a:lnTo>
                      <a:lnTo>
                        <a:pt x="5885" y="3450"/>
                      </a:lnTo>
                      <a:lnTo>
                        <a:pt x="5881" y="3457"/>
                      </a:lnTo>
                      <a:lnTo>
                        <a:pt x="5873" y="3460"/>
                      </a:lnTo>
                      <a:lnTo>
                        <a:pt x="5866" y="3463"/>
                      </a:lnTo>
                      <a:lnTo>
                        <a:pt x="5862" y="3464"/>
                      </a:lnTo>
                      <a:lnTo>
                        <a:pt x="5859" y="3467"/>
                      </a:lnTo>
                      <a:lnTo>
                        <a:pt x="5855" y="3468"/>
                      </a:lnTo>
                      <a:lnTo>
                        <a:pt x="5854" y="3472"/>
                      </a:lnTo>
                      <a:lnTo>
                        <a:pt x="5853" y="3472"/>
                      </a:lnTo>
                      <a:lnTo>
                        <a:pt x="5851" y="3473"/>
                      </a:lnTo>
                      <a:lnTo>
                        <a:pt x="5851" y="3474"/>
                      </a:lnTo>
                      <a:lnTo>
                        <a:pt x="5853" y="3476"/>
                      </a:lnTo>
                      <a:lnTo>
                        <a:pt x="5855" y="3480"/>
                      </a:lnTo>
                      <a:lnTo>
                        <a:pt x="5858" y="3481"/>
                      </a:lnTo>
                      <a:lnTo>
                        <a:pt x="5864" y="3495"/>
                      </a:lnTo>
                      <a:lnTo>
                        <a:pt x="5872" y="3508"/>
                      </a:lnTo>
                      <a:lnTo>
                        <a:pt x="5876" y="3516"/>
                      </a:lnTo>
                      <a:lnTo>
                        <a:pt x="5879" y="3522"/>
                      </a:lnTo>
                      <a:lnTo>
                        <a:pt x="5881" y="3530"/>
                      </a:lnTo>
                      <a:lnTo>
                        <a:pt x="5881" y="3537"/>
                      </a:lnTo>
                      <a:lnTo>
                        <a:pt x="5885" y="3546"/>
                      </a:lnTo>
                      <a:lnTo>
                        <a:pt x="5886" y="3555"/>
                      </a:lnTo>
                      <a:lnTo>
                        <a:pt x="5888" y="3564"/>
                      </a:lnTo>
                      <a:lnTo>
                        <a:pt x="5886" y="3574"/>
                      </a:lnTo>
                      <a:lnTo>
                        <a:pt x="5885" y="3595"/>
                      </a:lnTo>
                      <a:lnTo>
                        <a:pt x="5881" y="3616"/>
                      </a:lnTo>
                      <a:lnTo>
                        <a:pt x="5875" y="3622"/>
                      </a:lnTo>
                      <a:lnTo>
                        <a:pt x="5863" y="3629"/>
                      </a:lnTo>
                      <a:lnTo>
                        <a:pt x="5860" y="3632"/>
                      </a:lnTo>
                      <a:lnTo>
                        <a:pt x="5859" y="3639"/>
                      </a:lnTo>
                      <a:lnTo>
                        <a:pt x="5859" y="3645"/>
                      </a:lnTo>
                      <a:lnTo>
                        <a:pt x="5858" y="3652"/>
                      </a:lnTo>
                      <a:close/>
                      <a:moveTo>
                        <a:pt x="954" y="209"/>
                      </a:moveTo>
                      <a:lnTo>
                        <a:pt x="953" y="212"/>
                      </a:lnTo>
                      <a:lnTo>
                        <a:pt x="953" y="213"/>
                      </a:lnTo>
                      <a:lnTo>
                        <a:pt x="956" y="214"/>
                      </a:lnTo>
                      <a:lnTo>
                        <a:pt x="958" y="216"/>
                      </a:lnTo>
                      <a:lnTo>
                        <a:pt x="963" y="219"/>
                      </a:lnTo>
                      <a:lnTo>
                        <a:pt x="969" y="222"/>
                      </a:lnTo>
                      <a:lnTo>
                        <a:pt x="983" y="223"/>
                      </a:lnTo>
                      <a:lnTo>
                        <a:pt x="997" y="223"/>
                      </a:lnTo>
                      <a:lnTo>
                        <a:pt x="1011" y="223"/>
                      </a:lnTo>
                      <a:lnTo>
                        <a:pt x="1026" y="222"/>
                      </a:lnTo>
                      <a:lnTo>
                        <a:pt x="1027" y="222"/>
                      </a:lnTo>
                      <a:lnTo>
                        <a:pt x="1027" y="219"/>
                      </a:lnTo>
                      <a:lnTo>
                        <a:pt x="1026" y="217"/>
                      </a:lnTo>
                      <a:lnTo>
                        <a:pt x="1026" y="214"/>
                      </a:lnTo>
                      <a:lnTo>
                        <a:pt x="1018" y="208"/>
                      </a:lnTo>
                      <a:lnTo>
                        <a:pt x="1011" y="201"/>
                      </a:lnTo>
                      <a:lnTo>
                        <a:pt x="1008" y="199"/>
                      </a:lnTo>
                      <a:lnTo>
                        <a:pt x="1004" y="195"/>
                      </a:lnTo>
                      <a:lnTo>
                        <a:pt x="1002" y="193"/>
                      </a:lnTo>
                      <a:lnTo>
                        <a:pt x="1001" y="192"/>
                      </a:lnTo>
                      <a:lnTo>
                        <a:pt x="998" y="191"/>
                      </a:lnTo>
                      <a:lnTo>
                        <a:pt x="997" y="192"/>
                      </a:lnTo>
                      <a:lnTo>
                        <a:pt x="989" y="203"/>
                      </a:lnTo>
                      <a:lnTo>
                        <a:pt x="983" y="214"/>
                      </a:lnTo>
                      <a:lnTo>
                        <a:pt x="979" y="214"/>
                      </a:lnTo>
                      <a:lnTo>
                        <a:pt x="975" y="214"/>
                      </a:lnTo>
                      <a:lnTo>
                        <a:pt x="973" y="214"/>
                      </a:lnTo>
                      <a:lnTo>
                        <a:pt x="969" y="213"/>
                      </a:lnTo>
                      <a:lnTo>
                        <a:pt x="961" y="210"/>
                      </a:lnTo>
                      <a:lnTo>
                        <a:pt x="954" y="209"/>
                      </a:lnTo>
                      <a:close/>
                      <a:moveTo>
                        <a:pt x="930" y="178"/>
                      </a:moveTo>
                      <a:lnTo>
                        <a:pt x="936" y="171"/>
                      </a:lnTo>
                      <a:lnTo>
                        <a:pt x="945" y="165"/>
                      </a:lnTo>
                      <a:lnTo>
                        <a:pt x="951" y="165"/>
                      </a:lnTo>
                      <a:lnTo>
                        <a:pt x="956" y="165"/>
                      </a:lnTo>
                      <a:lnTo>
                        <a:pt x="960" y="166"/>
                      </a:lnTo>
                      <a:lnTo>
                        <a:pt x="961" y="170"/>
                      </a:lnTo>
                      <a:lnTo>
                        <a:pt x="961" y="174"/>
                      </a:lnTo>
                      <a:lnTo>
                        <a:pt x="961" y="181"/>
                      </a:lnTo>
                      <a:lnTo>
                        <a:pt x="958" y="187"/>
                      </a:lnTo>
                      <a:lnTo>
                        <a:pt x="956" y="191"/>
                      </a:lnTo>
                      <a:lnTo>
                        <a:pt x="952" y="193"/>
                      </a:lnTo>
                      <a:lnTo>
                        <a:pt x="945" y="195"/>
                      </a:lnTo>
                      <a:lnTo>
                        <a:pt x="940" y="195"/>
                      </a:lnTo>
                      <a:lnTo>
                        <a:pt x="935" y="196"/>
                      </a:lnTo>
                      <a:lnTo>
                        <a:pt x="932" y="192"/>
                      </a:lnTo>
                      <a:lnTo>
                        <a:pt x="931" y="188"/>
                      </a:lnTo>
                      <a:lnTo>
                        <a:pt x="930" y="184"/>
                      </a:lnTo>
                      <a:lnTo>
                        <a:pt x="930" y="178"/>
                      </a:lnTo>
                      <a:close/>
                      <a:moveTo>
                        <a:pt x="954" y="54"/>
                      </a:moveTo>
                      <a:lnTo>
                        <a:pt x="957" y="54"/>
                      </a:lnTo>
                      <a:lnTo>
                        <a:pt x="960" y="54"/>
                      </a:lnTo>
                      <a:lnTo>
                        <a:pt x="962" y="54"/>
                      </a:lnTo>
                      <a:lnTo>
                        <a:pt x="965" y="55"/>
                      </a:lnTo>
                      <a:lnTo>
                        <a:pt x="970" y="59"/>
                      </a:lnTo>
                      <a:lnTo>
                        <a:pt x="973" y="63"/>
                      </a:lnTo>
                      <a:lnTo>
                        <a:pt x="973" y="65"/>
                      </a:lnTo>
                      <a:lnTo>
                        <a:pt x="971" y="68"/>
                      </a:lnTo>
                      <a:lnTo>
                        <a:pt x="970" y="69"/>
                      </a:lnTo>
                      <a:lnTo>
                        <a:pt x="967" y="70"/>
                      </a:lnTo>
                      <a:lnTo>
                        <a:pt x="963" y="73"/>
                      </a:lnTo>
                      <a:lnTo>
                        <a:pt x="960" y="76"/>
                      </a:lnTo>
                      <a:lnTo>
                        <a:pt x="957" y="82"/>
                      </a:lnTo>
                      <a:lnTo>
                        <a:pt x="954" y="85"/>
                      </a:lnTo>
                      <a:lnTo>
                        <a:pt x="952" y="77"/>
                      </a:lnTo>
                      <a:lnTo>
                        <a:pt x="949" y="69"/>
                      </a:lnTo>
                      <a:lnTo>
                        <a:pt x="949" y="65"/>
                      </a:lnTo>
                      <a:lnTo>
                        <a:pt x="951" y="61"/>
                      </a:lnTo>
                      <a:lnTo>
                        <a:pt x="952" y="57"/>
                      </a:lnTo>
                      <a:lnTo>
                        <a:pt x="954" y="54"/>
                      </a:lnTo>
                      <a:close/>
                      <a:moveTo>
                        <a:pt x="800" y="100"/>
                      </a:moveTo>
                      <a:lnTo>
                        <a:pt x="814" y="100"/>
                      </a:lnTo>
                      <a:lnTo>
                        <a:pt x="830" y="100"/>
                      </a:lnTo>
                      <a:lnTo>
                        <a:pt x="845" y="101"/>
                      </a:lnTo>
                      <a:lnTo>
                        <a:pt x="862" y="104"/>
                      </a:lnTo>
                      <a:lnTo>
                        <a:pt x="868" y="108"/>
                      </a:lnTo>
                      <a:lnTo>
                        <a:pt x="871" y="112"/>
                      </a:lnTo>
                      <a:lnTo>
                        <a:pt x="875" y="117"/>
                      </a:lnTo>
                      <a:lnTo>
                        <a:pt x="877" y="124"/>
                      </a:lnTo>
                      <a:lnTo>
                        <a:pt x="875" y="125"/>
                      </a:lnTo>
                      <a:lnTo>
                        <a:pt x="874" y="126"/>
                      </a:lnTo>
                      <a:lnTo>
                        <a:pt x="871" y="127"/>
                      </a:lnTo>
                      <a:lnTo>
                        <a:pt x="869" y="127"/>
                      </a:lnTo>
                      <a:lnTo>
                        <a:pt x="864" y="126"/>
                      </a:lnTo>
                      <a:lnTo>
                        <a:pt x="858" y="124"/>
                      </a:lnTo>
                      <a:lnTo>
                        <a:pt x="840" y="118"/>
                      </a:lnTo>
                      <a:lnTo>
                        <a:pt x="827" y="114"/>
                      </a:lnTo>
                      <a:lnTo>
                        <a:pt x="823" y="114"/>
                      </a:lnTo>
                      <a:lnTo>
                        <a:pt x="822" y="116"/>
                      </a:lnTo>
                      <a:lnTo>
                        <a:pt x="820" y="118"/>
                      </a:lnTo>
                      <a:lnTo>
                        <a:pt x="818" y="122"/>
                      </a:lnTo>
                      <a:lnTo>
                        <a:pt x="816" y="129"/>
                      </a:lnTo>
                      <a:lnTo>
                        <a:pt x="813" y="133"/>
                      </a:lnTo>
                      <a:lnTo>
                        <a:pt x="804" y="131"/>
                      </a:lnTo>
                      <a:lnTo>
                        <a:pt x="795" y="129"/>
                      </a:lnTo>
                      <a:lnTo>
                        <a:pt x="788" y="133"/>
                      </a:lnTo>
                      <a:lnTo>
                        <a:pt x="782" y="139"/>
                      </a:lnTo>
                      <a:lnTo>
                        <a:pt x="774" y="146"/>
                      </a:lnTo>
                      <a:lnTo>
                        <a:pt x="768" y="152"/>
                      </a:lnTo>
                      <a:lnTo>
                        <a:pt x="757" y="155"/>
                      </a:lnTo>
                      <a:lnTo>
                        <a:pt x="750" y="157"/>
                      </a:lnTo>
                      <a:lnTo>
                        <a:pt x="747" y="152"/>
                      </a:lnTo>
                      <a:lnTo>
                        <a:pt x="746" y="148"/>
                      </a:lnTo>
                      <a:lnTo>
                        <a:pt x="740" y="144"/>
                      </a:lnTo>
                      <a:lnTo>
                        <a:pt x="737" y="143"/>
                      </a:lnTo>
                      <a:lnTo>
                        <a:pt x="731" y="143"/>
                      </a:lnTo>
                      <a:lnTo>
                        <a:pt x="728" y="143"/>
                      </a:lnTo>
                      <a:lnTo>
                        <a:pt x="720" y="143"/>
                      </a:lnTo>
                      <a:lnTo>
                        <a:pt x="713" y="144"/>
                      </a:lnTo>
                      <a:lnTo>
                        <a:pt x="708" y="144"/>
                      </a:lnTo>
                      <a:lnTo>
                        <a:pt x="704" y="143"/>
                      </a:lnTo>
                      <a:lnTo>
                        <a:pt x="703" y="140"/>
                      </a:lnTo>
                      <a:lnTo>
                        <a:pt x="703" y="139"/>
                      </a:lnTo>
                      <a:lnTo>
                        <a:pt x="704" y="138"/>
                      </a:lnTo>
                      <a:lnTo>
                        <a:pt x="705" y="136"/>
                      </a:lnTo>
                      <a:lnTo>
                        <a:pt x="709" y="134"/>
                      </a:lnTo>
                      <a:lnTo>
                        <a:pt x="713" y="133"/>
                      </a:lnTo>
                      <a:lnTo>
                        <a:pt x="726" y="131"/>
                      </a:lnTo>
                      <a:lnTo>
                        <a:pt x="738" y="131"/>
                      </a:lnTo>
                      <a:lnTo>
                        <a:pt x="748" y="133"/>
                      </a:lnTo>
                      <a:lnTo>
                        <a:pt x="759" y="133"/>
                      </a:lnTo>
                      <a:lnTo>
                        <a:pt x="765" y="130"/>
                      </a:lnTo>
                      <a:lnTo>
                        <a:pt x="773" y="125"/>
                      </a:lnTo>
                      <a:lnTo>
                        <a:pt x="779" y="121"/>
                      </a:lnTo>
                      <a:lnTo>
                        <a:pt x="786" y="114"/>
                      </a:lnTo>
                      <a:lnTo>
                        <a:pt x="788" y="111"/>
                      </a:lnTo>
                      <a:lnTo>
                        <a:pt x="791" y="107"/>
                      </a:lnTo>
                      <a:lnTo>
                        <a:pt x="794" y="103"/>
                      </a:lnTo>
                      <a:lnTo>
                        <a:pt x="800" y="100"/>
                      </a:lnTo>
                      <a:close/>
                      <a:moveTo>
                        <a:pt x="1026" y="120"/>
                      </a:moveTo>
                      <a:lnTo>
                        <a:pt x="1028" y="124"/>
                      </a:lnTo>
                      <a:lnTo>
                        <a:pt x="1028" y="129"/>
                      </a:lnTo>
                      <a:lnTo>
                        <a:pt x="1028" y="133"/>
                      </a:lnTo>
                      <a:lnTo>
                        <a:pt x="1026" y="134"/>
                      </a:lnTo>
                      <a:lnTo>
                        <a:pt x="1018" y="138"/>
                      </a:lnTo>
                      <a:lnTo>
                        <a:pt x="1011" y="140"/>
                      </a:lnTo>
                      <a:lnTo>
                        <a:pt x="1005" y="143"/>
                      </a:lnTo>
                      <a:lnTo>
                        <a:pt x="997" y="144"/>
                      </a:lnTo>
                      <a:lnTo>
                        <a:pt x="987" y="143"/>
                      </a:lnTo>
                      <a:lnTo>
                        <a:pt x="976" y="142"/>
                      </a:lnTo>
                      <a:lnTo>
                        <a:pt x="966" y="142"/>
                      </a:lnTo>
                      <a:lnTo>
                        <a:pt x="956" y="144"/>
                      </a:lnTo>
                      <a:lnTo>
                        <a:pt x="949" y="148"/>
                      </a:lnTo>
                      <a:lnTo>
                        <a:pt x="944" y="155"/>
                      </a:lnTo>
                      <a:lnTo>
                        <a:pt x="941" y="159"/>
                      </a:lnTo>
                      <a:lnTo>
                        <a:pt x="939" y="161"/>
                      </a:lnTo>
                      <a:lnTo>
                        <a:pt x="935" y="162"/>
                      </a:lnTo>
                      <a:lnTo>
                        <a:pt x="932" y="162"/>
                      </a:lnTo>
                      <a:lnTo>
                        <a:pt x="913" y="159"/>
                      </a:lnTo>
                      <a:lnTo>
                        <a:pt x="895" y="153"/>
                      </a:lnTo>
                      <a:lnTo>
                        <a:pt x="890" y="157"/>
                      </a:lnTo>
                      <a:lnTo>
                        <a:pt x="884" y="161"/>
                      </a:lnTo>
                      <a:lnTo>
                        <a:pt x="882" y="162"/>
                      </a:lnTo>
                      <a:lnTo>
                        <a:pt x="880" y="164"/>
                      </a:lnTo>
                      <a:lnTo>
                        <a:pt x="879" y="166"/>
                      </a:lnTo>
                      <a:lnTo>
                        <a:pt x="880" y="168"/>
                      </a:lnTo>
                      <a:lnTo>
                        <a:pt x="892" y="177"/>
                      </a:lnTo>
                      <a:lnTo>
                        <a:pt x="904" y="187"/>
                      </a:lnTo>
                      <a:lnTo>
                        <a:pt x="904" y="188"/>
                      </a:lnTo>
                      <a:lnTo>
                        <a:pt x="901" y="188"/>
                      </a:lnTo>
                      <a:lnTo>
                        <a:pt x="899" y="188"/>
                      </a:lnTo>
                      <a:lnTo>
                        <a:pt x="895" y="188"/>
                      </a:lnTo>
                      <a:lnTo>
                        <a:pt x="887" y="187"/>
                      </a:lnTo>
                      <a:lnTo>
                        <a:pt x="880" y="187"/>
                      </a:lnTo>
                      <a:lnTo>
                        <a:pt x="877" y="191"/>
                      </a:lnTo>
                      <a:lnTo>
                        <a:pt x="871" y="193"/>
                      </a:lnTo>
                      <a:lnTo>
                        <a:pt x="866" y="196"/>
                      </a:lnTo>
                      <a:lnTo>
                        <a:pt x="862" y="196"/>
                      </a:lnTo>
                      <a:lnTo>
                        <a:pt x="855" y="196"/>
                      </a:lnTo>
                      <a:lnTo>
                        <a:pt x="848" y="196"/>
                      </a:lnTo>
                      <a:lnTo>
                        <a:pt x="835" y="203"/>
                      </a:lnTo>
                      <a:lnTo>
                        <a:pt x="829" y="206"/>
                      </a:lnTo>
                      <a:lnTo>
                        <a:pt x="829" y="203"/>
                      </a:lnTo>
                      <a:lnTo>
                        <a:pt x="829" y="199"/>
                      </a:lnTo>
                      <a:lnTo>
                        <a:pt x="831" y="196"/>
                      </a:lnTo>
                      <a:lnTo>
                        <a:pt x="833" y="192"/>
                      </a:lnTo>
                      <a:lnTo>
                        <a:pt x="839" y="187"/>
                      </a:lnTo>
                      <a:lnTo>
                        <a:pt x="843" y="182"/>
                      </a:lnTo>
                      <a:lnTo>
                        <a:pt x="847" y="175"/>
                      </a:lnTo>
                      <a:lnTo>
                        <a:pt x="848" y="173"/>
                      </a:lnTo>
                      <a:lnTo>
                        <a:pt x="842" y="173"/>
                      </a:lnTo>
                      <a:lnTo>
                        <a:pt x="834" y="173"/>
                      </a:lnTo>
                      <a:lnTo>
                        <a:pt x="827" y="174"/>
                      </a:lnTo>
                      <a:lnTo>
                        <a:pt x="820" y="177"/>
                      </a:lnTo>
                      <a:lnTo>
                        <a:pt x="816" y="188"/>
                      </a:lnTo>
                      <a:lnTo>
                        <a:pt x="810" y="196"/>
                      </a:lnTo>
                      <a:lnTo>
                        <a:pt x="807" y="196"/>
                      </a:lnTo>
                      <a:lnTo>
                        <a:pt x="804" y="193"/>
                      </a:lnTo>
                      <a:lnTo>
                        <a:pt x="800" y="191"/>
                      </a:lnTo>
                      <a:lnTo>
                        <a:pt x="798" y="188"/>
                      </a:lnTo>
                      <a:lnTo>
                        <a:pt x="794" y="181"/>
                      </a:lnTo>
                      <a:lnTo>
                        <a:pt x="792" y="173"/>
                      </a:lnTo>
                      <a:lnTo>
                        <a:pt x="794" y="168"/>
                      </a:lnTo>
                      <a:lnTo>
                        <a:pt x="798" y="164"/>
                      </a:lnTo>
                      <a:lnTo>
                        <a:pt x="801" y="160"/>
                      </a:lnTo>
                      <a:lnTo>
                        <a:pt x="807" y="159"/>
                      </a:lnTo>
                      <a:lnTo>
                        <a:pt x="809" y="159"/>
                      </a:lnTo>
                      <a:lnTo>
                        <a:pt x="813" y="161"/>
                      </a:lnTo>
                      <a:lnTo>
                        <a:pt x="817" y="164"/>
                      </a:lnTo>
                      <a:lnTo>
                        <a:pt x="820" y="168"/>
                      </a:lnTo>
                      <a:lnTo>
                        <a:pt x="827" y="168"/>
                      </a:lnTo>
                      <a:lnTo>
                        <a:pt x="834" y="168"/>
                      </a:lnTo>
                      <a:lnTo>
                        <a:pt x="842" y="166"/>
                      </a:lnTo>
                      <a:lnTo>
                        <a:pt x="848" y="162"/>
                      </a:lnTo>
                      <a:lnTo>
                        <a:pt x="843" y="159"/>
                      </a:lnTo>
                      <a:lnTo>
                        <a:pt x="834" y="153"/>
                      </a:lnTo>
                      <a:lnTo>
                        <a:pt x="842" y="151"/>
                      </a:lnTo>
                      <a:lnTo>
                        <a:pt x="848" y="148"/>
                      </a:lnTo>
                      <a:lnTo>
                        <a:pt x="838" y="144"/>
                      </a:lnTo>
                      <a:lnTo>
                        <a:pt x="834" y="144"/>
                      </a:lnTo>
                      <a:lnTo>
                        <a:pt x="836" y="140"/>
                      </a:lnTo>
                      <a:lnTo>
                        <a:pt x="839" y="138"/>
                      </a:lnTo>
                      <a:lnTo>
                        <a:pt x="842" y="136"/>
                      </a:lnTo>
                      <a:lnTo>
                        <a:pt x="844" y="135"/>
                      </a:lnTo>
                      <a:lnTo>
                        <a:pt x="851" y="134"/>
                      </a:lnTo>
                      <a:lnTo>
                        <a:pt x="857" y="134"/>
                      </a:lnTo>
                      <a:lnTo>
                        <a:pt x="865" y="139"/>
                      </a:lnTo>
                      <a:lnTo>
                        <a:pt x="877" y="144"/>
                      </a:lnTo>
                      <a:lnTo>
                        <a:pt x="883" y="143"/>
                      </a:lnTo>
                      <a:lnTo>
                        <a:pt x="890" y="143"/>
                      </a:lnTo>
                      <a:lnTo>
                        <a:pt x="892" y="142"/>
                      </a:lnTo>
                      <a:lnTo>
                        <a:pt x="895" y="139"/>
                      </a:lnTo>
                      <a:lnTo>
                        <a:pt x="897" y="138"/>
                      </a:lnTo>
                      <a:lnTo>
                        <a:pt x="900" y="134"/>
                      </a:lnTo>
                      <a:lnTo>
                        <a:pt x="903" y="134"/>
                      </a:lnTo>
                      <a:lnTo>
                        <a:pt x="904" y="131"/>
                      </a:lnTo>
                      <a:lnTo>
                        <a:pt x="904" y="129"/>
                      </a:lnTo>
                      <a:lnTo>
                        <a:pt x="904" y="125"/>
                      </a:lnTo>
                      <a:lnTo>
                        <a:pt x="899" y="120"/>
                      </a:lnTo>
                      <a:lnTo>
                        <a:pt x="891" y="114"/>
                      </a:lnTo>
                      <a:lnTo>
                        <a:pt x="892" y="108"/>
                      </a:lnTo>
                      <a:lnTo>
                        <a:pt x="895" y="105"/>
                      </a:lnTo>
                      <a:lnTo>
                        <a:pt x="906" y="101"/>
                      </a:lnTo>
                      <a:lnTo>
                        <a:pt x="918" y="99"/>
                      </a:lnTo>
                      <a:lnTo>
                        <a:pt x="931" y="96"/>
                      </a:lnTo>
                      <a:lnTo>
                        <a:pt x="941" y="96"/>
                      </a:lnTo>
                      <a:lnTo>
                        <a:pt x="948" y="100"/>
                      </a:lnTo>
                      <a:lnTo>
                        <a:pt x="956" y="105"/>
                      </a:lnTo>
                      <a:lnTo>
                        <a:pt x="963" y="103"/>
                      </a:lnTo>
                      <a:lnTo>
                        <a:pt x="974" y="100"/>
                      </a:lnTo>
                      <a:lnTo>
                        <a:pt x="979" y="105"/>
                      </a:lnTo>
                      <a:lnTo>
                        <a:pt x="963" y="113"/>
                      </a:lnTo>
                      <a:lnTo>
                        <a:pt x="951" y="120"/>
                      </a:lnTo>
                      <a:lnTo>
                        <a:pt x="949" y="120"/>
                      </a:lnTo>
                      <a:lnTo>
                        <a:pt x="949" y="121"/>
                      </a:lnTo>
                      <a:lnTo>
                        <a:pt x="949" y="121"/>
                      </a:lnTo>
                      <a:lnTo>
                        <a:pt x="949" y="122"/>
                      </a:lnTo>
                      <a:lnTo>
                        <a:pt x="952" y="124"/>
                      </a:lnTo>
                      <a:lnTo>
                        <a:pt x="956" y="125"/>
                      </a:lnTo>
                      <a:lnTo>
                        <a:pt x="973" y="120"/>
                      </a:lnTo>
                      <a:lnTo>
                        <a:pt x="993" y="114"/>
                      </a:lnTo>
                      <a:lnTo>
                        <a:pt x="1001" y="114"/>
                      </a:lnTo>
                      <a:lnTo>
                        <a:pt x="1009" y="116"/>
                      </a:lnTo>
                      <a:lnTo>
                        <a:pt x="1018" y="117"/>
                      </a:lnTo>
                      <a:lnTo>
                        <a:pt x="1026" y="120"/>
                      </a:lnTo>
                      <a:close/>
                      <a:moveTo>
                        <a:pt x="1237" y="73"/>
                      </a:moveTo>
                      <a:lnTo>
                        <a:pt x="1237" y="78"/>
                      </a:lnTo>
                      <a:lnTo>
                        <a:pt x="1251" y="83"/>
                      </a:lnTo>
                      <a:lnTo>
                        <a:pt x="1264" y="86"/>
                      </a:lnTo>
                      <a:lnTo>
                        <a:pt x="1276" y="90"/>
                      </a:lnTo>
                      <a:lnTo>
                        <a:pt x="1286" y="95"/>
                      </a:lnTo>
                      <a:lnTo>
                        <a:pt x="1299" y="99"/>
                      </a:lnTo>
                      <a:lnTo>
                        <a:pt x="1310" y="104"/>
                      </a:lnTo>
                      <a:lnTo>
                        <a:pt x="1315" y="101"/>
                      </a:lnTo>
                      <a:lnTo>
                        <a:pt x="1319" y="99"/>
                      </a:lnTo>
                      <a:lnTo>
                        <a:pt x="1308" y="94"/>
                      </a:lnTo>
                      <a:lnTo>
                        <a:pt x="1298" y="89"/>
                      </a:lnTo>
                      <a:lnTo>
                        <a:pt x="1288" y="85"/>
                      </a:lnTo>
                      <a:lnTo>
                        <a:pt x="1277" y="82"/>
                      </a:lnTo>
                      <a:lnTo>
                        <a:pt x="1268" y="78"/>
                      </a:lnTo>
                      <a:lnTo>
                        <a:pt x="1258" y="76"/>
                      </a:lnTo>
                      <a:lnTo>
                        <a:pt x="1247" y="74"/>
                      </a:lnTo>
                      <a:lnTo>
                        <a:pt x="1237" y="73"/>
                      </a:lnTo>
                      <a:close/>
                      <a:moveTo>
                        <a:pt x="1323" y="109"/>
                      </a:moveTo>
                      <a:lnTo>
                        <a:pt x="1320" y="111"/>
                      </a:lnTo>
                      <a:lnTo>
                        <a:pt x="1319" y="112"/>
                      </a:lnTo>
                      <a:lnTo>
                        <a:pt x="1319" y="114"/>
                      </a:lnTo>
                      <a:lnTo>
                        <a:pt x="1319" y="118"/>
                      </a:lnTo>
                      <a:lnTo>
                        <a:pt x="1325" y="121"/>
                      </a:lnTo>
                      <a:lnTo>
                        <a:pt x="1332" y="122"/>
                      </a:lnTo>
                      <a:lnTo>
                        <a:pt x="1339" y="121"/>
                      </a:lnTo>
                      <a:lnTo>
                        <a:pt x="1346" y="118"/>
                      </a:lnTo>
                      <a:lnTo>
                        <a:pt x="1350" y="118"/>
                      </a:lnTo>
                      <a:lnTo>
                        <a:pt x="1355" y="118"/>
                      </a:lnTo>
                      <a:lnTo>
                        <a:pt x="1360" y="116"/>
                      </a:lnTo>
                      <a:lnTo>
                        <a:pt x="1364" y="113"/>
                      </a:lnTo>
                      <a:lnTo>
                        <a:pt x="1364" y="109"/>
                      </a:lnTo>
                      <a:lnTo>
                        <a:pt x="1361" y="105"/>
                      </a:lnTo>
                      <a:lnTo>
                        <a:pt x="1359" y="101"/>
                      </a:lnTo>
                      <a:lnTo>
                        <a:pt x="1355" y="100"/>
                      </a:lnTo>
                      <a:lnTo>
                        <a:pt x="1349" y="100"/>
                      </a:lnTo>
                      <a:lnTo>
                        <a:pt x="1343" y="100"/>
                      </a:lnTo>
                      <a:lnTo>
                        <a:pt x="1338" y="101"/>
                      </a:lnTo>
                      <a:lnTo>
                        <a:pt x="1332" y="104"/>
                      </a:lnTo>
                      <a:lnTo>
                        <a:pt x="1329" y="104"/>
                      </a:lnTo>
                      <a:lnTo>
                        <a:pt x="1326" y="105"/>
                      </a:lnTo>
                      <a:lnTo>
                        <a:pt x="1324" y="107"/>
                      </a:lnTo>
                      <a:lnTo>
                        <a:pt x="1323" y="109"/>
                      </a:lnTo>
                      <a:close/>
                      <a:moveTo>
                        <a:pt x="1223" y="125"/>
                      </a:moveTo>
                      <a:lnTo>
                        <a:pt x="1221" y="125"/>
                      </a:lnTo>
                      <a:lnTo>
                        <a:pt x="1220" y="126"/>
                      </a:lnTo>
                      <a:lnTo>
                        <a:pt x="1220" y="129"/>
                      </a:lnTo>
                      <a:lnTo>
                        <a:pt x="1219" y="130"/>
                      </a:lnTo>
                      <a:lnTo>
                        <a:pt x="1220" y="133"/>
                      </a:lnTo>
                      <a:lnTo>
                        <a:pt x="1220" y="134"/>
                      </a:lnTo>
                      <a:lnTo>
                        <a:pt x="1221" y="135"/>
                      </a:lnTo>
                      <a:lnTo>
                        <a:pt x="1223" y="136"/>
                      </a:lnTo>
                      <a:lnTo>
                        <a:pt x="1233" y="139"/>
                      </a:lnTo>
                      <a:lnTo>
                        <a:pt x="1244" y="140"/>
                      </a:lnTo>
                      <a:lnTo>
                        <a:pt x="1255" y="139"/>
                      </a:lnTo>
                      <a:lnTo>
                        <a:pt x="1268" y="136"/>
                      </a:lnTo>
                      <a:lnTo>
                        <a:pt x="1271" y="134"/>
                      </a:lnTo>
                      <a:lnTo>
                        <a:pt x="1272" y="130"/>
                      </a:lnTo>
                      <a:lnTo>
                        <a:pt x="1272" y="126"/>
                      </a:lnTo>
                      <a:lnTo>
                        <a:pt x="1272" y="125"/>
                      </a:lnTo>
                      <a:lnTo>
                        <a:pt x="1264" y="121"/>
                      </a:lnTo>
                      <a:lnTo>
                        <a:pt x="1256" y="120"/>
                      </a:lnTo>
                      <a:lnTo>
                        <a:pt x="1249" y="118"/>
                      </a:lnTo>
                      <a:lnTo>
                        <a:pt x="1241" y="118"/>
                      </a:lnTo>
                      <a:lnTo>
                        <a:pt x="1234" y="118"/>
                      </a:lnTo>
                      <a:lnTo>
                        <a:pt x="1231" y="120"/>
                      </a:lnTo>
                      <a:lnTo>
                        <a:pt x="1227" y="121"/>
                      </a:lnTo>
                      <a:lnTo>
                        <a:pt x="1223" y="125"/>
                      </a:lnTo>
                      <a:close/>
                      <a:moveTo>
                        <a:pt x="1450" y="95"/>
                      </a:moveTo>
                      <a:lnTo>
                        <a:pt x="1448" y="94"/>
                      </a:lnTo>
                      <a:lnTo>
                        <a:pt x="1450" y="91"/>
                      </a:lnTo>
                      <a:lnTo>
                        <a:pt x="1452" y="90"/>
                      </a:lnTo>
                      <a:lnTo>
                        <a:pt x="1455" y="89"/>
                      </a:lnTo>
                      <a:lnTo>
                        <a:pt x="1463" y="85"/>
                      </a:lnTo>
                      <a:lnTo>
                        <a:pt x="1468" y="81"/>
                      </a:lnTo>
                      <a:lnTo>
                        <a:pt x="1470" y="77"/>
                      </a:lnTo>
                      <a:lnTo>
                        <a:pt x="1473" y="69"/>
                      </a:lnTo>
                      <a:lnTo>
                        <a:pt x="1474" y="67"/>
                      </a:lnTo>
                      <a:lnTo>
                        <a:pt x="1476" y="63"/>
                      </a:lnTo>
                      <a:lnTo>
                        <a:pt x="1478" y="60"/>
                      </a:lnTo>
                      <a:lnTo>
                        <a:pt x="1482" y="59"/>
                      </a:lnTo>
                      <a:lnTo>
                        <a:pt x="1489" y="56"/>
                      </a:lnTo>
                      <a:lnTo>
                        <a:pt x="1498" y="55"/>
                      </a:lnTo>
                      <a:lnTo>
                        <a:pt x="1505" y="56"/>
                      </a:lnTo>
                      <a:lnTo>
                        <a:pt x="1513" y="59"/>
                      </a:lnTo>
                      <a:lnTo>
                        <a:pt x="1516" y="60"/>
                      </a:lnTo>
                      <a:lnTo>
                        <a:pt x="1516" y="61"/>
                      </a:lnTo>
                      <a:lnTo>
                        <a:pt x="1513" y="64"/>
                      </a:lnTo>
                      <a:lnTo>
                        <a:pt x="1511" y="65"/>
                      </a:lnTo>
                      <a:lnTo>
                        <a:pt x="1504" y="69"/>
                      </a:lnTo>
                      <a:lnTo>
                        <a:pt x="1499" y="72"/>
                      </a:lnTo>
                      <a:lnTo>
                        <a:pt x="1492" y="83"/>
                      </a:lnTo>
                      <a:lnTo>
                        <a:pt x="1486" y="90"/>
                      </a:lnTo>
                      <a:lnTo>
                        <a:pt x="1482" y="94"/>
                      </a:lnTo>
                      <a:lnTo>
                        <a:pt x="1479" y="96"/>
                      </a:lnTo>
                      <a:lnTo>
                        <a:pt x="1476" y="99"/>
                      </a:lnTo>
                      <a:lnTo>
                        <a:pt x="1472" y="99"/>
                      </a:lnTo>
                      <a:lnTo>
                        <a:pt x="1465" y="100"/>
                      </a:lnTo>
                      <a:lnTo>
                        <a:pt x="1457" y="100"/>
                      </a:lnTo>
                      <a:lnTo>
                        <a:pt x="1455" y="100"/>
                      </a:lnTo>
                      <a:lnTo>
                        <a:pt x="1452" y="99"/>
                      </a:lnTo>
                      <a:lnTo>
                        <a:pt x="1451" y="98"/>
                      </a:lnTo>
                      <a:lnTo>
                        <a:pt x="1450" y="95"/>
                      </a:lnTo>
                      <a:close/>
                      <a:moveTo>
                        <a:pt x="1551" y="4"/>
                      </a:moveTo>
                      <a:lnTo>
                        <a:pt x="1548" y="7"/>
                      </a:lnTo>
                      <a:lnTo>
                        <a:pt x="1547" y="8"/>
                      </a:lnTo>
                      <a:lnTo>
                        <a:pt x="1544" y="9"/>
                      </a:lnTo>
                      <a:lnTo>
                        <a:pt x="1542" y="9"/>
                      </a:lnTo>
                      <a:lnTo>
                        <a:pt x="1535" y="8"/>
                      </a:lnTo>
                      <a:lnTo>
                        <a:pt x="1529" y="7"/>
                      </a:lnTo>
                      <a:lnTo>
                        <a:pt x="1524" y="7"/>
                      </a:lnTo>
                      <a:lnTo>
                        <a:pt x="1518" y="9"/>
                      </a:lnTo>
                      <a:lnTo>
                        <a:pt x="1518" y="12"/>
                      </a:lnTo>
                      <a:lnTo>
                        <a:pt x="1518" y="13"/>
                      </a:lnTo>
                      <a:lnTo>
                        <a:pt x="1520" y="15"/>
                      </a:lnTo>
                      <a:lnTo>
                        <a:pt x="1522" y="15"/>
                      </a:lnTo>
                      <a:lnTo>
                        <a:pt x="1530" y="16"/>
                      </a:lnTo>
                      <a:lnTo>
                        <a:pt x="1537" y="19"/>
                      </a:lnTo>
                      <a:lnTo>
                        <a:pt x="1540" y="21"/>
                      </a:lnTo>
                      <a:lnTo>
                        <a:pt x="1544" y="24"/>
                      </a:lnTo>
                      <a:lnTo>
                        <a:pt x="1549" y="26"/>
                      </a:lnTo>
                      <a:lnTo>
                        <a:pt x="1556" y="26"/>
                      </a:lnTo>
                      <a:lnTo>
                        <a:pt x="1562" y="26"/>
                      </a:lnTo>
                      <a:lnTo>
                        <a:pt x="1569" y="24"/>
                      </a:lnTo>
                      <a:lnTo>
                        <a:pt x="1574" y="20"/>
                      </a:lnTo>
                      <a:lnTo>
                        <a:pt x="1579" y="13"/>
                      </a:lnTo>
                      <a:lnTo>
                        <a:pt x="1581" y="12"/>
                      </a:lnTo>
                      <a:lnTo>
                        <a:pt x="1579" y="9"/>
                      </a:lnTo>
                      <a:lnTo>
                        <a:pt x="1579" y="7"/>
                      </a:lnTo>
                      <a:lnTo>
                        <a:pt x="1578" y="6"/>
                      </a:lnTo>
                      <a:lnTo>
                        <a:pt x="1574" y="2"/>
                      </a:lnTo>
                      <a:lnTo>
                        <a:pt x="1570" y="0"/>
                      </a:lnTo>
                      <a:lnTo>
                        <a:pt x="1559" y="3"/>
                      </a:lnTo>
                      <a:lnTo>
                        <a:pt x="1551" y="4"/>
                      </a:lnTo>
                      <a:close/>
                      <a:moveTo>
                        <a:pt x="1199" y="44"/>
                      </a:moveTo>
                      <a:lnTo>
                        <a:pt x="1198" y="44"/>
                      </a:lnTo>
                      <a:lnTo>
                        <a:pt x="1197" y="46"/>
                      </a:lnTo>
                      <a:lnTo>
                        <a:pt x="1197" y="47"/>
                      </a:lnTo>
                      <a:lnTo>
                        <a:pt x="1197" y="50"/>
                      </a:lnTo>
                      <a:lnTo>
                        <a:pt x="1197" y="54"/>
                      </a:lnTo>
                      <a:lnTo>
                        <a:pt x="1199" y="59"/>
                      </a:lnTo>
                      <a:lnTo>
                        <a:pt x="1205" y="61"/>
                      </a:lnTo>
                      <a:lnTo>
                        <a:pt x="1210" y="63"/>
                      </a:lnTo>
                      <a:lnTo>
                        <a:pt x="1215" y="63"/>
                      </a:lnTo>
                      <a:lnTo>
                        <a:pt x="1219" y="63"/>
                      </a:lnTo>
                      <a:lnTo>
                        <a:pt x="1231" y="61"/>
                      </a:lnTo>
                      <a:lnTo>
                        <a:pt x="1242" y="59"/>
                      </a:lnTo>
                      <a:lnTo>
                        <a:pt x="1249" y="61"/>
                      </a:lnTo>
                      <a:lnTo>
                        <a:pt x="1255" y="63"/>
                      </a:lnTo>
                      <a:lnTo>
                        <a:pt x="1269" y="63"/>
                      </a:lnTo>
                      <a:lnTo>
                        <a:pt x="1284" y="63"/>
                      </a:lnTo>
                      <a:lnTo>
                        <a:pt x="1293" y="67"/>
                      </a:lnTo>
                      <a:lnTo>
                        <a:pt x="1307" y="73"/>
                      </a:lnTo>
                      <a:lnTo>
                        <a:pt x="1320" y="79"/>
                      </a:lnTo>
                      <a:lnTo>
                        <a:pt x="1334" y="87"/>
                      </a:lnTo>
                      <a:lnTo>
                        <a:pt x="1343" y="86"/>
                      </a:lnTo>
                      <a:lnTo>
                        <a:pt x="1352" y="86"/>
                      </a:lnTo>
                      <a:lnTo>
                        <a:pt x="1361" y="85"/>
                      </a:lnTo>
                      <a:lnTo>
                        <a:pt x="1371" y="87"/>
                      </a:lnTo>
                      <a:lnTo>
                        <a:pt x="1382" y="87"/>
                      </a:lnTo>
                      <a:lnTo>
                        <a:pt x="1394" y="89"/>
                      </a:lnTo>
                      <a:lnTo>
                        <a:pt x="1407" y="90"/>
                      </a:lnTo>
                      <a:lnTo>
                        <a:pt x="1417" y="87"/>
                      </a:lnTo>
                      <a:lnTo>
                        <a:pt x="1426" y="87"/>
                      </a:lnTo>
                      <a:lnTo>
                        <a:pt x="1434" y="86"/>
                      </a:lnTo>
                      <a:lnTo>
                        <a:pt x="1439" y="85"/>
                      </a:lnTo>
                      <a:lnTo>
                        <a:pt x="1442" y="83"/>
                      </a:lnTo>
                      <a:lnTo>
                        <a:pt x="1444" y="81"/>
                      </a:lnTo>
                      <a:lnTo>
                        <a:pt x="1444" y="78"/>
                      </a:lnTo>
                      <a:lnTo>
                        <a:pt x="1443" y="73"/>
                      </a:lnTo>
                      <a:lnTo>
                        <a:pt x="1439" y="69"/>
                      </a:lnTo>
                      <a:lnTo>
                        <a:pt x="1435" y="67"/>
                      </a:lnTo>
                      <a:lnTo>
                        <a:pt x="1430" y="64"/>
                      </a:lnTo>
                      <a:lnTo>
                        <a:pt x="1419" y="61"/>
                      </a:lnTo>
                      <a:lnTo>
                        <a:pt x="1408" y="59"/>
                      </a:lnTo>
                      <a:lnTo>
                        <a:pt x="1397" y="56"/>
                      </a:lnTo>
                      <a:lnTo>
                        <a:pt x="1385" y="56"/>
                      </a:lnTo>
                      <a:lnTo>
                        <a:pt x="1373" y="57"/>
                      </a:lnTo>
                      <a:lnTo>
                        <a:pt x="1361" y="59"/>
                      </a:lnTo>
                      <a:lnTo>
                        <a:pt x="1346" y="54"/>
                      </a:lnTo>
                      <a:lnTo>
                        <a:pt x="1330" y="48"/>
                      </a:lnTo>
                      <a:lnTo>
                        <a:pt x="1316" y="43"/>
                      </a:lnTo>
                      <a:lnTo>
                        <a:pt x="1302" y="39"/>
                      </a:lnTo>
                      <a:lnTo>
                        <a:pt x="1291" y="39"/>
                      </a:lnTo>
                      <a:lnTo>
                        <a:pt x="1281" y="39"/>
                      </a:lnTo>
                      <a:lnTo>
                        <a:pt x="1271" y="39"/>
                      </a:lnTo>
                      <a:lnTo>
                        <a:pt x="1260" y="39"/>
                      </a:lnTo>
                      <a:lnTo>
                        <a:pt x="1247" y="37"/>
                      </a:lnTo>
                      <a:lnTo>
                        <a:pt x="1237" y="34"/>
                      </a:lnTo>
                      <a:lnTo>
                        <a:pt x="1234" y="39"/>
                      </a:lnTo>
                      <a:lnTo>
                        <a:pt x="1233" y="48"/>
                      </a:lnTo>
                      <a:lnTo>
                        <a:pt x="1229" y="48"/>
                      </a:lnTo>
                      <a:lnTo>
                        <a:pt x="1225" y="48"/>
                      </a:lnTo>
                      <a:lnTo>
                        <a:pt x="1220" y="47"/>
                      </a:lnTo>
                      <a:lnTo>
                        <a:pt x="1214" y="44"/>
                      </a:lnTo>
                      <a:lnTo>
                        <a:pt x="1210" y="43"/>
                      </a:lnTo>
                      <a:lnTo>
                        <a:pt x="1207" y="42"/>
                      </a:lnTo>
                      <a:lnTo>
                        <a:pt x="1203" y="42"/>
                      </a:lnTo>
                      <a:lnTo>
                        <a:pt x="1199" y="44"/>
                      </a:lnTo>
                      <a:close/>
                      <a:moveTo>
                        <a:pt x="1135" y="104"/>
                      </a:moveTo>
                      <a:lnTo>
                        <a:pt x="1132" y="105"/>
                      </a:lnTo>
                      <a:lnTo>
                        <a:pt x="1131" y="109"/>
                      </a:lnTo>
                      <a:lnTo>
                        <a:pt x="1132" y="112"/>
                      </a:lnTo>
                      <a:lnTo>
                        <a:pt x="1135" y="113"/>
                      </a:lnTo>
                      <a:lnTo>
                        <a:pt x="1149" y="117"/>
                      </a:lnTo>
                      <a:lnTo>
                        <a:pt x="1163" y="120"/>
                      </a:lnTo>
                      <a:lnTo>
                        <a:pt x="1179" y="122"/>
                      </a:lnTo>
                      <a:lnTo>
                        <a:pt x="1196" y="122"/>
                      </a:lnTo>
                      <a:lnTo>
                        <a:pt x="1199" y="122"/>
                      </a:lnTo>
                      <a:lnTo>
                        <a:pt x="1205" y="122"/>
                      </a:lnTo>
                      <a:lnTo>
                        <a:pt x="1209" y="121"/>
                      </a:lnTo>
                      <a:lnTo>
                        <a:pt x="1210" y="118"/>
                      </a:lnTo>
                      <a:lnTo>
                        <a:pt x="1211" y="117"/>
                      </a:lnTo>
                      <a:lnTo>
                        <a:pt x="1210" y="116"/>
                      </a:lnTo>
                      <a:lnTo>
                        <a:pt x="1209" y="114"/>
                      </a:lnTo>
                      <a:lnTo>
                        <a:pt x="1206" y="114"/>
                      </a:lnTo>
                      <a:lnTo>
                        <a:pt x="1201" y="113"/>
                      </a:lnTo>
                      <a:lnTo>
                        <a:pt x="1196" y="113"/>
                      </a:lnTo>
                      <a:lnTo>
                        <a:pt x="1185" y="111"/>
                      </a:lnTo>
                      <a:lnTo>
                        <a:pt x="1175" y="108"/>
                      </a:lnTo>
                      <a:lnTo>
                        <a:pt x="1164" y="105"/>
                      </a:lnTo>
                      <a:lnTo>
                        <a:pt x="1153" y="104"/>
                      </a:lnTo>
                      <a:lnTo>
                        <a:pt x="1149" y="104"/>
                      </a:lnTo>
                      <a:lnTo>
                        <a:pt x="1144" y="103"/>
                      </a:lnTo>
                      <a:lnTo>
                        <a:pt x="1139" y="103"/>
                      </a:lnTo>
                      <a:lnTo>
                        <a:pt x="1135" y="104"/>
                      </a:lnTo>
                      <a:close/>
                      <a:moveTo>
                        <a:pt x="1402" y="196"/>
                      </a:moveTo>
                      <a:lnTo>
                        <a:pt x="1404" y="200"/>
                      </a:lnTo>
                      <a:lnTo>
                        <a:pt x="1408" y="205"/>
                      </a:lnTo>
                      <a:lnTo>
                        <a:pt x="1409" y="209"/>
                      </a:lnTo>
                      <a:lnTo>
                        <a:pt x="1411" y="214"/>
                      </a:lnTo>
                      <a:lnTo>
                        <a:pt x="1409" y="217"/>
                      </a:lnTo>
                      <a:lnTo>
                        <a:pt x="1408" y="219"/>
                      </a:lnTo>
                      <a:lnTo>
                        <a:pt x="1404" y="219"/>
                      </a:lnTo>
                      <a:lnTo>
                        <a:pt x="1402" y="218"/>
                      </a:lnTo>
                      <a:lnTo>
                        <a:pt x="1395" y="217"/>
                      </a:lnTo>
                      <a:lnTo>
                        <a:pt x="1391" y="214"/>
                      </a:lnTo>
                      <a:lnTo>
                        <a:pt x="1389" y="210"/>
                      </a:lnTo>
                      <a:lnTo>
                        <a:pt x="1387" y="205"/>
                      </a:lnTo>
                      <a:lnTo>
                        <a:pt x="1389" y="201"/>
                      </a:lnTo>
                      <a:lnTo>
                        <a:pt x="1393" y="199"/>
                      </a:lnTo>
                      <a:lnTo>
                        <a:pt x="1398" y="196"/>
                      </a:lnTo>
                      <a:lnTo>
                        <a:pt x="1402" y="196"/>
                      </a:lnTo>
                      <a:close/>
                      <a:moveTo>
                        <a:pt x="1127" y="127"/>
                      </a:moveTo>
                      <a:lnTo>
                        <a:pt x="1124" y="135"/>
                      </a:lnTo>
                      <a:lnTo>
                        <a:pt x="1126" y="143"/>
                      </a:lnTo>
                      <a:lnTo>
                        <a:pt x="1128" y="148"/>
                      </a:lnTo>
                      <a:lnTo>
                        <a:pt x="1131" y="153"/>
                      </a:lnTo>
                      <a:lnTo>
                        <a:pt x="1136" y="157"/>
                      </a:lnTo>
                      <a:lnTo>
                        <a:pt x="1141" y="162"/>
                      </a:lnTo>
                      <a:lnTo>
                        <a:pt x="1145" y="164"/>
                      </a:lnTo>
                      <a:lnTo>
                        <a:pt x="1148" y="165"/>
                      </a:lnTo>
                      <a:lnTo>
                        <a:pt x="1150" y="165"/>
                      </a:lnTo>
                      <a:lnTo>
                        <a:pt x="1153" y="164"/>
                      </a:lnTo>
                      <a:lnTo>
                        <a:pt x="1154" y="160"/>
                      </a:lnTo>
                      <a:lnTo>
                        <a:pt x="1154" y="156"/>
                      </a:lnTo>
                      <a:lnTo>
                        <a:pt x="1154" y="151"/>
                      </a:lnTo>
                      <a:lnTo>
                        <a:pt x="1153" y="147"/>
                      </a:lnTo>
                      <a:lnTo>
                        <a:pt x="1151" y="142"/>
                      </a:lnTo>
                      <a:lnTo>
                        <a:pt x="1149" y="139"/>
                      </a:lnTo>
                      <a:lnTo>
                        <a:pt x="1146" y="135"/>
                      </a:lnTo>
                      <a:lnTo>
                        <a:pt x="1144" y="133"/>
                      </a:lnTo>
                      <a:lnTo>
                        <a:pt x="1140" y="130"/>
                      </a:lnTo>
                      <a:lnTo>
                        <a:pt x="1135" y="126"/>
                      </a:lnTo>
                      <a:lnTo>
                        <a:pt x="1133" y="126"/>
                      </a:lnTo>
                      <a:lnTo>
                        <a:pt x="1131" y="126"/>
                      </a:lnTo>
                      <a:lnTo>
                        <a:pt x="1128" y="126"/>
                      </a:lnTo>
                      <a:lnTo>
                        <a:pt x="1127" y="127"/>
                      </a:lnTo>
                      <a:close/>
                      <a:moveTo>
                        <a:pt x="1159" y="78"/>
                      </a:moveTo>
                      <a:lnTo>
                        <a:pt x="1155" y="79"/>
                      </a:lnTo>
                      <a:lnTo>
                        <a:pt x="1151" y="83"/>
                      </a:lnTo>
                      <a:lnTo>
                        <a:pt x="1150" y="85"/>
                      </a:lnTo>
                      <a:lnTo>
                        <a:pt x="1149" y="87"/>
                      </a:lnTo>
                      <a:lnTo>
                        <a:pt x="1149" y="90"/>
                      </a:lnTo>
                      <a:lnTo>
                        <a:pt x="1150" y="91"/>
                      </a:lnTo>
                      <a:lnTo>
                        <a:pt x="1162" y="96"/>
                      </a:lnTo>
                      <a:lnTo>
                        <a:pt x="1177" y="100"/>
                      </a:lnTo>
                      <a:lnTo>
                        <a:pt x="1188" y="103"/>
                      </a:lnTo>
                      <a:lnTo>
                        <a:pt x="1196" y="105"/>
                      </a:lnTo>
                      <a:lnTo>
                        <a:pt x="1205" y="105"/>
                      </a:lnTo>
                      <a:lnTo>
                        <a:pt x="1215" y="105"/>
                      </a:lnTo>
                      <a:lnTo>
                        <a:pt x="1224" y="108"/>
                      </a:lnTo>
                      <a:lnTo>
                        <a:pt x="1234" y="109"/>
                      </a:lnTo>
                      <a:lnTo>
                        <a:pt x="1245" y="109"/>
                      </a:lnTo>
                      <a:lnTo>
                        <a:pt x="1255" y="109"/>
                      </a:lnTo>
                      <a:lnTo>
                        <a:pt x="1263" y="109"/>
                      </a:lnTo>
                      <a:lnTo>
                        <a:pt x="1269" y="111"/>
                      </a:lnTo>
                      <a:lnTo>
                        <a:pt x="1275" y="112"/>
                      </a:lnTo>
                      <a:lnTo>
                        <a:pt x="1279" y="114"/>
                      </a:lnTo>
                      <a:lnTo>
                        <a:pt x="1289" y="117"/>
                      </a:lnTo>
                      <a:lnTo>
                        <a:pt x="1297" y="118"/>
                      </a:lnTo>
                      <a:lnTo>
                        <a:pt x="1301" y="118"/>
                      </a:lnTo>
                      <a:lnTo>
                        <a:pt x="1304" y="116"/>
                      </a:lnTo>
                      <a:lnTo>
                        <a:pt x="1306" y="114"/>
                      </a:lnTo>
                      <a:lnTo>
                        <a:pt x="1307" y="113"/>
                      </a:lnTo>
                      <a:lnTo>
                        <a:pt x="1307" y="112"/>
                      </a:lnTo>
                      <a:lnTo>
                        <a:pt x="1306" y="109"/>
                      </a:lnTo>
                      <a:lnTo>
                        <a:pt x="1298" y="104"/>
                      </a:lnTo>
                      <a:lnTo>
                        <a:pt x="1289" y="101"/>
                      </a:lnTo>
                      <a:lnTo>
                        <a:pt x="1280" y="99"/>
                      </a:lnTo>
                      <a:lnTo>
                        <a:pt x="1269" y="96"/>
                      </a:lnTo>
                      <a:lnTo>
                        <a:pt x="1259" y="92"/>
                      </a:lnTo>
                      <a:lnTo>
                        <a:pt x="1249" y="90"/>
                      </a:lnTo>
                      <a:lnTo>
                        <a:pt x="1238" y="87"/>
                      </a:lnTo>
                      <a:lnTo>
                        <a:pt x="1228" y="87"/>
                      </a:lnTo>
                      <a:lnTo>
                        <a:pt x="1219" y="89"/>
                      </a:lnTo>
                      <a:lnTo>
                        <a:pt x="1206" y="91"/>
                      </a:lnTo>
                      <a:lnTo>
                        <a:pt x="1192" y="85"/>
                      </a:lnTo>
                      <a:lnTo>
                        <a:pt x="1177" y="78"/>
                      </a:lnTo>
                      <a:lnTo>
                        <a:pt x="1171" y="77"/>
                      </a:lnTo>
                      <a:lnTo>
                        <a:pt x="1167" y="76"/>
                      </a:lnTo>
                      <a:lnTo>
                        <a:pt x="1163" y="76"/>
                      </a:lnTo>
                      <a:lnTo>
                        <a:pt x="1159" y="78"/>
                      </a:lnTo>
                      <a:close/>
                      <a:moveTo>
                        <a:pt x="1231" y="174"/>
                      </a:moveTo>
                      <a:lnTo>
                        <a:pt x="1231" y="177"/>
                      </a:lnTo>
                      <a:lnTo>
                        <a:pt x="1229" y="183"/>
                      </a:lnTo>
                      <a:lnTo>
                        <a:pt x="1229" y="191"/>
                      </a:lnTo>
                      <a:lnTo>
                        <a:pt x="1231" y="197"/>
                      </a:lnTo>
                      <a:lnTo>
                        <a:pt x="1236" y="200"/>
                      </a:lnTo>
                      <a:lnTo>
                        <a:pt x="1242" y="203"/>
                      </a:lnTo>
                      <a:lnTo>
                        <a:pt x="1249" y="205"/>
                      </a:lnTo>
                      <a:lnTo>
                        <a:pt x="1255" y="206"/>
                      </a:lnTo>
                      <a:lnTo>
                        <a:pt x="1262" y="208"/>
                      </a:lnTo>
                      <a:lnTo>
                        <a:pt x="1268" y="208"/>
                      </a:lnTo>
                      <a:lnTo>
                        <a:pt x="1275" y="208"/>
                      </a:lnTo>
                      <a:lnTo>
                        <a:pt x="1282" y="206"/>
                      </a:lnTo>
                      <a:lnTo>
                        <a:pt x="1285" y="204"/>
                      </a:lnTo>
                      <a:lnTo>
                        <a:pt x="1288" y="200"/>
                      </a:lnTo>
                      <a:lnTo>
                        <a:pt x="1289" y="195"/>
                      </a:lnTo>
                      <a:lnTo>
                        <a:pt x="1289" y="190"/>
                      </a:lnTo>
                      <a:lnTo>
                        <a:pt x="1289" y="184"/>
                      </a:lnTo>
                      <a:lnTo>
                        <a:pt x="1288" y="181"/>
                      </a:lnTo>
                      <a:lnTo>
                        <a:pt x="1285" y="177"/>
                      </a:lnTo>
                      <a:lnTo>
                        <a:pt x="1282" y="174"/>
                      </a:lnTo>
                      <a:lnTo>
                        <a:pt x="1271" y="171"/>
                      </a:lnTo>
                      <a:lnTo>
                        <a:pt x="1256" y="171"/>
                      </a:lnTo>
                      <a:lnTo>
                        <a:pt x="1242" y="173"/>
                      </a:lnTo>
                      <a:lnTo>
                        <a:pt x="1231" y="174"/>
                      </a:lnTo>
                      <a:close/>
                      <a:moveTo>
                        <a:pt x="1439" y="109"/>
                      </a:moveTo>
                      <a:lnTo>
                        <a:pt x="1450" y="109"/>
                      </a:lnTo>
                      <a:lnTo>
                        <a:pt x="1461" y="109"/>
                      </a:lnTo>
                      <a:lnTo>
                        <a:pt x="1473" y="109"/>
                      </a:lnTo>
                      <a:lnTo>
                        <a:pt x="1486" y="109"/>
                      </a:lnTo>
                      <a:lnTo>
                        <a:pt x="1496" y="108"/>
                      </a:lnTo>
                      <a:lnTo>
                        <a:pt x="1507" y="105"/>
                      </a:lnTo>
                      <a:lnTo>
                        <a:pt x="1512" y="105"/>
                      </a:lnTo>
                      <a:lnTo>
                        <a:pt x="1516" y="105"/>
                      </a:lnTo>
                      <a:lnTo>
                        <a:pt x="1521" y="107"/>
                      </a:lnTo>
                      <a:lnTo>
                        <a:pt x="1524" y="109"/>
                      </a:lnTo>
                      <a:lnTo>
                        <a:pt x="1527" y="112"/>
                      </a:lnTo>
                      <a:lnTo>
                        <a:pt x="1529" y="114"/>
                      </a:lnTo>
                      <a:lnTo>
                        <a:pt x="1530" y="118"/>
                      </a:lnTo>
                      <a:lnTo>
                        <a:pt x="1530" y="122"/>
                      </a:lnTo>
                      <a:lnTo>
                        <a:pt x="1527" y="130"/>
                      </a:lnTo>
                      <a:lnTo>
                        <a:pt x="1524" y="138"/>
                      </a:lnTo>
                      <a:lnTo>
                        <a:pt x="1520" y="142"/>
                      </a:lnTo>
                      <a:lnTo>
                        <a:pt x="1514" y="147"/>
                      </a:lnTo>
                      <a:lnTo>
                        <a:pt x="1512" y="152"/>
                      </a:lnTo>
                      <a:lnTo>
                        <a:pt x="1509" y="156"/>
                      </a:lnTo>
                      <a:lnTo>
                        <a:pt x="1504" y="165"/>
                      </a:lnTo>
                      <a:lnTo>
                        <a:pt x="1500" y="171"/>
                      </a:lnTo>
                      <a:lnTo>
                        <a:pt x="1494" y="173"/>
                      </a:lnTo>
                      <a:lnTo>
                        <a:pt x="1487" y="171"/>
                      </a:lnTo>
                      <a:lnTo>
                        <a:pt x="1481" y="169"/>
                      </a:lnTo>
                      <a:lnTo>
                        <a:pt x="1474" y="166"/>
                      </a:lnTo>
                      <a:lnTo>
                        <a:pt x="1469" y="162"/>
                      </a:lnTo>
                      <a:lnTo>
                        <a:pt x="1463" y="160"/>
                      </a:lnTo>
                      <a:lnTo>
                        <a:pt x="1456" y="159"/>
                      </a:lnTo>
                      <a:lnTo>
                        <a:pt x="1448" y="157"/>
                      </a:lnTo>
                      <a:lnTo>
                        <a:pt x="1430" y="164"/>
                      </a:lnTo>
                      <a:lnTo>
                        <a:pt x="1411" y="171"/>
                      </a:lnTo>
                      <a:lnTo>
                        <a:pt x="1408" y="171"/>
                      </a:lnTo>
                      <a:lnTo>
                        <a:pt x="1404" y="170"/>
                      </a:lnTo>
                      <a:lnTo>
                        <a:pt x="1400" y="168"/>
                      </a:lnTo>
                      <a:lnTo>
                        <a:pt x="1398" y="165"/>
                      </a:lnTo>
                      <a:lnTo>
                        <a:pt x="1395" y="162"/>
                      </a:lnTo>
                      <a:lnTo>
                        <a:pt x="1394" y="160"/>
                      </a:lnTo>
                      <a:lnTo>
                        <a:pt x="1393" y="156"/>
                      </a:lnTo>
                      <a:lnTo>
                        <a:pt x="1393" y="152"/>
                      </a:lnTo>
                      <a:lnTo>
                        <a:pt x="1390" y="142"/>
                      </a:lnTo>
                      <a:lnTo>
                        <a:pt x="1389" y="131"/>
                      </a:lnTo>
                      <a:lnTo>
                        <a:pt x="1390" y="126"/>
                      </a:lnTo>
                      <a:lnTo>
                        <a:pt x="1391" y="122"/>
                      </a:lnTo>
                      <a:lnTo>
                        <a:pt x="1394" y="118"/>
                      </a:lnTo>
                      <a:lnTo>
                        <a:pt x="1397" y="114"/>
                      </a:lnTo>
                      <a:lnTo>
                        <a:pt x="1400" y="112"/>
                      </a:lnTo>
                      <a:lnTo>
                        <a:pt x="1406" y="109"/>
                      </a:lnTo>
                      <a:lnTo>
                        <a:pt x="1411" y="109"/>
                      </a:lnTo>
                      <a:lnTo>
                        <a:pt x="1416" y="109"/>
                      </a:lnTo>
                      <a:lnTo>
                        <a:pt x="1428" y="111"/>
                      </a:lnTo>
                      <a:lnTo>
                        <a:pt x="1439" y="109"/>
                      </a:lnTo>
                      <a:close/>
                      <a:moveTo>
                        <a:pt x="1289" y="155"/>
                      </a:moveTo>
                      <a:lnTo>
                        <a:pt x="1308" y="152"/>
                      </a:lnTo>
                      <a:lnTo>
                        <a:pt x="1329" y="151"/>
                      </a:lnTo>
                      <a:lnTo>
                        <a:pt x="1349" y="152"/>
                      </a:lnTo>
                      <a:lnTo>
                        <a:pt x="1368" y="155"/>
                      </a:lnTo>
                      <a:lnTo>
                        <a:pt x="1376" y="156"/>
                      </a:lnTo>
                      <a:lnTo>
                        <a:pt x="1384" y="160"/>
                      </a:lnTo>
                      <a:lnTo>
                        <a:pt x="1387" y="162"/>
                      </a:lnTo>
                      <a:lnTo>
                        <a:pt x="1390" y="166"/>
                      </a:lnTo>
                      <a:lnTo>
                        <a:pt x="1391" y="169"/>
                      </a:lnTo>
                      <a:lnTo>
                        <a:pt x="1391" y="173"/>
                      </a:lnTo>
                      <a:lnTo>
                        <a:pt x="1389" y="175"/>
                      </a:lnTo>
                      <a:lnTo>
                        <a:pt x="1385" y="175"/>
                      </a:lnTo>
                      <a:lnTo>
                        <a:pt x="1381" y="175"/>
                      </a:lnTo>
                      <a:lnTo>
                        <a:pt x="1376" y="174"/>
                      </a:lnTo>
                      <a:lnTo>
                        <a:pt x="1372" y="173"/>
                      </a:lnTo>
                      <a:lnTo>
                        <a:pt x="1367" y="171"/>
                      </a:lnTo>
                      <a:lnTo>
                        <a:pt x="1363" y="171"/>
                      </a:lnTo>
                      <a:lnTo>
                        <a:pt x="1359" y="173"/>
                      </a:lnTo>
                      <a:lnTo>
                        <a:pt x="1359" y="182"/>
                      </a:lnTo>
                      <a:lnTo>
                        <a:pt x="1359" y="191"/>
                      </a:lnTo>
                      <a:lnTo>
                        <a:pt x="1355" y="190"/>
                      </a:lnTo>
                      <a:lnTo>
                        <a:pt x="1351" y="190"/>
                      </a:lnTo>
                      <a:lnTo>
                        <a:pt x="1346" y="190"/>
                      </a:lnTo>
                      <a:lnTo>
                        <a:pt x="1342" y="190"/>
                      </a:lnTo>
                      <a:lnTo>
                        <a:pt x="1334" y="192"/>
                      </a:lnTo>
                      <a:lnTo>
                        <a:pt x="1325" y="196"/>
                      </a:lnTo>
                      <a:lnTo>
                        <a:pt x="1316" y="195"/>
                      </a:lnTo>
                      <a:lnTo>
                        <a:pt x="1307" y="192"/>
                      </a:lnTo>
                      <a:lnTo>
                        <a:pt x="1302" y="190"/>
                      </a:lnTo>
                      <a:lnTo>
                        <a:pt x="1299" y="186"/>
                      </a:lnTo>
                      <a:lnTo>
                        <a:pt x="1295" y="182"/>
                      </a:lnTo>
                      <a:lnTo>
                        <a:pt x="1294" y="177"/>
                      </a:lnTo>
                      <a:lnTo>
                        <a:pt x="1290" y="173"/>
                      </a:lnTo>
                      <a:lnTo>
                        <a:pt x="1286" y="166"/>
                      </a:lnTo>
                      <a:lnTo>
                        <a:pt x="1285" y="162"/>
                      </a:lnTo>
                      <a:lnTo>
                        <a:pt x="1285" y="160"/>
                      </a:lnTo>
                      <a:lnTo>
                        <a:pt x="1286" y="156"/>
                      </a:lnTo>
                      <a:lnTo>
                        <a:pt x="1289" y="155"/>
                      </a:lnTo>
                      <a:close/>
                      <a:moveTo>
                        <a:pt x="1085" y="157"/>
                      </a:moveTo>
                      <a:lnTo>
                        <a:pt x="1092" y="157"/>
                      </a:lnTo>
                      <a:lnTo>
                        <a:pt x="1100" y="159"/>
                      </a:lnTo>
                      <a:lnTo>
                        <a:pt x="1106" y="161"/>
                      </a:lnTo>
                      <a:lnTo>
                        <a:pt x="1113" y="164"/>
                      </a:lnTo>
                      <a:lnTo>
                        <a:pt x="1126" y="171"/>
                      </a:lnTo>
                      <a:lnTo>
                        <a:pt x="1137" y="181"/>
                      </a:lnTo>
                      <a:lnTo>
                        <a:pt x="1139" y="183"/>
                      </a:lnTo>
                      <a:lnTo>
                        <a:pt x="1137" y="186"/>
                      </a:lnTo>
                      <a:lnTo>
                        <a:pt x="1136" y="188"/>
                      </a:lnTo>
                      <a:lnTo>
                        <a:pt x="1133" y="190"/>
                      </a:lnTo>
                      <a:lnTo>
                        <a:pt x="1128" y="193"/>
                      </a:lnTo>
                      <a:lnTo>
                        <a:pt x="1123" y="196"/>
                      </a:lnTo>
                      <a:lnTo>
                        <a:pt x="1107" y="196"/>
                      </a:lnTo>
                      <a:lnTo>
                        <a:pt x="1092" y="196"/>
                      </a:lnTo>
                      <a:lnTo>
                        <a:pt x="1076" y="196"/>
                      </a:lnTo>
                      <a:lnTo>
                        <a:pt x="1062" y="196"/>
                      </a:lnTo>
                      <a:lnTo>
                        <a:pt x="1061" y="195"/>
                      </a:lnTo>
                      <a:lnTo>
                        <a:pt x="1059" y="193"/>
                      </a:lnTo>
                      <a:lnTo>
                        <a:pt x="1058" y="192"/>
                      </a:lnTo>
                      <a:lnTo>
                        <a:pt x="1058" y="190"/>
                      </a:lnTo>
                      <a:lnTo>
                        <a:pt x="1059" y="186"/>
                      </a:lnTo>
                      <a:lnTo>
                        <a:pt x="1062" y="181"/>
                      </a:lnTo>
                      <a:lnTo>
                        <a:pt x="1068" y="177"/>
                      </a:lnTo>
                      <a:lnTo>
                        <a:pt x="1075" y="171"/>
                      </a:lnTo>
                      <a:lnTo>
                        <a:pt x="1081" y="164"/>
                      </a:lnTo>
                      <a:lnTo>
                        <a:pt x="1085" y="157"/>
                      </a:lnTo>
                      <a:close/>
                      <a:moveTo>
                        <a:pt x="1657" y="68"/>
                      </a:moveTo>
                      <a:lnTo>
                        <a:pt x="1662" y="72"/>
                      </a:lnTo>
                      <a:lnTo>
                        <a:pt x="1666" y="77"/>
                      </a:lnTo>
                      <a:lnTo>
                        <a:pt x="1669" y="83"/>
                      </a:lnTo>
                      <a:lnTo>
                        <a:pt x="1670" y="90"/>
                      </a:lnTo>
                      <a:lnTo>
                        <a:pt x="1671" y="96"/>
                      </a:lnTo>
                      <a:lnTo>
                        <a:pt x="1670" y="101"/>
                      </a:lnTo>
                      <a:lnTo>
                        <a:pt x="1669" y="107"/>
                      </a:lnTo>
                      <a:lnTo>
                        <a:pt x="1666" y="112"/>
                      </a:lnTo>
                      <a:lnTo>
                        <a:pt x="1662" y="117"/>
                      </a:lnTo>
                      <a:lnTo>
                        <a:pt x="1657" y="121"/>
                      </a:lnTo>
                      <a:lnTo>
                        <a:pt x="1652" y="124"/>
                      </a:lnTo>
                      <a:lnTo>
                        <a:pt x="1645" y="125"/>
                      </a:lnTo>
                      <a:lnTo>
                        <a:pt x="1632" y="129"/>
                      </a:lnTo>
                      <a:lnTo>
                        <a:pt x="1621" y="131"/>
                      </a:lnTo>
                      <a:lnTo>
                        <a:pt x="1607" y="135"/>
                      </a:lnTo>
                      <a:lnTo>
                        <a:pt x="1595" y="139"/>
                      </a:lnTo>
                      <a:lnTo>
                        <a:pt x="1588" y="142"/>
                      </a:lnTo>
                      <a:lnTo>
                        <a:pt x="1582" y="142"/>
                      </a:lnTo>
                      <a:lnTo>
                        <a:pt x="1575" y="142"/>
                      </a:lnTo>
                      <a:lnTo>
                        <a:pt x="1569" y="140"/>
                      </a:lnTo>
                      <a:lnTo>
                        <a:pt x="1565" y="140"/>
                      </a:lnTo>
                      <a:lnTo>
                        <a:pt x="1561" y="138"/>
                      </a:lnTo>
                      <a:lnTo>
                        <a:pt x="1556" y="135"/>
                      </a:lnTo>
                      <a:lnTo>
                        <a:pt x="1552" y="131"/>
                      </a:lnTo>
                      <a:lnTo>
                        <a:pt x="1548" y="127"/>
                      </a:lnTo>
                      <a:lnTo>
                        <a:pt x="1546" y="122"/>
                      </a:lnTo>
                      <a:lnTo>
                        <a:pt x="1546" y="117"/>
                      </a:lnTo>
                      <a:lnTo>
                        <a:pt x="1546" y="112"/>
                      </a:lnTo>
                      <a:lnTo>
                        <a:pt x="1548" y="108"/>
                      </a:lnTo>
                      <a:lnTo>
                        <a:pt x="1552" y="105"/>
                      </a:lnTo>
                      <a:lnTo>
                        <a:pt x="1556" y="104"/>
                      </a:lnTo>
                      <a:lnTo>
                        <a:pt x="1561" y="103"/>
                      </a:lnTo>
                      <a:lnTo>
                        <a:pt x="1572" y="100"/>
                      </a:lnTo>
                      <a:lnTo>
                        <a:pt x="1583" y="96"/>
                      </a:lnTo>
                      <a:lnTo>
                        <a:pt x="1594" y="96"/>
                      </a:lnTo>
                      <a:lnTo>
                        <a:pt x="1603" y="96"/>
                      </a:lnTo>
                      <a:lnTo>
                        <a:pt x="1612" y="95"/>
                      </a:lnTo>
                      <a:lnTo>
                        <a:pt x="1621" y="92"/>
                      </a:lnTo>
                      <a:lnTo>
                        <a:pt x="1620" y="79"/>
                      </a:lnTo>
                      <a:lnTo>
                        <a:pt x="1621" y="68"/>
                      </a:lnTo>
                      <a:lnTo>
                        <a:pt x="1629" y="64"/>
                      </a:lnTo>
                      <a:lnTo>
                        <a:pt x="1639" y="63"/>
                      </a:lnTo>
                      <a:lnTo>
                        <a:pt x="1644" y="61"/>
                      </a:lnTo>
                      <a:lnTo>
                        <a:pt x="1649" y="63"/>
                      </a:lnTo>
                      <a:lnTo>
                        <a:pt x="1653" y="64"/>
                      </a:lnTo>
                      <a:lnTo>
                        <a:pt x="1657" y="68"/>
                      </a:lnTo>
                      <a:close/>
                      <a:moveTo>
                        <a:pt x="2335" y="96"/>
                      </a:moveTo>
                      <a:lnTo>
                        <a:pt x="2331" y="98"/>
                      </a:lnTo>
                      <a:lnTo>
                        <a:pt x="2329" y="101"/>
                      </a:lnTo>
                      <a:lnTo>
                        <a:pt x="2326" y="104"/>
                      </a:lnTo>
                      <a:lnTo>
                        <a:pt x="2325" y="108"/>
                      </a:lnTo>
                      <a:lnTo>
                        <a:pt x="2324" y="112"/>
                      </a:lnTo>
                      <a:lnTo>
                        <a:pt x="2324" y="114"/>
                      </a:lnTo>
                      <a:lnTo>
                        <a:pt x="2325" y="117"/>
                      </a:lnTo>
                      <a:lnTo>
                        <a:pt x="2326" y="120"/>
                      </a:lnTo>
                      <a:lnTo>
                        <a:pt x="2336" y="126"/>
                      </a:lnTo>
                      <a:lnTo>
                        <a:pt x="2346" y="130"/>
                      </a:lnTo>
                      <a:lnTo>
                        <a:pt x="2356" y="134"/>
                      </a:lnTo>
                      <a:lnTo>
                        <a:pt x="2366" y="134"/>
                      </a:lnTo>
                      <a:lnTo>
                        <a:pt x="2374" y="134"/>
                      </a:lnTo>
                      <a:lnTo>
                        <a:pt x="2382" y="133"/>
                      </a:lnTo>
                      <a:lnTo>
                        <a:pt x="2384" y="131"/>
                      </a:lnTo>
                      <a:lnTo>
                        <a:pt x="2387" y="130"/>
                      </a:lnTo>
                      <a:lnTo>
                        <a:pt x="2388" y="127"/>
                      </a:lnTo>
                      <a:lnTo>
                        <a:pt x="2390" y="125"/>
                      </a:lnTo>
                      <a:lnTo>
                        <a:pt x="2391" y="122"/>
                      </a:lnTo>
                      <a:lnTo>
                        <a:pt x="2391" y="121"/>
                      </a:lnTo>
                      <a:lnTo>
                        <a:pt x="2390" y="118"/>
                      </a:lnTo>
                      <a:lnTo>
                        <a:pt x="2388" y="116"/>
                      </a:lnTo>
                      <a:lnTo>
                        <a:pt x="2384" y="112"/>
                      </a:lnTo>
                      <a:lnTo>
                        <a:pt x="2381" y="111"/>
                      </a:lnTo>
                      <a:lnTo>
                        <a:pt x="2369" y="104"/>
                      </a:lnTo>
                      <a:lnTo>
                        <a:pt x="2357" y="99"/>
                      </a:lnTo>
                      <a:lnTo>
                        <a:pt x="2346" y="96"/>
                      </a:lnTo>
                      <a:lnTo>
                        <a:pt x="2335" y="96"/>
                      </a:lnTo>
                      <a:close/>
                      <a:moveTo>
                        <a:pt x="7634" y="2659"/>
                      </a:moveTo>
                      <a:lnTo>
                        <a:pt x="7629" y="2661"/>
                      </a:lnTo>
                      <a:lnTo>
                        <a:pt x="7625" y="2663"/>
                      </a:lnTo>
                      <a:lnTo>
                        <a:pt x="7621" y="2666"/>
                      </a:lnTo>
                      <a:lnTo>
                        <a:pt x="7618" y="2670"/>
                      </a:lnTo>
                      <a:lnTo>
                        <a:pt x="7635" y="2679"/>
                      </a:lnTo>
                      <a:lnTo>
                        <a:pt x="7652" y="2687"/>
                      </a:lnTo>
                      <a:lnTo>
                        <a:pt x="7656" y="2688"/>
                      </a:lnTo>
                      <a:lnTo>
                        <a:pt x="7659" y="2688"/>
                      </a:lnTo>
                      <a:lnTo>
                        <a:pt x="7661" y="2685"/>
                      </a:lnTo>
                      <a:lnTo>
                        <a:pt x="7661" y="2681"/>
                      </a:lnTo>
                      <a:lnTo>
                        <a:pt x="7655" y="2675"/>
                      </a:lnTo>
                      <a:lnTo>
                        <a:pt x="7648" y="2670"/>
                      </a:lnTo>
                      <a:lnTo>
                        <a:pt x="7640" y="2664"/>
                      </a:lnTo>
                      <a:lnTo>
                        <a:pt x="7634" y="2659"/>
                      </a:lnTo>
                      <a:close/>
                      <a:moveTo>
                        <a:pt x="7530" y="2610"/>
                      </a:moveTo>
                      <a:lnTo>
                        <a:pt x="7533" y="2610"/>
                      </a:lnTo>
                      <a:lnTo>
                        <a:pt x="7538" y="2610"/>
                      </a:lnTo>
                      <a:lnTo>
                        <a:pt x="7543" y="2611"/>
                      </a:lnTo>
                      <a:lnTo>
                        <a:pt x="7548" y="2615"/>
                      </a:lnTo>
                      <a:lnTo>
                        <a:pt x="7547" y="2618"/>
                      </a:lnTo>
                      <a:lnTo>
                        <a:pt x="7546" y="2622"/>
                      </a:lnTo>
                      <a:lnTo>
                        <a:pt x="7546" y="2626"/>
                      </a:lnTo>
                      <a:lnTo>
                        <a:pt x="7548" y="2630"/>
                      </a:lnTo>
                      <a:lnTo>
                        <a:pt x="7556" y="2639"/>
                      </a:lnTo>
                      <a:lnTo>
                        <a:pt x="7567" y="2648"/>
                      </a:lnTo>
                      <a:lnTo>
                        <a:pt x="7577" y="2655"/>
                      </a:lnTo>
                      <a:lnTo>
                        <a:pt x="7589" y="2666"/>
                      </a:lnTo>
                      <a:lnTo>
                        <a:pt x="7589" y="2670"/>
                      </a:lnTo>
                      <a:lnTo>
                        <a:pt x="7587" y="2674"/>
                      </a:lnTo>
                      <a:lnTo>
                        <a:pt x="7587" y="2675"/>
                      </a:lnTo>
                      <a:lnTo>
                        <a:pt x="7586" y="2676"/>
                      </a:lnTo>
                      <a:lnTo>
                        <a:pt x="7586" y="2676"/>
                      </a:lnTo>
                      <a:lnTo>
                        <a:pt x="7585" y="2675"/>
                      </a:lnTo>
                      <a:lnTo>
                        <a:pt x="7574" y="2670"/>
                      </a:lnTo>
                      <a:lnTo>
                        <a:pt x="7565" y="2663"/>
                      </a:lnTo>
                      <a:lnTo>
                        <a:pt x="7557" y="2654"/>
                      </a:lnTo>
                      <a:lnTo>
                        <a:pt x="7548" y="2648"/>
                      </a:lnTo>
                      <a:lnTo>
                        <a:pt x="7532" y="2637"/>
                      </a:lnTo>
                      <a:lnTo>
                        <a:pt x="7515" y="2624"/>
                      </a:lnTo>
                      <a:lnTo>
                        <a:pt x="7521" y="2617"/>
                      </a:lnTo>
                      <a:lnTo>
                        <a:pt x="7530" y="2610"/>
                      </a:lnTo>
                      <a:close/>
                      <a:moveTo>
                        <a:pt x="7630" y="1129"/>
                      </a:moveTo>
                      <a:lnTo>
                        <a:pt x="7626" y="1141"/>
                      </a:lnTo>
                      <a:lnTo>
                        <a:pt x="7620" y="1151"/>
                      </a:lnTo>
                      <a:lnTo>
                        <a:pt x="7612" y="1161"/>
                      </a:lnTo>
                      <a:lnTo>
                        <a:pt x="7608" y="1172"/>
                      </a:lnTo>
                      <a:lnTo>
                        <a:pt x="7612" y="1182"/>
                      </a:lnTo>
                      <a:lnTo>
                        <a:pt x="7618" y="1194"/>
                      </a:lnTo>
                      <a:lnTo>
                        <a:pt x="7626" y="1204"/>
                      </a:lnTo>
                      <a:lnTo>
                        <a:pt x="7635" y="1215"/>
                      </a:lnTo>
                      <a:lnTo>
                        <a:pt x="7639" y="1216"/>
                      </a:lnTo>
                      <a:lnTo>
                        <a:pt x="7642" y="1215"/>
                      </a:lnTo>
                      <a:lnTo>
                        <a:pt x="7646" y="1213"/>
                      </a:lnTo>
                      <a:lnTo>
                        <a:pt x="7650" y="1211"/>
                      </a:lnTo>
                      <a:lnTo>
                        <a:pt x="7656" y="1205"/>
                      </a:lnTo>
                      <a:lnTo>
                        <a:pt x="7664" y="1200"/>
                      </a:lnTo>
                      <a:lnTo>
                        <a:pt x="7673" y="1196"/>
                      </a:lnTo>
                      <a:lnTo>
                        <a:pt x="7683" y="1194"/>
                      </a:lnTo>
                      <a:lnTo>
                        <a:pt x="7694" y="1191"/>
                      </a:lnTo>
                      <a:lnTo>
                        <a:pt x="7704" y="1191"/>
                      </a:lnTo>
                      <a:lnTo>
                        <a:pt x="7714" y="1191"/>
                      </a:lnTo>
                      <a:lnTo>
                        <a:pt x="7726" y="1191"/>
                      </a:lnTo>
                      <a:lnTo>
                        <a:pt x="7738" y="1191"/>
                      </a:lnTo>
                      <a:lnTo>
                        <a:pt x="7751" y="1191"/>
                      </a:lnTo>
                      <a:lnTo>
                        <a:pt x="7761" y="1189"/>
                      </a:lnTo>
                      <a:lnTo>
                        <a:pt x="7770" y="1187"/>
                      </a:lnTo>
                      <a:lnTo>
                        <a:pt x="7775" y="1187"/>
                      </a:lnTo>
                      <a:lnTo>
                        <a:pt x="7779" y="1186"/>
                      </a:lnTo>
                      <a:lnTo>
                        <a:pt x="7783" y="1185"/>
                      </a:lnTo>
                      <a:lnTo>
                        <a:pt x="7787" y="1181"/>
                      </a:lnTo>
                      <a:lnTo>
                        <a:pt x="7790" y="1180"/>
                      </a:lnTo>
                      <a:lnTo>
                        <a:pt x="7792" y="1176"/>
                      </a:lnTo>
                      <a:lnTo>
                        <a:pt x="7793" y="1172"/>
                      </a:lnTo>
                      <a:lnTo>
                        <a:pt x="7793" y="1168"/>
                      </a:lnTo>
                      <a:lnTo>
                        <a:pt x="7793" y="1163"/>
                      </a:lnTo>
                      <a:lnTo>
                        <a:pt x="7792" y="1159"/>
                      </a:lnTo>
                      <a:lnTo>
                        <a:pt x="7790" y="1156"/>
                      </a:lnTo>
                      <a:lnTo>
                        <a:pt x="7787" y="1154"/>
                      </a:lnTo>
                      <a:lnTo>
                        <a:pt x="7782" y="1148"/>
                      </a:lnTo>
                      <a:lnTo>
                        <a:pt x="7775" y="1145"/>
                      </a:lnTo>
                      <a:lnTo>
                        <a:pt x="7769" y="1141"/>
                      </a:lnTo>
                      <a:lnTo>
                        <a:pt x="7761" y="1137"/>
                      </a:lnTo>
                      <a:lnTo>
                        <a:pt x="7744" y="1132"/>
                      </a:lnTo>
                      <a:lnTo>
                        <a:pt x="7727" y="1125"/>
                      </a:lnTo>
                      <a:lnTo>
                        <a:pt x="7721" y="1121"/>
                      </a:lnTo>
                      <a:lnTo>
                        <a:pt x="7716" y="1119"/>
                      </a:lnTo>
                      <a:lnTo>
                        <a:pt x="7710" y="1116"/>
                      </a:lnTo>
                      <a:lnTo>
                        <a:pt x="7704" y="1115"/>
                      </a:lnTo>
                      <a:lnTo>
                        <a:pt x="7695" y="1116"/>
                      </a:lnTo>
                      <a:lnTo>
                        <a:pt x="7687" y="1119"/>
                      </a:lnTo>
                      <a:lnTo>
                        <a:pt x="7679" y="1121"/>
                      </a:lnTo>
                      <a:lnTo>
                        <a:pt x="7672" y="1125"/>
                      </a:lnTo>
                      <a:lnTo>
                        <a:pt x="7661" y="1125"/>
                      </a:lnTo>
                      <a:lnTo>
                        <a:pt x="7652" y="1125"/>
                      </a:lnTo>
                      <a:lnTo>
                        <a:pt x="7642" y="1126"/>
                      </a:lnTo>
                      <a:lnTo>
                        <a:pt x="7630" y="1129"/>
                      </a:lnTo>
                      <a:close/>
                      <a:moveTo>
                        <a:pt x="7135" y="1285"/>
                      </a:moveTo>
                      <a:lnTo>
                        <a:pt x="7128" y="1285"/>
                      </a:lnTo>
                      <a:lnTo>
                        <a:pt x="7122" y="1285"/>
                      </a:lnTo>
                      <a:lnTo>
                        <a:pt x="7119" y="1285"/>
                      </a:lnTo>
                      <a:lnTo>
                        <a:pt x="7118" y="1286"/>
                      </a:lnTo>
                      <a:lnTo>
                        <a:pt x="7117" y="1287"/>
                      </a:lnTo>
                      <a:lnTo>
                        <a:pt x="7115" y="1288"/>
                      </a:lnTo>
                      <a:lnTo>
                        <a:pt x="7118" y="1294"/>
                      </a:lnTo>
                      <a:lnTo>
                        <a:pt x="7121" y="1297"/>
                      </a:lnTo>
                      <a:lnTo>
                        <a:pt x="7124" y="1300"/>
                      </a:lnTo>
                      <a:lnTo>
                        <a:pt x="7128" y="1303"/>
                      </a:lnTo>
                      <a:lnTo>
                        <a:pt x="7136" y="1307"/>
                      </a:lnTo>
                      <a:lnTo>
                        <a:pt x="7144" y="1312"/>
                      </a:lnTo>
                      <a:lnTo>
                        <a:pt x="7163" y="1321"/>
                      </a:lnTo>
                      <a:lnTo>
                        <a:pt x="7181" y="1330"/>
                      </a:lnTo>
                      <a:lnTo>
                        <a:pt x="7187" y="1329"/>
                      </a:lnTo>
                      <a:lnTo>
                        <a:pt x="7191" y="1327"/>
                      </a:lnTo>
                      <a:lnTo>
                        <a:pt x="7194" y="1325"/>
                      </a:lnTo>
                      <a:lnTo>
                        <a:pt x="7196" y="1321"/>
                      </a:lnTo>
                      <a:lnTo>
                        <a:pt x="7197" y="1318"/>
                      </a:lnTo>
                      <a:lnTo>
                        <a:pt x="7198" y="1314"/>
                      </a:lnTo>
                      <a:lnTo>
                        <a:pt x="7197" y="1310"/>
                      </a:lnTo>
                      <a:lnTo>
                        <a:pt x="7197" y="1308"/>
                      </a:lnTo>
                      <a:lnTo>
                        <a:pt x="7193" y="1303"/>
                      </a:lnTo>
                      <a:lnTo>
                        <a:pt x="7187" y="1299"/>
                      </a:lnTo>
                      <a:lnTo>
                        <a:pt x="7175" y="1292"/>
                      </a:lnTo>
                      <a:lnTo>
                        <a:pt x="7161" y="1287"/>
                      </a:lnTo>
                      <a:lnTo>
                        <a:pt x="7146" y="1285"/>
                      </a:lnTo>
                      <a:lnTo>
                        <a:pt x="7135" y="1285"/>
                      </a:lnTo>
                      <a:close/>
                      <a:moveTo>
                        <a:pt x="5484" y="1111"/>
                      </a:moveTo>
                      <a:lnTo>
                        <a:pt x="5479" y="1116"/>
                      </a:lnTo>
                      <a:lnTo>
                        <a:pt x="5490" y="1123"/>
                      </a:lnTo>
                      <a:lnTo>
                        <a:pt x="5499" y="1126"/>
                      </a:lnTo>
                      <a:lnTo>
                        <a:pt x="5509" y="1129"/>
                      </a:lnTo>
                      <a:lnTo>
                        <a:pt x="5519" y="1130"/>
                      </a:lnTo>
                      <a:lnTo>
                        <a:pt x="5523" y="1130"/>
                      </a:lnTo>
                      <a:lnTo>
                        <a:pt x="5528" y="1129"/>
                      </a:lnTo>
                      <a:lnTo>
                        <a:pt x="5530" y="1128"/>
                      </a:lnTo>
                      <a:lnTo>
                        <a:pt x="5531" y="1126"/>
                      </a:lnTo>
                      <a:lnTo>
                        <a:pt x="5532" y="1124"/>
                      </a:lnTo>
                      <a:lnTo>
                        <a:pt x="5532" y="1121"/>
                      </a:lnTo>
                      <a:lnTo>
                        <a:pt x="5531" y="1119"/>
                      </a:lnTo>
                      <a:lnTo>
                        <a:pt x="5528" y="1117"/>
                      </a:lnTo>
                      <a:lnTo>
                        <a:pt x="5523" y="1116"/>
                      </a:lnTo>
                      <a:lnTo>
                        <a:pt x="5519" y="1116"/>
                      </a:lnTo>
                      <a:lnTo>
                        <a:pt x="5510" y="1113"/>
                      </a:lnTo>
                      <a:lnTo>
                        <a:pt x="5501" y="1112"/>
                      </a:lnTo>
                      <a:lnTo>
                        <a:pt x="5493" y="1111"/>
                      </a:lnTo>
                      <a:lnTo>
                        <a:pt x="5484" y="1111"/>
                      </a:lnTo>
                      <a:close/>
                      <a:moveTo>
                        <a:pt x="5799" y="687"/>
                      </a:moveTo>
                      <a:lnTo>
                        <a:pt x="5797" y="699"/>
                      </a:lnTo>
                      <a:lnTo>
                        <a:pt x="5797" y="712"/>
                      </a:lnTo>
                      <a:lnTo>
                        <a:pt x="5798" y="725"/>
                      </a:lnTo>
                      <a:lnTo>
                        <a:pt x="5799" y="733"/>
                      </a:lnTo>
                      <a:lnTo>
                        <a:pt x="5806" y="742"/>
                      </a:lnTo>
                      <a:lnTo>
                        <a:pt x="5814" y="748"/>
                      </a:lnTo>
                      <a:lnTo>
                        <a:pt x="5821" y="755"/>
                      </a:lnTo>
                      <a:lnTo>
                        <a:pt x="5832" y="761"/>
                      </a:lnTo>
                      <a:lnTo>
                        <a:pt x="5843" y="762"/>
                      </a:lnTo>
                      <a:lnTo>
                        <a:pt x="5858" y="766"/>
                      </a:lnTo>
                      <a:lnTo>
                        <a:pt x="5875" y="770"/>
                      </a:lnTo>
                      <a:lnTo>
                        <a:pt x="5891" y="774"/>
                      </a:lnTo>
                      <a:lnTo>
                        <a:pt x="5902" y="779"/>
                      </a:lnTo>
                      <a:lnTo>
                        <a:pt x="5911" y="786"/>
                      </a:lnTo>
                      <a:lnTo>
                        <a:pt x="5916" y="790"/>
                      </a:lnTo>
                      <a:lnTo>
                        <a:pt x="5921" y="792"/>
                      </a:lnTo>
                      <a:lnTo>
                        <a:pt x="5926" y="795"/>
                      </a:lnTo>
                      <a:lnTo>
                        <a:pt x="5933" y="797"/>
                      </a:lnTo>
                      <a:lnTo>
                        <a:pt x="5947" y="797"/>
                      </a:lnTo>
                      <a:lnTo>
                        <a:pt x="5960" y="797"/>
                      </a:lnTo>
                      <a:lnTo>
                        <a:pt x="5974" y="796"/>
                      </a:lnTo>
                      <a:lnTo>
                        <a:pt x="5989" y="793"/>
                      </a:lnTo>
                      <a:lnTo>
                        <a:pt x="6000" y="791"/>
                      </a:lnTo>
                      <a:lnTo>
                        <a:pt x="6011" y="788"/>
                      </a:lnTo>
                      <a:lnTo>
                        <a:pt x="6016" y="787"/>
                      </a:lnTo>
                      <a:lnTo>
                        <a:pt x="6021" y="784"/>
                      </a:lnTo>
                      <a:lnTo>
                        <a:pt x="6026" y="782"/>
                      </a:lnTo>
                      <a:lnTo>
                        <a:pt x="6030" y="779"/>
                      </a:lnTo>
                      <a:lnTo>
                        <a:pt x="6033" y="777"/>
                      </a:lnTo>
                      <a:lnTo>
                        <a:pt x="6034" y="774"/>
                      </a:lnTo>
                      <a:lnTo>
                        <a:pt x="6034" y="771"/>
                      </a:lnTo>
                      <a:lnTo>
                        <a:pt x="6034" y="768"/>
                      </a:lnTo>
                      <a:lnTo>
                        <a:pt x="6031" y="761"/>
                      </a:lnTo>
                      <a:lnTo>
                        <a:pt x="6030" y="756"/>
                      </a:lnTo>
                      <a:lnTo>
                        <a:pt x="6039" y="745"/>
                      </a:lnTo>
                      <a:lnTo>
                        <a:pt x="6043" y="738"/>
                      </a:lnTo>
                      <a:lnTo>
                        <a:pt x="6042" y="735"/>
                      </a:lnTo>
                      <a:lnTo>
                        <a:pt x="6039" y="734"/>
                      </a:lnTo>
                      <a:lnTo>
                        <a:pt x="6034" y="733"/>
                      </a:lnTo>
                      <a:lnTo>
                        <a:pt x="6030" y="733"/>
                      </a:lnTo>
                      <a:lnTo>
                        <a:pt x="6025" y="738"/>
                      </a:lnTo>
                      <a:lnTo>
                        <a:pt x="6012" y="736"/>
                      </a:lnTo>
                      <a:lnTo>
                        <a:pt x="5998" y="733"/>
                      </a:lnTo>
                      <a:lnTo>
                        <a:pt x="5984" y="730"/>
                      </a:lnTo>
                      <a:lnTo>
                        <a:pt x="5969" y="729"/>
                      </a:lnTo>
                      <a:lnTo>
                        <a:pt x="5960" y="730"/>
                      </a:lnTo>
                      <a:lnTo>
                        <a:pt x="5950" y="735"/>
                      </a:lnTo>
                      <a:lnTo>
                        <a:pt x="5945" y="738"/>
                      </a:lnTo>
                      <a:lnTo>
                        <a:pt x="5939" y="740"/>
                      </a:lnTo>
                      <a:lnTo>
                        <a:pt x="5934" y="742"/>
                      </a:lnTo>
                      <a:lnTo>
                        <a:pt x="5929" y="743"/>
                      </a:lnTo>
                      <a:lnTo>
                        <a:pt x="5919" y="731"/>
                      </a:lnTo>
                      <a:lnTo>
                        <a:pt x="5911" y="725"/>
                      </a:lnTo>
                      <a:lnTo>
                        <a:pt x="5906" y="722"/>
                      </a:lnTo>
                      <a:lnTo>
                        <a:pt x="5901" y="722"/>
                      </a:lnTo>
                      <a:lnTo>
                        <a:pt x="5894" y="723"/>
                      </a:lnTo>
                      <a:lnTo>
                        <a:pt x="5888" y="725"/>
                      </a:lnTo>
                      <a:lnTo>
                        <a:pt x="5880" y="720"/>
                      </a:lnTo>
                      <a:lnTo>
                        <a:pt x="5869" y="714"/>
                      </a:lnTo>
                      <a:lnTo>
                        <a:pt x="5862" y="720"/>
                      </a:lnTo>
                      <a:lnTo>
                        <a:pt x="5855" y="725"/>
                      </a:lnTo>
                      <a:lnTo>
                        <a:pt x="5851" y="727"/>
                      </a:lnTo>
                      <a:lnTo>
                        <a:pt x="5847" y="729"/>
                      </a:lnTo>
                      <a:lnTo>
                        <a:pt x="5845" y="729"/>
                      </a:lnTo>
                      <a:lnTo>
                        <a:pt x="5841" y="729"/>
                      </a:lnTo>
                      <a:lnTo>
                        <a:pt x="5836" y="727"/>
                      </a:lnTo>
                      <a:lnTo>
                        <a:pt x="5832" y="726"/>
                      </a:lnTo>
                      <a:lnTo>
                        <a:pt x="5827" y="723"/>
                      </a:lnTo>
                      <a:lnTo>
                        <a:pt x="5823" y="720"/>
                      </a:lnTo>
                      <a:lnTo>
                        <a:pt x="5815" y="712"/>
                      </a:lnTo>
                      <a:lnTo>
                        <a:pt x="5808" y="701"/>
                      </a:lnTo>
                      <a:lnTo>
                        <a:pt x="5802" y="691"/>
                      </a:lnTo>
                      <a:lnTo>
                        <a:pt x="5799" y="687"/>
                      </a:lnTo>
                      <a:close/>
                      <a:moveTo>
                        <a:pt x="5864" y="582"/>
                      </a:moveTo>
                      <a:lnTo>
                        <a:pt x="5862" y="584"/>
                      </a:lnTo>
                      <a:lnTo>
                        <a:pt x="5860" y="586"/>
                      </a:lnTo>
                      <a:lnTo>
                        <a:pt x="5862" y="589"/>
                      </a:lnTo>
                      <a:lnTo>
                        <a:pt x="5864" y="590"/>
                      </a:lnTo>
                      <a:lnTo>
                        <a:pt x="5871" y="590"/>
                      </a:lnTo>
                      <a:lnTo>
                        <a:pt x="5879" y="590"/>
                      </a:lnTo>
                      <a:lnTo>
                        <a:pt x="5886" y="589"/>
                      </a:lnTo>
                      <a:lnTo>
                        <a:pt x="5893" y="586"/>
                      </a:lnTo>
                      <a:lnTo>
                        <a:pt x="5894" y="586"/>
                      </a:lnTo>
                      <a:lnTo>
                        <a:pt x="5895" y="585"/>
                      </a:lnTo>
                      <a:lnTo>
                        <a:pt x="5897" y="584"/>
                      </a:lnTo>
                      <a:lnTo>
                        <a:pt x="5897" y="581"/>
                      </a:lnTo>
                      <a:lnTo>
                        <a:pt x="5895" y="576"/>
                      </a:lnTo>
                      <a:lnTo>
                        <a:pt x="5893" y="572"/>
                      </a:lnTo>
                      <a:lnTo>
                        <a:pt x="5889" y="571"/>
                      </a:lnTo>
                      <a:lnTo>
                        <a:pt x="5886" y="571"/>
                      </a:lnTo>
                      <a:lnTo>
                        <a:pt x="5882" y="572"/>
                      </a:lnTo>
                      <a:lnTo>
                        <a:pt x="5879" y="572"/>
                      </a:lnTo>
                      <a:lnTo>
                        <a:pt x="5869" y="577"/>
                      </a:lnTo>
                      <a:lnTo>
                        <a:pt x="5864" y="582"/>
                      </a:lnTo>
                      <a:close/>
                      <a:moveTo>
                        <a:pt x="5410" y="629"/>
                      </a:moveTo>
                      <a:lnTo>
                        <a:pt x="5427" y="641"/>
                      </a:lnTo>
                      <a:lnTo>
                        <a:pt x="5443" y="652"/>
                      </a:lnTo>
                      <a:lnTo>
                        <a:pt x="5458" y="664"/>
                      </a:lnTo>
                      <a:lnTo>
                        <a:pt x="5475" y="674"/>
                      </a:lnTo>
                      <a:lnTo>
                        <a:pt x="5487" y="674"/>
                      </a:lnTo>
                      <a:lnTo>
                        <a:pt x="5499" y="674"/>
                      </a:lnTo>
                      <a:lnTo>
                        <a:pt x="5501" y="677"/>
                      </a:lnTo>
                      <a:lnTo>
                        <a:pt x="5503" y="679"/>
                      </a:lnTo>
                      <a:lnTo>
                        <a:pt x="5504" y="682"/>
                      </a:lnTo>
                      <a:lnTo>
                        <a:pt x="5505" y="685"/>
                      </a:lnTo>
                      <a:lnTo>
                        <a:pt x="5505" y="688"/>
                      </a:lnTo>
                      <a:lnTo>
                        <a:pt x="5508" y="692"/>
                      </a:lnTo>
                      <a:lnTo>
                        <a:pt x="5514" y="695"/>
                      </a:lnTo>
                      <a:lnTo>
                        <a:pt x="5521" y="696"/>
                      </a:lnTo>
                      <a:lnTo>
                        <a:pt x="5527" y="695"/>
                      </a:lnTo>
                      <a:lnTo>
                        <a:pt x="5531" y="692"/>
                      </a:lnTo>
                      <a:lnTo>
                        <a:pt x="5528" y="674"/>
                      </a:lnTo>
                      <a:lnTo>
                        <a:pt x="5526" y="656"/>
                      </a:lnTo>
                      <a:lnTo>
                        <a:pt x="5531" y="653"/>
                      </a:lnTo>
                      <a:lnTo>
                        <a:pt x="5540" y="651"/>
                      </a:lnTo>
                      <a:lnTo>
                        <a:pt x="5540" y="646"/>
                      </a:lnTo>
                      <a:lnTo>
                        <a:pt x="5540" y="643"/>
                      </a:lnTo>
                      <a:lnTo>
                        <a:pt x="5553" y="648"/>
                      </a:lnTo>
                      <a:lnTo>
                        <a:pt x="5565" y="655"/>
                      </a:lnTo>
                      <a:lnTo>
                        <a:pt x="5576" y="663"/>
                      </a:lnTo>
                      <a:lnTo>
                        <a:pt x="5587" y="670"/>
                      </a:lnTo>
                      <a:lnTo>
                        <a:pt x="5596" y="673"/>
                      </a:lnTo>
                      <a:lnTo>
                        <a:pt x="5605" y="674"/>
                      </a:lnTo>
                      <a:lnTo>
                        <a:pt x="5614" y="674"/>
                      </a:lnTo>
                      <a:lnTo>
                        <a:pt x="5623" y="674"/>
                      </a:lnTo>
                      <a:lnTo>
                        <a:pt x="5630" y="673"/>
                      </a:lnTo>
                      <a:lnTo>
                        <a:pt x="5635" y="669"/>
                      </a:lnTo>
                      <a:lnTo>
                        <a:pt x="5637" y="666"/>
                      </a:lnTo>
                      <a:lnTo>
                        <a:pt x="5640" y="665"/>
                      </a:lnTo>
                      <a:lnTo>
                        <a:pt x="5643" y="665"/>
                      </a:lnTo>
                      <a:lnTo>
                        <a:pt x="5646" y="666"/>
                      </a:lnTo>
                      <a:lnTo>
                        <a:pt x="5657" y="668"/>
                      </a:lnTo>
                      <a:lnTo>
                        <a:pt x="5667" y="670"/>
                      </a:lnTo>
                      <a:lnTo>
                        <a:pt x="5678" y="676"/>
                      </a:lnTo>
                      <a:lnTo>
                        <a:pt x="5688" y="679"/>
                      </a:lnTo>
                      <a:lnTo>
                        <a:pt x="5702" y="685"/>
                      </a:lnTo>
                      <a:lnTo>
                        <a:pt x="5718" y="690"/>
                      </a:lnTo>
                      <a:lnTo>
                        <a:pt x="5726" y="691"/>
                      </a:lnTo>
                      <a:lnTo>
                        <a:pt x="5732" y="695"/>
                      </a:lnTo>
                      <a:lnTo>
                        <a:pt x="5738" y="698"/>
                      </a:lnTo>
                      <a:lnTo>
                        <a:pt x="5744" y="703"/>
                      </a:lnTo>
                      <a:lnTo>
                        <a:pt x="5736" y="710"/>
                      </a:lnTo>
                      <a:lnTo>
                        <a:pt x="5726" y="721"/>
                      </a:lnTo>
                      <a:lnTo>
                        <a:pt x="5735" y="733"/>
                      </a:lnTo>
                      <a:lnTo>
                        <a:pt x="5744" y="743"/>
                      </a:lnTo>
                      <a:lnTo>
                        <a:pt x="5738" y="751"/>
                      </a:lnTo>
                      <a:lnTo>
                        <a:pt x="5731" y="758"/>
                      </a:lnTo>
                      <a:lnTo>
                        <a:pt x="5727" y="762"/>
                      </a:lnTo>
                      <a:lnTo>
                        <a:pt x="5722" y="764"/>
                      </a:lnTo>
                      <a:lnTo>
                        <a:pt x="5716" y="766"/>
                      </a:lnTo>
                      <a:lnTo>
                        <a:pt x="5711" y="766"/>
                      </a:lnTo>
                      <a:lnTo>
                        <a:pt x="5691" y="761"/>
                      </a:lnTo>
                      <a:lnTo>
                        <a:pt x="5670" y="753"/>
                      </a:lnTo>
                      <a:lnTo>
                        <a:pt x="5650" y="744"/>
                      </a:lnTo>
                      <a:lnTo>
                        <a:pt x="5632" y="734"/>
                      </a:lnTo>
                      <a:lnTo>
                        <a:pt x="5630" y="733"/>
                      </a:lnTo>
                      <a:lnTo>
                        <a:pt x="5627" y="730"/>
                      </a:lnTo>
                      <a:lnTo>
                        <a:pt x="5626" y="727"/>
                      </a:lnTo>
                      <a:lnTo>
                        <a:pt x="5624" y="725"/>
                      </a:lnTo>
                      <a:lnTo>
                        <a:pt x="5623" y="720"/>
                      </a:lnTo>
                      <a:lnTo>
                        <a:pt x="5623" y="716"/>
                      </a:lnTo>
                      <a:lnTo>
                        <a:pt x="5626" y="705"/>
                      </a:lnTo>
                      <a:lnTo>
                        <a:pt x="5628" y="698"/>
                      </a:lnTo>
                      <a:lnTo>
                        <a:pt x="5627" y="694"/>
                      </a:lnTo>
                      <a:lnTo>
                        <a:pt x="5623" y="691"/>
                      </a:lnTo>
                      <a:lnTo>
                        <a:pt x="5619" y="690"/>
                      </a:lnTo>
                      <a:lnTo>
                        <a:pt x="5614" y="688"/>
                      </a:lnTo>
                      <a:lnTo>
                        <a:pt x="5608" y="690"/>
                      </a:lnTo>
                      <a:lnTo>
                        <a:pt x="5601" y="692"/>
                      </a:lnTo>
                      <a:lnTo>
                        <a:pt x="5596" y="696"/>
                      </a:lnTo>
                      <a:lnTo>
                        <a:pt x="5592" y="703"/>
                      </a:lnTo>
                      <a:lnTo>
                        <a:pt x="5593" y="712"/>
                      </a:lnTo>
                      <a:lnTo>
                        <a:pt x="5597" y="722"/>
                      </a:lnTo>
                      <a:lnTo>
                        <a:pt x="5602" y="731"/>
                      </a:lnTo>
                      <a:lnTo>
                        <a:pt x="5610" y="739"/>
                      </a:lnTo>
                      <a:lnTo>
                        <a:pt x="5617" y="743"/>
                      </a:lnTo>
                      <a:lnTo>
                        <a:pt x="5623" y="747"/>
                      </a:lnTo>
                      <a:lnTo>
                        <a:pt x="5630" y="751"/>
                      </a:lnTo>
                      <a:lnTo>
                        <a:pt x="5637" y="752"/>
                      </a:lnTo>
                      <a:lnTo>
                        <a:pt x="5652" y="756"/>
                      </a:lnTo>
                      <a:lnTo>
                        <a:pt x="5666" y="762"/>
                      </a:lnTo>
                      <a:lnTo>
                        <a:pt x="5679" y="769"/>
                      </a:lnTo>
                      <a:lnTo>
                        <a:pt x="5693" y="775"/>
                      </a:lnTo>
                      <a:lnTo>
                        <a:pt x="5696" y="779"/>
                      </a:lnTo>
                      <a:lnTo>
                        <a:pt x="5698" y="784"/>
                      </a:lnTo>
                      <a:lnTo>
                        <a:pt x="5700" y="786"/>
                      </a:lnTo>
                      <a:lnTo>
                        <a:pt x="5700" y="788"/>
                      </a:lnTo>
                      <a:lnTo>
                        <a:pt x="5698" y="790"/>
                      </a:lnTo>
                      <a:lnTo>
                        <a:pt x="5697" y="790"/>
                      </a:lnTo>
                      <a:lnTo>
                        <a:pt x="5683" y="788"/>
                      </a:lnTo>
                      <a:lnTo>
                        <a:pt x="5670" y="784"/>
                      </a:lnTo>
                      <a:lnTo>
                        <a:pt x="5656" y="779"/>
                      </a:lnTo>
                      <a:lnTo>
                        <a:pt x="5643" y="775"/>
                      </a:lnTo>
                      <a:lnTo>
                        <a:pt x="5640" y="780"/>
                      </a:lnTo>
                      <a:lnTo>
                        <a:pt x="5637" y="784"/>
                      </a:lnTo>
                      <a:lnTo>
                        <a:pt x="5631" y="784"/>
                      </a:lnTo>
                      <a:lnTo>
                        <a:pt x="5624" y="784"/>
                      </a:lnTo>
                      <a:lnTo>
                        <a:pt x="5619" y="783"/>
                      </a:lnTo>
                      <a:lnTo>
                        <a:pt x="5614" y="780"/>
                      </a:lnTo>
                      <a:lnTo>
                        <a:pt x="5611" y="771"/>
                      </a:lnTo>
                      <a:lnTo>
                        <a:pt x="5610" y="766"/>
                      </a:lnTo>
                      <a:lnTo>
                        <a:pt x="5602" y="768"/>
                      </a:lnTo>
                      <a:lnTo>
                        <a:pt x="5596" y="769"/>
                      </a:lnTo>
                      <a:lnTo>
                        <a:pt x="5589" y="773"/>
                      </a:lnTo>
                      <a:lnTo>
                        <a:pt x="5582" y="775"/>
                      </a:lnTo>
                      <a:lnTo>
                        <a:pt x="5569" y="779"/>
                      </a:lnTo>
                      <a:lnTo>
                        <a:pt x="5557" y="784"/>
                      </a:lnTo>
                      <a:lnTo>
                        <a:pt x="5544" y="788"/>
                      </a:lnTo>
                      <a:lnTo>
                        <a:pt x="5531" y="790"/>
                      </a:lnTo>
                      <a:lnTo>
                        <a:pt x="5519" y="780"/>
                      </a:lnTo>
                      <a:lnTo>
                        <a:pt x="5508" y="771"/>
                      </a:lnTo>
                      <a:lnTo>
                        <a:pt x="5504" y="771"/>
                      </a:lnTo>
                      <a:lnTo>
                        <a:pt x="5501" y="774"/>
                      </a:lnTo>
                      <a:lnTo>
                        <a:pt x="5499" y="779"/>
                      </a:lnTo>
                      <a:lnTo>
                        <a:pt x="5499" y="784"/>
                      </a:lnTo>
                      <a:lnTo>
                        <a:pt x="5501" y="792"/>
                      </a:lnTo>
                      <a:lnTo>
                        <a:pt x="5503" y="799"/>
                      </a:lnTo>
                      <a:lnTo>
                        <a:pt x="5503" y="805"/>
                      </a:lnTo>
                      <a:lnTo>
                        <a:pt x="5500" y="810"/>
                      </a:lnTo>
                      <a:lnTo>
                        <a:pt x="5497" y="813"/>
                      </a:lnTo>
                      <a:lnTo>
                        <a:pt x="5495" y="815"/>
                      </a:lnTo>
                      <a:lnTo>
                        <a:pt x="5492" y="815"/>
                      </a:lnTo>
                      <a:lnTo>
                        <a:pt x="5490" y="817"/>
                      </a:lnTo>
                      <a:lnTo>
                        <a:pt x="5479" y="815"/>
                      </a:lnTo>
                      <a:lnTo>
                        <a:pt x="5469" y="812"/>
                      </a:lnTo>
                      <a:lnTo>
                        <a:pt x="5458" y="808"/>
                      </a:lnTo>
                      <a:lnTo>
                        <a:pt x="5447" y="802"/>
                      </a:lnTo>
                      <a:lnTo>
                        <a:pt x="5438" y="796"/>
                      </a:lnTo>
                      <a:lnTo>
                        <a:pt x="5426" y="787"/>
                      </a:lnTo>
                      <a:lnTo>
                        <a:pt x="5416" y="779"/>
                      </a:lnTo>
                      <a:lnTo>
                        <a:pt x="5407" y="771"/>
                      </a:lnTo>
                      <a:lnTo>
                        <a:pt x="5388" y="764"/>
                      </a:lnTo>
                      <a:lnTo>
                        <a:pt x="5373" y="757"/>
                      </a:lnTo>
                      <a:lnTo>
                        <a:pt x="5366" y="753"/>
                      </a:lnTo>
                      <a:lnTo>
                        <a:pt x="5359" y="749"/>
                      </a:lnTo>
                      <a:lnTo>
                        <a:pt x="5351" y="745"/>
                      </a:lnTo>
                      <a:lnTo>
                        <a:pt x="5346" y="739"/>
                      </a:lnTo>
                      <a:lnTo>
                        <a:pt x="5344" y="736"/>
                      </a:lnTo>
                      <a:lnTo>
                        <a:pt x="5343" y="735"/>
                      </a:lnTo>
                      <a:lnTo>
                        <a:pt x="5343" y="734"/>
                      </a:lnTo>
                      <a:lnTo>
                        <a:pt x="5344" y="733"/>
                      </a:lnTo>
                      <a:lnTo>
                        <a:pt x="5347" y="729"/>
                      </a:lnTo>
                      <a:lnTo>
                        <a:pt x="5351" y="725"/>
                      </a:lnTo>
                      <a:lnTo>
                        <a:pt x="5361" y="723"/>
                      </a:lnTo>
                      <a:lnTo>
                        <a:pt x="5369" y="721"/>
                      </a:lnTo>
                      <a:lnTo>
                        <a:pt x="5364" y="716"/>
                      </a:lnTo>
                      <a:lnTo>
                        <a:pt x="5356" y="712"/>
                      </a:lnTo>
                      <a:lnTo>
                        <a:pt x="5352" y="709"/>
                      </a:lnTo>
                      <a:lnTo>
                        <a:pt x="5348" y="705"/>
                      </a:lnTo>
                      <a:lnTo>
                        <a:pt x="5347" y="703"/>
                      </a:lnTo>
                      <a:lnTo>
                        <a:pt x="5346" y="698"/>
                      </a:lnTo>
                      <a:lnTo>
                        <a:pt x="5353" y="695"/>
                      </a:lnTo>
                      <a:lnTo>
                        <a:pt x="5365" y="692"/>
                      </a:lnTo>
                      <a:lnTo>
                        <a:pt x="5362" y="685"/>
                      </a:lnTo>
                      <a:lnTo>
                        <a:pt x="5360" y="674"/>
                      </a:lnTo>
                      <a:lnTo>
                        <a:pt x="5372" y="665"/>
                      </a:lnTo>
                      <a:lnTo>
                        <a:pt x="5383" y="656"/>
                      </a:lnTo>
                      <a:lnTo>
                        <a:pt x="5382" y="652"/>
                      </a:lnTo>
                      <a:lnTo>
                        <a:pt x="5381" y="647"/>
                      </a:lnTo>
                      <a:lnTo>
                        <a:pt x="5381" y="642"/>
                      </a:lnTo>
                      <a:lnTo>
                        <a:pt x="5383" y="638"/>
                      </a:lnTo>
                      <a:lnTo>
                        <a:pt x="5386" y="637"/>
                      </a:lnTo>
                      <a:lnTo>
                        <a:pt x="5390" y="637"/>
                      </a:lnTo>
                      <a:lnTo>
                        <a:pt x="5392" y="638"/>
                      </a:lnTo>
                      <a:lnTo>
                        <a:pt x="5396" y="638"/>
                      </a:lnTo>
                      <a:lnTo>
                        <a:pt x="5404" y="633"/>
                      </a:lnTo>
                      <a:lnTo>
                        <a:pt x="5410" y="629"/>
                      </a:lnTo>
                      <a:close/>
                      <a:moveTo>
                        <a:pt x="5569" y="927"/>
                      </a:moveTo>
                      <a:lnTo>
                        <a:pt x="5566" y="932"/>
                      </a:lnTo>
                      <a:lnTo>
                        <a:pt x="5565" y="936"/>
                      </a:lnTo>
                      <a:lnTo>
                        <a:pt x="5565" y="937"/>
                      </a:lnTo>
                      <a:lnTo>
                        <a:pt x="5566" y="940"/>
                      </a:lnTo>
                      <a:lnTo>
                        <a:pt x="5567" y="940"/>
                      </a:lnTo>
                      <a:lnTo>
                        <a:pt x="5569" y="941"/>
                      </a:lnTo>
                      <a:lnTo>
                        <a:pt x="5582" y="939"/>
                      </a:lnTo>
                      <a:lnTo>
                        <a:pt x="5593" y="935"/>
                      </a:lnTo>
                      <a:lnTo>
                        <a:pt x="5600" y="933"/>
                      </a:lnTo>
                      <a:lnTo>
                        <a:pt x="5605" y="932"/>
                      </a:lnTo>
                      <a:lnTo>
                        <a:pt x="5610" y="931"/>
                      </a:lnTo>
                      <a:lnTo>
                        <a:pt x="5615" y="932"/>
                      </a:lnTo>
                      <a:lnTo>
                        <a:pt x="5639" y="933"/>
                      </a:lnTo>
                      <a:lnTo>
                        <a:pt x="5662" y="937"/>
                      </a:lnTo>
                      <a:lnTo>
                        <a:pt x="5685" y="941"/>
                      </a:lnTo>
                      <a:lnTo>
                        <a:pt x="5709" y="945"/>
                      </a:lnTo>
                      <a:lnTo>
                        <a:pt x="5714" y="946"/>
                      </a:lnTo>
                      <a:lnTo>
                        <a:pt x="5720" y="949"/>
                      </a:lnTo>
                      <a:lnTo>
                        <a:pt x="5723" y="950"/>
                      </a:lnTo>
                      <a:lnTo>
                        <a:pt x="5726" y="952"/>
                      </a:lnTo>
                      <a:lnTo>
                        <a:pt x="5728" y="952"/>
                      </a:lnTo>
                      <a:lnTo>
                        <a:pt x="5732" y="950"/>
                      </a:lnTo>
                      <a:lnTo>
                        <a:pt x="5735" y="946"/>
                      </a:lnTo>
                      <a:lnTo>
                        <a:pt x="5737" y="941"/>
                      </a:lnTo>
                      <a:lnTo>
                        <a:pt x="5740" y="935"/>
                      </a:lnTo>
                      <a:lnTo>
                        <a:pt x="5740" y="927"/>
                      </a:lnTo>
                      <a:lnTo>
                        <a:pt x="5733" y="918"/>
                      </a:lnTo>
                      <a:lnTo>
                        <a:pt x="5724" y="909"/>
                      </a:lnTo>
                      <a:lnTo>
                        <a:pt x="5714" y="901"/>
                      </a:lnTo>
                      <a:lnTo>
                        <a:pt x="5703" y="896"/>
                      </a:lnTo>
                      <a:lnTo>
                        <a:pt x="5687" y="891"/>
                      </a:lnTo>
                      <a:lnTo>
                        <a:pt x="5668" y="885"/>
                      </a:lnTo>
                      <a:lnTo>
                        <a:pt x="5652" y="883"/>
                      </a:lnTo>
                      <a:lnTo>
                        <a:pt x="5633" y="883"/>
                      </a:lnTo>
                      <a:lnTo>
                        <a:pt x="5628" y="882"/>
                      </a:lnTo>
                      <a:lnTo>
                        <a:pt x="5623" y="880"/>
                      </a:lnTo>
                      <a:lnTo>
                        <a:pt x="5619" y="880"/>
                      </a:lnTo>
                      <a:lnTo>
                        <a:pt x="5614" y="882"/>
                      </a:lnTo>
                      <a:lnTo>
                        <a:pt x="5606" y="884"/>
                      </a:lnTo>
                      <a:lnTo>
                        <a:pt x="5601" y="887"/>
                      </a:lnTo>
                      <a:lnTo>
                        <a:pt x="5598" y="891"/>
                      </a:lnTo>
                      <a:lnTo>
                        <a:pt x="5598" y="894"/>
                      </a:lnTo>
                      <a:lnTo>
                        <a:pt x="5598" y="898"/>
                      </a:lnTo>
                      <a:lnTo>
                        <a:pt x="5600" y="902"/>
                      </a:lnTo>
                      <a:lnTo>
                        <a:pt x="5601" y="906"/>
                      </a:lnTo>
                      <a:lnTo>
                        <a:pt x="5602" y="909"/>
                      </a:lnTo>
                      <a:lnTo>
                        <a:pt x="5602" y="911"/>
                      </a:lnTo>
                      <a:lnTo>
                        <a:pt x="5601" y="914"/>
                      </a:lnTo>
                      <a:lnTo>
                        <a:pt x="5585" y="922"/>
                      </a:lnTo>
                      <a:lnTo>
                        <a:pt x="5569" y="927"/>
                      </a:lnTo>
                      <a:close/>
                      <a:moveTo>
                        <a:pt x="5562" y="840"/>
                      </a:moveTo>
                      <a:lnTo>
                        <a:pt x="5558" y="841"/>
                      </a:lnTo>
                      <a:lnTo>
                        <a:pt x="5554" y="845"/>
                      </a:lnTo>
                      <a:lnTo>
                        <a:pt x="5553" y="850"/>
                      </a:lnTo>
                      <a:lnTo>
                        <a:pt x="5552" y="854"/>
                      </a:lnTo>
                      <a:lnTo>
                        <a:pt x="5560" y="870"/>
                      </a:lnTo>
                      <a:lnTo>
                        <a:pt x="5566" y="882"/>
                      </a:lnTo>
                      <a:lnTo>
                        <a:pt x="5573" y="884"/>
                      </a:lnTo>
                      <a:lnTo>
                        <a:pt x="5578" y="884"/>
                      </a:lnTo>
                      <a:lnTo>
                        <a:pt x="5583" y="884"/>
                      </a:lnTo>
                      <a:lnTo>
                        <a:pt x="5588" y="882"/>
                      </a:lnTo>
                      <a:lnTo>
                        <a:pt x="5596" y="876"/>
                      </a:lnTo>
                      <a:lnTo>
                        <a:pt x="5602" y="869"/>
                      </a:lnTo>
                      <a:lnTo>
                        <a:pt x="5601" y="862"/>
                      </a:lnTo>
                      <a:lnTo>
                        <a:pt x="5600" y="856"/>
                      </a:lnTo>
                      <a:lnTo>
                        <a:pt x="5597" y="850"/>
                      </a:lnTo>
                      <a:lnTo>
                        <a:pt x="5593" y="845"/>
                      </a:lnTo>
                      <a:lnTo>
                        <a:pt x="5592" y="843"/>
                      </a:lnTo>
                      <a:lnTo>
                        <a:pt x="5591" y="841"/>
                      </a:lnTo>
                      <a:lnTo>
                        <a:pt x="5588" y="840"/>
                      </a:lnTo>
                      <a:lnTo>
                        <a:pt x="5584" y="840"/>
                      </a:lnTo>
                      <a:lnTo>
                        <a:pt x="5578" y="840"/>
                      </a:lnTo>
                      <a:lnTo>
                        <a:pt x="5573" y="839"/>
                      </a:lnTo>
                      <a:lnTo>
                        <a:pt x="5567" y="839"/>
                      </a:lnTo>
                      <a:lnTo>
                        <a:pt x="5562" y="840"/>
                      </a:lnTo>
                      <a:close/>
                      <a:moveTo>
                        <a:pt x="5281" y="676"/>
                      </a:moveTo>
                      <a:lnTo>
                        <a:pt x="5286" y="679"/>
                      </a:lnTo>
                      <a:lnTo>
                        <a:pt x="5291" y="686"/>
                      </a:lnTo>
                      <a:lnTo>
                        <a:pt x="5295" y="694"/>
                      </a:lnTo>
                      <a:lnTo>
                        <a:pt x="5299" y="703"/>
                      </a:lnTo>
                      <a:lnTo>
                        <a:pt x="5299" y="707"/>
                      </a:lnTo>
                      <a:lnTo>
                        <a:pt x="5300" y="713"/>
                      </a:lnTo>
                      <a:lnTo>
                        <a:pt x="5300" y="720"/>
                      </a:lnTo>
                      <a:lnTo>
                        <a:pt x="5299" y="725"/>
                      </a:lnTo>
                      <a:lnTo>
                        <a:pt x="5294" y="726"/>
                      </a:lnTo>
                      <a:lnTo>
                        <a:pt x="5290" y="727"/>
                      </a:lnTo>
                      <a:lnTo>
                        <a:pt x="5286" y="726"/>
                      </a:lnTo>
                      <a:lnTo>
                        <a:pt x="5285" y="725"/>
                      </a:lnTo>
                      <a:lnTo>
                        <a:pt x="5281" y="707"/>
                      </a:lnTo>
                      <a:lnTo>
                        <a:pt x="5276" y="688"/>
                      </a:lnTo>
                      <a:lnTo>
                        <a:pt x="5276" y="685"/>
                      </a:lnTo>
                      <a:lnTo>
                        <a:pt x="5276" y="678"/>
                      </a:lnTo>
                      <a:lnTo>
                        <a:pt x="5277" y="677"/>
                      </a:lnTo>
                      <a:lnTo>
                        <a:pt x="5277" y="676"/>
                      </a:lnTo>
                      <a:lnTo>
                        <a:pt x="5278" y="674"/>
                      </a:lnTo>
                      <a:lnTo>
                        <a:pt x="5281" y="676"/>
                      </a:lnTo>
                      <a:close/>
                      <a:moveTo>
                        <a:pt x="4137" y="809"/>
                      </a:moveTo>
                      <a:lnTo>
                        <a:pt x="4135" y="809"/>
                      </a:lnTo>
                      <a:lnTo>
                        <a:pt x="4133" y="812"/>
                      </a:lnTo>
                      <a:lnTo>
                        <a:pt x="4132" y="814"/>
                      </a:lnTo>
                      <a:lnTo>
                        <a:pt x="4132" y="818"/>
                      </a:lnTo>
                      <a:lnTo>
                        <a:pt x="4133" y="822"/>
                      </a:lnTo>
                      <a:lnTo>
                        <a:pt x="4136" y="827"/>
                      </a:lnTo>
                      <a:lnTo>
                        <a:pt x="4137" y="830"/>
                      </a:lnTo>
                      <a:lnTo>
                        <a:pt x="4139" y="832"/>
                      </a:lnTo>
                      <a:lnTo>
                        <a:pt x="4139" y="835"/>
                      </a:lnTo>
                      <a:lnTo>
                        <a:pt x="4137" y="836"/>
                      </a:lnTo>
                      <a:lnTo>
                        <a:pt x="4130" y="836"/>
                      </a:lnTo>
                      <a:lnTo>
                        <a:pt x="4123" y="836"/>
                      </a:lnTo>
                      <a:lnTo>
                        <a:pt x="4123" y="840"/>
                      </a:lnTo>
                      <a:lnTo>
                        <a:pt x="4127" y="845"/>
                      </a:lnTo>
                      <a:lnTo>
                        <a:pt x="4128" y="848"/>
                      </a:lnTo>
                      <a:lnTo>
                        <a:pt x="4131" y="849"/>
                      </a:lnTo>
                      <a:lnTo>
                        <a:pt x="4133" y="850"/>
                      </a:lnTo>
                      <a:lnTo>
                        <a:pt x="4137" y="850"/>
                      </a:lnTo>
                      <a:lnTo>
                        <a:pt x="4155" y="853"/>
                      </a:lnTo>
                      <a:lnTo>
                        <a:pt x="4174" y="854"/>
                      </a:lnTo>
                      <a:lnTo>
                        <a:pt x="4177" y="854"/>
                      </a:lnTo>
                      <a:lnTo>
                        <a:pt x="4180" y="852"/>
                      </a:lnTo>
                      <a:lnTo>
                        <a:pt x="4183" y="849"/>
                      </a:lnTo>
                      <a:lnTo>
                        <a:pt x="4185" y="847"/>
                      </a:lnTo>
                      <a:lnTo>
                        <a:pt x="4189" y="837"/>
                      </a:lnTo>
                      <a:lnTo>
                        <a:pt x="4192" y="828"/>
                      </a:lnTo>
                      <a:lnTo>
                        <a:pt x="4192" y="825"/>
                      </a:lnTo>
                      <a:lnTo>
                        <a:pt x="4189" y="821"/>
                      </a:lnTo>
                      <a:lnTo>
                        <a:pt x="4187" y="819"/>
                      </a:lnTo>
                      <a:lnTo>
                        <a:pt x="4183" y="818"/>
                      </a:lnTo>
                      <a:lnTo>
                        <a:pt x="4176" y="815"/>
                      </a:lnTo>
                      <a:lnTo>
                        <a:pt x="4170" y="814"/>
                      </a:lnTo>
                      <a:lnTo>
                        <a:pt x="4162" y="814"/>
                      </a:lnTo>
                      <a:lnTo>
                        <a:pt x="4155" y="813"/>
                      </a:lnTo>
                      <a:lnTo>
                        <a:pt x="4146" y="812"/>
                      </a:lnTo>
                      <a:lnTo>
                        <a:pt x="4137" y="809"/>
                      </a:lnTo>
                      <a:close/>
                      <a:moveTo>
                        <a:pt x="2954" y="199"/>
                      </a:moveTo>
                      <a:lnTo>
                        <a:pt x="2950" y="200"/>
                      </a:lnTo>
                      <a:lnTo>
                        <a:pt x="2946" y="203"/>
                      </a:lnTo>
                      <a:lnTo>
                        <a:pt x="2943" y="204"/>
                      </a:lnTo>
                      <a:lnTo>
                        <a:pt x="2943" y="205"/>
                      </a:lnTo>
                      <a:lnTo>
                        <a:pt x="2943" y="206"/>
                      </a:lnTo>
                      <a:lnTo>
                        <a:pt x="2945" y="209"/>
                      </a:lnTo>
                      <a:lnTo>
                        <a:pt x="2951" y="214"/>
                      </a:lnTo>
                      <a:lnTo>
                        <a:pt x="2959" y="217"/>
                      </a:lnTo>
                      <a:lnTo>
                        <a:pt x="2965" y="221"/>
                      </a:lnTo>
                      <a:lnTo>
                        <a:pt x="2973" y="223"/>
                      </a:lnTo>
                      <a:lnTo>
                        <a:pt x="2981" y="226"/>
                      </a:lnTo>
                      <a:lnTo>
                        <a:pt x="2989" y="228"/>
                      </a:lnTo>
                      <a:lnTo>
                        <a:pt x="2996" y="232"/>
                      </a:lnTo>
                      <a:lnTo>
                        <a:pt x="3003" y="238"/>
                      </a:lnTo>
                      <a:lnTo>
                        <a:pt x="3004" y="239"/>
                      </a:lnTo>
                      <a:lnTo>
                        <a:pt x="3003" y="243"/>
                      </a:lnTo>
                      <a:lnTo>
                        <a:pt x="3003" y="245"/>
                      </a:lnTo>
                      <a:lnTo>
                        <a:pt x="3002" y="248"/>
                      </a:lnTo>
                      <a:lnTo>
                        <a:pt x="3000" y="252"/>
                      </a:lnTo>
                      <a:lnTo>
                        <a:pt x="2999" y="254"/>
                      </a:lnTo>
                      <a:lnTo>
                        <a:pt x="3000" y="256"/>
                      </a:lnTo>
                      <a:lnTo>
                        <a:pt x="3003" y="256"/>
                      </a:lnTo>
                      <a:lnTo>
                        <a:pt x="3007" y="257"/>
                      </a:lnTo>
                      <a:lnTo>
                        <a:pt x="3011" y="257"/>
                      </a:lnTo>
                      <a:lnTo>
                        <a:pt x="3015" y="257"/>
                      </a:lnTo>
                      <a:lnTo>
                        <a:pt x="3020" y="254"/>
                      </a:lnTo>
                      <a:lnTo>
                        <a:pt x="3029" y="250"/>
                      </a:lnTo>
                      <a:lnTo>
                        <a:pt x="3039" y="247"/>
                      </a:lnTo>
                      <a:lnTo>
                        <a:pt x="3048" y="244"/>
                      </a:lnTo>
                      <a:lnTo>
                        <a:pt x="3057" y="240"/>
                      </a:lnTo>
                      <a:lnTo>
                        <a:pt x="3063" y="239"/>
                      </a:lnTo>
                      <a:lnTo>
                        <a:pt x="3066" y="236"/>
                      </a:lnTo>
                      <a:lnTo>
                        <a:pt x="3069" y="232"/>
                      </a:lnTo>
                      <a:lnTo>
                        <a:pt x="3070" y="228"/>
                      </a:lnTo>
                      <a:lnTo>
                        <a:pt x="3069" y="223"/>
                      </a:lnTo>
                      <a:lnTo>
                        <a:pt x="3066" y="219"/>
                      </a:lnTo>
                      <a:lnTo>
                        <a:pt x="3063" y="216"/>
                      </a:lnTo>
                      <a:lnTo>
                        <a:pt x="3057" y="213"/>
                      </a:lnTo>
                      <a:lnTo>
                        <a:pt x="3046" y="208"/>
                      </a:lnTo>
                      <a:lnTo>
                        <a:pt x="3034" y="204"/>
                      </a:lnTo>
                      <a:lnTo>
                        <a:pt x="3024" y="203"/>
                      </a:lnTo>
                      <a:lnTo>
                        <a:pt x="3015" y="203"/>
                      </a:lnTo>
                      <a:lnTo>
                        <a:pt x="3004" y="204"/>
                      </a:lnTo>
                      <a:lnTo>
                        <a:pt x="2994" y="204"/>
                      </a:lnTo>
                      <a:lnTo>
                        <a:pt x="2981" y="201"/>
                      </a:lnTo>
                      <a:lnTo>
                        <a:pt x="2967" y="199"/>
                      </a:lnTo>
                      <a:lnTo>
                        <a:pt x="2960" y="199"/>
                      </a:lnTo>
                      <a:lnTo>
                        <a:pt x="2954" y="199"/>
                      </a:lnTo>
                      <a:close/>
                      <a:moveTo>
                        <a:pt x="3130" y="51"/>
                      </a:moveTo>
                      <a:lnTo>
                        <a:pt x="3151" y="63"/>
                      </a:lnTo>
                      <a:lnTo>
                        <a:pt x="3170" y="77"/>
                      </a:lnTo>
                      <a:lnTo>
                        <a:pt x="3188" y="90"/>
                      </a:lnTo>
                      <a:lnTo>
                        <a:pt x="3205" y="101"/>
                      </a:lnTo>
                      <a:lnTo>
                        <a:pt x="3217" y="104"/>
                      </a:lnTo>
                      <a:lnTo>
                        <a:pt x="3228" y="103"/>
                      </a:lnTo>
                      <a:lnTo>
                        <a:pt x="3232" y="103"/>
                      </a:lnTo>
                      <a:lnTo>
                        <a:pt x="3238" y="103"/>
                      </a:lnTo>
                      <a:lnTo>
                        <a:pt x="3240" y="104"/>
                      </a:lnTo>
                      <a:lnTo>
                        <a:pt x="3243" y="107"/>
                      </a:lnTo>
                      <a:lnTo>
                        <a:pt x="3231" y="116"/>
                      </a:lnTo>
                      <a:lnTo>
                        <a:pt x="3219" y="125"/>
                      </a:lnTo>
                      <a:lnTo>
                        <a:pt x="3231" y="146"/>
                      </a:lnTo>
                      <a:lnTo>
                        <a:pt x="3239" y="162"/>
                      </a:lnTo>
                      <a:lnTo>
                        <a:pt x="3236" y="166"/>
                      </a:lnTo>
                      <a:lnTo>
                        <a:pt x="3232" y="170"/>
                      </a:lnTo>
                      <a:lnTo>
                        <a:pt x="3227" y="171"/>
                      </a:lnTo>
                      <a:lnTo>
                        <a:pt x="3221" y="173"/>
                      </a:lnTo>
                      <a:lnTo>
                        <a:pt x="3208" y="174"/>
                      </a:lnTo>
                      <a:lnTo>
                        <a:pt x="3196" y="177"/>
                      </a:lnTo>
                      <a:lnTo>
                        <a:pt x="3186" y="177"/>
                      </a:lnTo>
                      <a:lnTo>
                        <a:pt x="3174" y="179"/>
                      </a:lnTo>
                      <a:lnTo>
                        <a:pt x="3162" y="182"/>
                      </a:lnTo>
                      <a:lnTo>
                        <a:pt x="3149" y="186"/>
                      </a:lnTo>
                      <a:lnTo>
                        <a:pt x="3135" y="188"/>
                      </a:lnTo>
                      <a:lnTo>
                        <a:pt x="3121" y="190"/>
                      </a:lnTo>
                      <a:lnTo>
                        <a:pt x="3108" y="190"/>
                      </a:lnTo>
                      <a:lnTo>
                        <a:pt x="3098" y="190"/>
                      </a:lnTo>
                      <a:lnTo>
                        <a:pt x="3079" y="195"/>
                      </a:lnTo>
                      <a:lnTo>
                        <a:pt x="3064" y="199"/>
                      </a:lnTo>
                      <a:lnTo>
                        <a:pt x="3047" y="199"/>
                      </a:lnTo>
                      <a:lnTo>
                        <a:pt x="3031" y="196"/>
                      </a:lnTo>
                      <a:lnTo>
                        <a:pt x="3016" y="193"/>
                      </a:lnTo>
                      <a:lnTo>
                        <a:pt x="2999" y="190"/>
                      </a:lnTo>
                      <a:lnTo>
                        <a:pt x="2987" y="187"/>
                      </a:lnTo>
                      <a:lnTo>
                        <a:pt x="2974" y="184"/>
                      </a:lnTo>
                      <a:lnTo>
                        <a:pt x="2963" y="182"/>
                      </a:lnTo>
                      <a:lnTo>
                        <a:pt x="2951" y="177"/>
                      </a:lnTo>
                      <a:lnTo>
                        <a:pt x="2951" y="168"/>
                      </a:lnTo>
                      <a:lnTo>
                        <a:pt x="2963" y="161"/>
                      </a:lnTo>
                      <a:lnTo>
                        <a:pt x="2974" y="157"/>
                      </a:lnTo>
                      <a:lnTo>
                        <a:pt x="2985" y="153"/>
                      </a:lnTo>
                      <a:lnTo>
                        <a:pt x="2994" y="148"/>
                      </a:lnTo>
                      <a:lnTo>
                        <a:pt x="2996" y="147"/>
                      </a:lnTo>
                      <a:lnTo>
                        <a:pt x="2996" y="144"/>
                      </a:lnTo>
                      <a:lnTo>
                        <a:pt x="2996" y="142"/>
                      </a:lnTo>
                      <a:lnTo>
                        <a:pt x="2995" y="139"/>
                      </a:lnTo>
                      <a:lnTo>
                        <a:pt x="2994" y="135"/>
                      </a:lnTo>
                      <a:lnTo>
                        <a:pt x="2992" y="133"/>
                      </a:lnTo>
                      <a:lnTo>
                        <a:pt x="2992" y="129"/>
                      </a:lnTo>
                      <a:lnTo>
                        <a:pt x="2994" y="125"/>
                      </a:lnTo>
                      <a:lnTo>
                        <a:pt x="3008" y="116"/>
                      </a:lnTo>
                      <a:lnTo>
                        <a:pt x="3022" y="107"/>
                      </a:lnTo>
                      <a:lnTo>
                        <a:pt x="3035" y="100"/>
                      </a:lnTo>
                      <a:lnTo>
                        <a:pt x="3050" y="92"/>
                      </a:lnTo>
                      <a:lnTo>
                        <a:pt x="3061" y="91"/>
                      </a:lnTo>
                      <a:lnTo>
                        <a:pt x="3072" y="90"/>
                      </a:lnTo>
                      <a:lnTo>
                        <a:pt x="3082" y="90"/>
                      </a:lnTo>
                      <a:lnTo>
                        <a:pt x="3092" y="89"/>
                      </a:lnTo>
                      <a:lnTo>
                        <a:pt x="3098" y="85"/>
                      </a:lnTo>
                      <a:lnTo>
                        <a:pt x="3101" y="81"/>
                      </a:lnTo>
                      <a:lnTo>
                        <a:pt x="3104" y="76"/>
                      </a:lnTo>
                      <a:lnTo>
                        <a:pt x="3107" y="69"/>
                      </a:lnTo>
                      <a:lnTo>
                        <a:pt x="3107" y="63"/>
                      </a:lnTo>
                      <a:lnTo>
                        <a:pt x="3107" y="56"/>
                      </a:lnTo>
                      <a:lnTo>
                        <a:pt x="3113" y="52"/>
                      </a:lnTo>
                      <a:lnTo>
                        <a:pt x="3120" y="50"/>
                      </a:lnTo>
                      <a:lnTo>
                        <a:pt x="3123" y="48"/>
                      </a:lnTo>
                      <a:lnTo>
                        <a:pt x="3126" y="48"/>
                      </a:lnTo>
                      <a:lnTo>
                        <a:pt x="3129" y="50"/>
                      </a:lnTo>
                      <a:lnTo>
                        <a:pt x="3130" y="51"/>
                      </a:lnTo>
                      <a:close/>
                      <a:moveTo>
                        <a:pt x="3352" y="209"/>
                      </a:moveTo>
                      <a:lnTo>
                        <a:pt x="3362" y="213"/>
                      </a:lnTo>
                      <a:lnTo>
                        <a:pt x="3372" y="219"/>
                      </a:lnTo>
                      <a:lnTo>
                        <a:pt x="3381" y="227"/>
                      </a:lnTo>
                      <a:lnTo>
                        <a:pt x="3389" y="236"/>
                      </a:lnTo>
                      <a:lnTo>
                        <a:pt x="3392" y="240"/>
                      </a:lnTo>
                      <a:lnTo>
                        <a:pt x="3394" y="245"/>
                      </a:lnTo>
                      <a:lnTo>
                        <a:pt x="3397" y="250"/>
                      </a:lnTo>
                      <a:lnTo>
                        <a:pt x="3398" y="257"/>
                      </a:lnTo>
                      <a:lnTo>
                        <a:pt x="3398" y="262"/>
                      </a:lnTo>
                      <a:lnTo>
                        <a:pt x="3398" y="269"/>
                      </a:lnTo>
                      <a:lnTo>
                        <a:pt x="3396" y="274"/>
                      </a:lnTo>
                      <a:lnTo>
                        <a:pt x="3393" y="278"/>
                      </a:lnTo>
                      <a:lnTo>
                        <a:pt x="3391" y="279"/>
                      </a:lnTo>
                      <a:lnTo>
                        <a:pt x="3388" y="280"/>
                      </a:lnTo>
                      <a:lnTo>
                        <a:pt x="3383" y="279"/>
                      </a:lnTo>
                      <a:lnTo>
                        <a:pt x="3379" y="276"/>
                      </a:lnTo>
                      <a:lnTo>
                        <a:pt x="3372" y="275"/>
                      </a:lnTo>
                      <a:lnTo>
                        <a:pt x="3367" y="273"/>
                      </a:lnTo>
                      <a:lnTo>
                        <a:pt x="3362" y="273"/>
                      </a:lnTo>
                      <a:lnTo>
                        <a:pt x="3357" y="273"/>
                      </a:lnTo>
                      <a:lnTo>
                        <a:pt x="3354" y="276"/>
                      </a:lnTo>
                      <a:lnTo>
                        <a:pt x="3353" y="282"/>
                      </a:lnTo>
                      <a:lnTo>
                        <a:pt x="3354" y="287"/>
                      </a:lnTo>
                      <a:lnTo>
                        <a:pt x="3357" y="291"/>
                      </a:lnTo>
                      <a:lnTo>
                        <a:pt x="3367" y="300"/>
                      </a:lnTo>
                      <a:lnTo>
                        <a:pt x="3380" y="308"/>
                      </a:lnTo>
                      <a:lnTo>
                        <a:pt x="3392" y="314"/>
                      </a:lnTo>
                      <a:lnTo>
                        <a:pt x="3403" y="323"/>
                      </a:lnTo>
                      <a:lnTo>
                        <a:pt x="3406" y="331"/>
                      </a:lnTo>
                      <a:lnTo>
                        <a:pt x="3409" y="341"/>
                      </a:lnTo>
                      <a:lnTo>
                        <a:pt x="3409" y="345"/>
                      </a:lnTo>
                      <a:lnTo>
                        <a:pt x="3407" y="349"/>
                      </a:lnTo>
                      <a:lnTo>
                        <a:pt x="3406" y="353"/>
                      </a:lnTo>
                      <a:lnTo>
                        <a:pt x="3403" y="355"/>
                      </a:lnTo>
                      <a:lnTo>
                        <a:pt x="3392" y="358"/>
                      </a:lnTo>
                      <a:lnTo>
                        <a:pt x="3381" y="359"/>
                      </a:lnTo>
                      <a:lnTo>
                        <a:pt x="3370" y="361"/>
                      </a:lnTo>
                      <a:lnTo>
                        <a:pt x="3358" y="361"/>
                      </a:lnTo>
                      <a:lnTo>
                        <a:pt x="3336" y="358"/>
                      </a:lnTo>
                      <a:lnTo>
                        <a:pt x="3314" y="355"/>
                      </a:lnTo>
                      <a:lnTo>
                        <a:pt x="3300" y="352"/>
                      </a:lnTo>
                      <a:lnTo>
                        <a:pt x="3286" y="345"/>
                      </a:lnTo>
                      <a:lnTo>
                        <a:pt x="3273" y="339"/>
                      </a:lnTo>
                      <a:lnTo>
                        <a:pt x="3258" y="332"/>
                      </a:lnTo>
                      <a:lnTo>
                        <a:pt x="3244" y="330"/>
                      </a:lnTo>
                      <a:lnTo>
                        <a:pt x="3232" y="327"/>
                      </a:lnTo>
                      <a:lnTo>
                        <a:pt x="3222" y="324"/>
                      </a:lnTo>
                      <a:lnTo>
                        <a:pt x="3210" y="319"/>
                      </a:lnTo>
                      <a:lnTo>
                        <a:pt x="3205" y="314"/>
                      </a:lnTo>
                      <a:lnTo>
                        <a:pt x="3199" y="310"/>
                      </a:lnTo>
                      <a:lnTo>
                        <a:pt x="3193" y="306"/>
                      </a:lnTo>
                      <a:lnTo>
                        <a:pt x="3188" y="305"/>
                      </a:lnTo>
                      <a:lnTo>
                        <a:pt x="3184" y="304"/>
                      </a:lnTo>
                      <a:lnTo>
                        <a:pt x="3180" y="305"/>
                      </a:lnTo>
                      <a:lnTo>
                        <a:pt x="3178" y="306"/>
                      </a:lnTo>
                      <a:lnTo>
                        <a:pt x="3174" y="308"/>
                      </a:lnTo>
                      <a:lnTo>
                        <a:pt x="3169" y="311"/>
                      </a:lnTo>
                      <a:lnTo>
                        <a:pt x="3164" y="314"/>
                      </a:lnTo>
                      <a:lnTo>
                        <a:pt x="3148" y="310"/>
                      </a:lnTo>
                      <a:lnTo>
                        <a:pt x="3133" y="306"/>
                      </a:lnTo>
                      <a:lnTo>
                        <a:pt x="3126" y="304"/>
                      </a:lnTo>
                      <a:lnTo>
                        <a:pt x="3120" y="300"/>
                      </a:lnTo>
                      <a:lnTo>
                        <a:pt x="3113" y="296"/>
                      </a:lnTo>
                      <a:lnTo>
                        <a:pt x="3108" y="291"/>
                      </a:lnTo>
                      <a:lnTo>
                        <a:pt x="3105" y="288"/>
                      </a:lnTo>
                      <a:lnTo>
                        <a:pt x="3105" y="285"/>
                      </a:lnTo>
                      <a:lnTo>
                        <a:pt x="3105" y="282"/>
                      </a:lnTo>
                      <a:lnTo>
                        <a:pt x="3107" y="278"/>
                      </a:lnTo>
                      <a:lnTo>
                        <a:pt x="3109" y="271"/>
                      </a:lnTo>
                      <a:lnTo>
                        <a:pt x="3108" y="269"/>
                      </a:lnTo>
                      <a:lnTo>
                        <a:pt x="3101" y="266"/>
                      </a:lnTo>
                      <a:lnTo>
                        <a:pt x="3094" y="265"/>
                      </a:lnTo>
                      <a:lnTo>
                        <a:pt x="3086" y="263"/>
                      </a:lnTo>
                      <a:lnTo>
                        <a:pt x="3078" y="265"/>
                      </a:lnTo>
                      <a:lnTo>
                        <a:pt x="3064" y="265"/>
                      </a:lnTo>
                      <a:lnTo>
                        <a:pt x="3052" y="263"/>
                      </a:lnTo>
                      <a:lnTo>
                        <a:pt x="3051" y="263"/>
                      </a:lnTo>
                      <a:lnTo>
                        <a:pt x="3050" y="262"/>
                      </a:lnTo>
                      <a:lnTo>
                        <a:pt x="3048" y="261"/>
                      </a:lnTo>
                      <a:lnTo>
                        <a:pt x="3048" y="258"/>
                      </a:lnTo>
                      <a:lnTo>
                        <a:pt x="3050" y="254"/>
                      </a:lnTo>
                      <a:lnTo>
                        <a:pt x="3052" y="249"/>
                      </a:lnTo>
                      <a:lnTo>
                        <a:pt x="3066" y="248"/>
                      </a:lnTo>
                      <a:lnTo>
                        <a:pt x="3082" y="247"/>
                      </a:lnTo>
                      <a:lnTo>
                        <a:pt x="3090" y="245"/>
                      </a:lnTo>
                      <a:lnTo>
                        <a:pt x="3098" y="243"/>
                      </a:lnTo>
                      <a:lnTo>
                        <a:pt x="3105" y="240"/>
                      </a:lnTo>
                      <a:lnTo>
                        <a:pt x="3113" y="236"/>
                      </a:lnTo>
                      <a:lnTo>
                        <a:pt x="3116" y="225"/>
                      </a:lnTo>
                      <a:lnTo>
                        <a:pt x="3118" y="209"/>
                      </a:lnTo>
                      <a:lnTo>
                        <a:pt x="3125" y="203"/>
                      </a:lnTo>
                      <a:lnTo>
                        <a:pt x="3134" y="200"/>
                      </a:lnTo>
                      <a:lnTo>
                        <a:pt x="3144" y="197"/>
                      </a:lnTo>
                      <a:lnTo>
                        <a:pt x="3155" y="195"/>
                      </a:lnTo>
                      <a:lnTo>
                        <a:pt x="3169" y="193"/>
                      </a:lnTo>
                      <a:lnTo>
                        <a:pt x="3180" y="192"/>
                      </a:lnTo>
                      <a:lnTo>
                        <a:pt x="3193" y="192"/>
                      </a:lnTo>
                      <a:lnTo>
                        <a:pt x="3206" y="190"/>
                      </a:lnTo>
                      <a:lnTo>
                        <a:pt x="3225" y="183"/>
                      </a:lnTo>
                      <a:lnTo>
                        <a:pt x="3239" y="177"/>
                      </a:lnTo>
                      <a:lnTo>
                        <a:pt x="3250" y="181"/>
                      </a:lnTo>
                      <a:lnTo>
                        <a:pt x="3262" y="184"/>
                      </a:lnTo>
                      <a:lnTo>
                        <a:pt x="3267" y="187"/>
                      </a:lnTo>
                      <a:lnTo>
                        <a:pt x="3273" y="191"/>
                      </a:lnTo>
                      <a:lnTo>
                        <a:pt x="3278" y="195"/>
                      </a:lnTo>
                      <a:lnTo>
                        <a:pt x="3282" y="199"/>
                      </a:lnTo>
                      <a:lnTo>
                        <a:pt x="3283" y="204"/>
                      </a:lnTo>
                      <a:lnTo>
                        <a:pt x="3283" y="209"/>
                      </a:lnTo>
                      <a:lnTo>
                        <a:pt x="3282" y="216"/>
                      </a:lnTo>
                      <a:lnTo>
                        <a:pt x="3282" y="222"/>
                      </a:lnTo>
                      <a:lnTo>
                        <a:pt x="3278" y="228"/>
                      </a:lnTo>
                      <a:lnTo>
                        <a:pt x="3273" y="234"/>
                      </a:lnTo>
                      <a:lnTo>
                        <a:pt x="3269" y="239"/>
                      </a:lnTo>
                      <a:lnTo>
                        <a:pt x="3267" y="245"/>
                      </a:lnTo>
                      <a:lnTo>
                        <a:pt x="3269" y="248"/>
                      </a:lnTo>
                      <a:lnTo>
                        <a:pt x="3273" y="248"/>
                      </a:lnTo>
                      <a:lnTo>
                        <a:pt x="3278" y="248"/>
                      </a:lnTo>
                      <a:lnTo>
                        <a:pt x="3282" y="245"/>
                      </a:lnTo>
                      <a:lnTo>
                        <a:pt x="3288" y="241"/>
                      </a:lnTo>
                      <a:lnTo>
                        <a:pt x="3292" y="235"/>
                      </a:lnTo>
                      <a:lnTo>
                        <a:pt x="3296" y="228"/>
                      </a:lnTo>
                      <a:lnTo>
                        <a:pt x="3300" y="222"/>
                      </a:lnTo>
                      <a:lnTo>
                        <a:pt x="3301" y="218"/>
                      </a:lnTo>
                      <a:lnTo>
                        <a:pt x="3301" y="212"/>
                      </a:lnTo>
                      <a:lnTo>
                        <a:pt x="3300" y="208"/>
                      </a:lnTo>
                      <a:lnTo>
                        <a:pt x="3301" y="204"/>
                      </a:lnTo>
                      <a:lnTo>
                        <a:pt x="3302" y="201"/>
                      </a:lnTo>
                      <a:lnTo>
                        <a:pt x="3305" y="199"/>
                      </a:lnTo>
                      <a:lnTo>
                        <a:pt x="3309" y="197"/>
                      </a:lnTo>
                      <a:lnTo>
                        <a:pt x="3314" y="197"/>
                      </a:lnTo>
                      <a:lnTo>
                        <a:pt x="3321" y="199"/>
                      </a:lnTo>
                      <a:lnTo>
                        <a:pt x="3328" y="199"/>
                      </a:lnTo>
                      <a:lnTo>
                        <a:pt x="3331" y="203"/>
                      </a:lnTo>
                      <a:lnTo>
                        <a:pt x="3332" y="205"/>
                      </a:lnTo>
                      <a:lnTo>
                        <a:pt x="3335" y="208"/>
                      </a:lnTo>
                      <a:lnTo>
                        <a:pt x="3337" y="209"/>
                      </a:lnTo>
                      <a:lnTo>
                        <a:pt x="3344" y="209"/>
                      </a:lnTo>
                      <a:lnTo>
                        <a:pt x="3352" y="209"/>
                      </a:lnTo>
                      <a:close/>
                      <a:moveTo>
                        <a:pt x="3667" y="348"/>
                      </a:moveTo>
                      <a:lnTo>
                        <a:pt x="3669" y="353"/>
                      </a:lnTo>
                      <a:lnTo>
                        <a:pt x="3673" y="359"/>
                      </a:lnTo>
                      <a:lnTo>
                        <a:pt x="3676" y="367"/>
                      </a:lnTo>
                      <a:lnTo>
                        <a:pt x="3677" y="375"/>
                      </a:lnTo>
                      <a:lnTo>
                        <a:pt x="3678" y="381"/>
                      </a:lnTo>
                      <a:lnTo>
                        <a:pt x="3677" y="388"/>
                      </a:lnTo>
                      <a:lnTo>
                        <a:pt x="3674" y="394"/>
                      </a:lnTo>
                      <a:lnTo>
                        <a:pt x="3671" y="398"/>
                      </a:lnTo>
                      <a:lnTo>
                        <a:pt x="3649" y="402"/>
                      </a:lnTo>
                      <a:lnTo>
                        <a:pt x="3624" y="406"/>
                      </a:lnTo>
                      <a:lnTo>
                        <a:pt x="3598" y="410"/>
                      </a:lnTo>
                      <a:lnTo>
                        <a:pt x="3573" y="416"/>
                      </a:lnTo>
                      <a:lnTo>
                        <a:pt x="3564" y="419"/>
                      </a:lnTo>
                      <a:lnTo>
                        <a:pt x="3555" y="419"/>
                      </a:lnTo>
                      <a:lnTo>
                        <a:pt x="3546" y="419"/>
                      </a:lnTo>
                      <a:lnTo>
                        <a:pt x="3536" y="418"/>
                      </a:lnTo>
                      <a:lnTo>
                        <a:pt x="3525" y="416"/>
                      </a:lnTo>
                      <a:lnTo>
                        <a:pt x="3515" y="416"/>
                      </a:lnTo>
                      <a:lnTo>
                        <a:pt x="3505" y="415"/>
                      </a:lnTo>
                      <a:lnTo>
                        <a:pt x="3494" y="416"/>
                      </a:lnTo>
                      <a:lnTo>
                        <a:pt x="3480" y="422"/>
                      </a:lnTo>
                      <a:lnTo>
                        <a:pt x="3467" y="431"/>
                      </a:lnTo>
                      <a:lnTo>
                        <a:pt x="3453" y="438"/>
                      </a:lnTo>
                      <a:lnTo>
                        <a:pt x="3438" y="444"/>
                      </a:lnTo>
                      <a:lnTo>
                        <a:pt x="3437" y="445"/>
                      </a:lnTo>
                      <a:lnTo>
                        <a:pt x="3435" y="445"/>
                      </a:lnTo>
                      <a:lnTo>
                        <a:pt x="3432" y="445"/>
                      </a:lnTo>
                      <a:lnTo>
                        <a:pt x="3429" y="442"/>
                      </a:lnTo>
                      <a:lnTo>
                        <a:pt x="3426" y="438"/>
                      </a:lnTo>
                      <a:lnTo>
                        <a:pt x="3424" y="434"/>
                      </a:lnTo>
                      <a:lnTo>
                        <a:pt x="3422" y="420"/>
                      </a:lnTo>
                      <a:lnTo>
                        <a:pt x="3420" y="405"/>
                      </a:lnTo>
                      <a:lnTo>
                        <a:pt x="3422" y="389"/>
                      </a:lnTo>
                      <a:lnTo>
                        <a:pt x="3424" y="375"/>
                      </a:lnTo>
                      <a:lnTo>
                        <a:pt x="3426" y="368"/>
                      </a:lnTo>
                      <a:lnTo>
                        <a:pt x="3431" y="362"/>
                      </a:lnTo>
                      <a:lnTo>
                        <a:pt x="3436" y="357"/>
                      </a:lnTo>
                      <a:lnTo>
                        <a:pt x="3444" y="352"/>
                      </a:lnTo>
                      <a:lnTo>
                        <a:pt x="3448" y="353"/>
                      </a:lnTo>
                      <a:lnTo>
                        <a:pt x="3453" y="355"/>
                      </a:lnTo>
                      <a:lnTo>
                        <a:pt x="3455" y="357"/>
                      </a:lnTo>
                      <a:lnTo>
                        <a:pt x="3458" y="358"/>
                      </a:lnTo>
                      <a:lnTo>
                        <a:pt x="3461" y="358"/>
                      </a:lnTo>
                      <a:lnTo>
                        <a:pt x="3462" y="357"/>
                      </a:lnTo>
                      <a:lnTo>
                        <a:pt x="3463" y="352"/>
                      </a:lnTo>
                      <a:lnTo>
                        <a:pt x="3462" y="346"/>
                      </a:lnTo>
                      <a:lnTo>
                        <a:pt x="3461" y="342"/>
                      </a:lnTo>
                      <a:lnTo>
                        <a:pt x="3459" y="339"/>
                      </a:lnTo>
                      <a:lnTo>
                        <a:pt x="3454" y="331"/>
                      </a:lnTo>
                      <a:lnTo>
                        <a:pt x="3453" y="324"/>
                      </a:lnTo>
                      <a:lnTo>
                        <a:pt x="3457" y="313"/>
                      </a:lnTo>
                      <a:lnTo>
                        <a:pt x="3463" y="300"/>
                      </a:lnTo>
                      <a:lnTo>
                        <a:pt x="3467" y="295"/>
                      </a:lnTo>
                      <a:lnTo>
                        <a:pt x="3471" y="289"/>
                      </a:lnTo>
                      <a:lnTo>
                        <a:pt x="3475" y="285"/>
                      </a:lnTo>
                      <a:lnTo>
                        <a:pt x="3480" y="283"/>
                      </a:lnTo>
                      <a:lnTo>
                        <a:pt x="3483" y="284"/>
                      </a:lnTo>
                      <a:lnTo>
                        <a:pt x="3485" y="284"/>
                      </a:lnTo>
                      <a:lnTo>
                        <a:pt x="3486" y="287"/>
                      </a:lnTo>
                      <a:lnTo>
                        <a:pt x="3488" y="289"/>
                      </a:lnTo>
                      <a:lnTo>
                        <a:pt x="3490" y="295"/>
                      </a:lnTo>
                      <a:lnTo>
                        <a:pt x="3492" y="301"/>
                      </a:lnTo>
                      <a:lnTo>
                        <a:pt x="3494" y="308"/>
                      </a:lnTo>
                      <a:lnTo>
                        <a:pt x="3496" y="313"/>
                      </a:lnTo>
                      <a:lnTo>
                        <a:pt x="3498" y="314"/>
                      </a:lnTo>
                      <a:lnTo>
                        <a:pt x="3499" y="315"/>
                      </a:lnTo>
                      <a:lnTo>
                        <a:pt x="3501" y="315"/>
                      </a:lnTo>
                      <a:lnTo>
                        <a:pt x="3503" y="315"/>
                      </a:lnTo>
                      <a:lnTo>
                        <a:pt x="3506" y="313"/>
                      </a:lnTo>
                      <a:lnTo>
                        <a:pt x="3507" y="308"/>
                      </a:lnTo>
                      <a:lnTo>
                        <a:pt x="3507" y="302"/>
                      </a:lnTo>
                      <a:lnTo>
                        <a:pt x="3506" y="296"/>
                      </a:lnTo>
                      <a:lnTo>
                        <a:pt x="3505" y="289"/>
                      </a:lnTo>
                      <a:lnTo>
                        <a:pt x="3505" y="284"/>
                      </a:lnTo>
                      <a:lnTo>
                        <a:pt x="3506" y="278"/>
                      </a:lnTo>
                      <a:lnTo>
                        <a:pt x="3509" y="274"/>
                      </a:lnTo>
                      <a:lnTo>
                        <a:pt x="3510" y="271"/>
                      </a:lnTo>
                      <a:lnTo>
                        <a:pt x="3514" y="269"/>
                      </a:lnTo>
                      <a:lnTo>
                        <a:pt x="3516" y="267"/>
                      </a:lnTo>
                      <a:lnTo>
                        <a:pt x="3520" y="267"/>
                      </a:lnTo>
                      <a:lnTo>
                        <a:pt x="3523" y="267"/>
                      </a:lnTo>
                      <a:lnTo>
                        <a:pt x="3527" y="269"/>
                      </a:lnTo>
                      <a:lnTo>
                        <a:pt x="3529" y="271"/>
                      </a:lnTo>
                      <a:lnTo>
                        <a:pt x="3532" y="274"/>
                      </a:lnTo>
                      <a:lnTo>
                        <a:pt x="3534" y="278"/>
                      </a:lnTo>
                      <a:lnTo>
                        <a:pt x="3536" y="284"/>
                      </a:lnTo>
                      <a:lnTo>
                        <a:pt x="3536" y="289"/>
                      </a:lnTo>
                      <a:lnTo>
                        <a:pt x="3536" y="296"/>
                      </a:lnTo>
                      <a:lnTo>
                        <a:pt x="3536" y="302"/>
                      </a:lnTo>
                      <a:lnTo>
                        <a:pt x="3537" y="308"/>
                      </a:lnTo>
                      <a:lnTo>
                        <a:pt x="3538" y="313"/>
                      </a:lnTo>
                      <a:lnTo>
                        <a:pt x="3541" y="315"/>
                      </a:lnTo>
                      <a:lnTo>
                        <a:pt x="3542" y="317"/>
                      </a:lnTo>
                      <a:lnTo>
                        <a:pt x="3544" y="317"/>
                      </a:lnTo>
                      <a:lnTo>
                        <a:pt x="3545" y="317"/>
                      </a:lnTo>
                      <a:lnTo>
                        <a:pt x="3546" y="315"/>
                      </a:lnTo>
                      <a:lnTo>
                        <a:pt x="3549" y="311"/>
                      </a:lnTo>
                      <a:lnTo>
                        <a:pt x="3550" y="308"/>
                      </a:lnTo>
                      <a:lnTo>
                        <a:pt x="3553" y="302"/>
                      </a:lnTo>
                      <a:lnTo>
                        <a:pt x="3554" y="297"/>
                      </a:lnTo>
                      <a:lnTo>
                        <a:pt x="3556" y="293"/>
                      </a:lnTo>
                      <a:lnTo>
                        <a:pt x="3559" y="292"/>
                      </a:lnTo>
                      <a:lnTo>
                        <a:pt x="3563" y="292"/>
                      </a:lnTo>
                      <a:lnTo>
                        <a:pt x="3564" y="292"/>
                      </a:lnTo>
                      <a:lnTo>
                        <a:pt x="3567" y="295"/>
                      </a:lnTo>
                      <a:lnTo>
                        <a:pt x="3568" y="298"/>
                      </a:lnTo>
                      <a:lnTo>
                        <a:pt x="3571" y="305"/>
                      </a:lnTo>
                      <a:lnTo>
                        <a:pt x="3573" y="310"/>
                      </a:lnTo>
                      <a:lnTo>
                        <a:pt x="3582" y="304"/>
                      </a:lnTo>
                      <a:lnTo>
                        <a:pt x="3588" y="301"/>
                      </a:lnTo>
                      <a:lnTo>
                        <a:pt x="3594" y="304"/>
                      </a:lnTo>
                      <a:lnTo>
                        <a:pt x="3599" y="308"/>
                      </a:lnTo>
                      <a:lnTo>
                        <a:pt x="3604" y="313"/>
                      </a:lnTo>
                      <a:lnTo>
                        <a:pt x="3608" y="318"/>
                      </a:lnTo>
                      <a:lnTo>
                        <a:pt x="3612" y="324"/>
                      </a:lnTo>
                      <a:lnTo>
                        <a:pt x="3617" y="330"/>
                      </a:lnTo>
                      <a:lnTo>
                        <a:pt x="3623" y="335"/>
                      </a:lnTo>
                      <a:lnTo>
                        <a:pt x="3629" y="339"/>
                      </a:lnTo>
                      <a:lnTo>
                        <a:pt x="3632" y="331"/>
                      </a:lnTo>
                      <a:lnTo>
                        <a:pt x="3634" y="324"/>
                      </a:lnTo>
                      <a:lnTo>
                        <a:pt x="3645" y="328"/>
                      </a:lnTo>
                      <a:lnTo>
                        <a:pt x="3654" y="335"/>
                      </a:lnTo>
                      <a:lnTo>
                        <a:pt x="3661" y="341"/>
                      </a:lnTo>
                      <a:lnTo>
                        <a:pt x="3667" y="348"/>
                      </a:lnTo>
                      <a:close/>
                      <a:moveTo>
                        <a:pt x="3744" y="387"/>
                      </a:moveTo>
                      <a:lnTo>
                        <a:pt x="3748" y="388"/>
                      </a:lnTo>
                      <a:lnTo>
                        <a:pt x="3754" y="390"/>
                      </a:lnTo>
                      <a:lnTo>
                        <a:pt x="3756" y="393"/>
                      </a:lnTo>
                      <a:lnTo>
                        <a:pt x="3757" y="397"/>
                      </a:lnTo>
                      <a:lnTo>
                        <a:pt x="3754" y="398"/>
                      </a:lnTo>
                      <a:lnTo>
                        <a:pt x="3744" y="401"/>
                      </a:lnTo>
                      <a:lnTo>
                        <a:pt x="3741" y="406"/>
                      </a:lnTo>
                      <a:lnTo>
                        <a:pt x="3737" y="410"/>
                      </a:lnTo>
                      <a:lnTo>
                        <a:pt x="3733" y="410"/>
                      </a:lnTo>
                      <a:lnTo>
                        <a:pt x="3730" y="407"/>
                      </a:lnTo>
                      <a:lnTo>
                        <a:pt x="3728" y="405"/>
                      </a:lnTo>
                      <a:lnTo>
                        <a:pt x="3728" y="401"/>
                      </a:lnTo>
                      <a:lnTo>
                        <a:pt x="3732" y="397"/>
                      </a:lnTo>
                      <a:lnTo>
                        <a:pt x="3737" y="392"/>
                      </a:lnTo>
                      <a:lnTo>
                        <a:pt x="3741" y="389"/>
                      </a:lnTo>
                      <a:lnTo>
                        <a:pt x="3744" y="387"/>
                      </a:lnTo>
                      <a:close/>
                      <a:moveTo>
                        <a:pt x="3803" y="406"/>
                      </a:moveTo>
                      <a:lnTo>
                        <a:pt x="3807" y="407"/>
                      </a:lnTo>
                      <a:lnTo>
                        <a:pt x="3809" y="411"/>
                      </a:lnTo>
                      <a:lnTo>
                        <a:pt x="3811" y="416"/>
                      </a:lnTo>
                      <a:lnTo>
                        <a:pt x="3812" y="420"/>
                      </a:lnTo>
                      <a:lnTo>
                        <a:pt x="3811" y="424"/>
                      </a:lnTo>
                      <a:lnTo>
                        <a:pt x="3809" y="428"/>
                      </a:lnTo>
                      <a:lnTo>
                        <a:pt x="3807" y="432"/>
                      </a:lnTo>
                      <a:lnTo>
                        <a:pt x="3803" y="433"/>
                      </a:lnTo>
                      <a:lnTo>
                        <a:pt x="3792" y="431"/>
                      </a:lnTo>
                      <a:lnTo>
                        <a:pt x="3785" y="429"/>
                      </a:lnTo>
                      <a:lnTo>
                        <a:pt x="3772" y="427"/>
                      </a:lnTo>
                      <a:lnTo>
                        <a:pt x="3759" y="424"/>
                      </a:lnTo>
                      <a:lnTo>
                        <a:pt x="3756" y="423"/>
                      </a:lnTo>
                      <a:lnTo>
                        <a:pt x="3755" y="420"/>
                      </a:lnTo>
                      <a:lnTo>
                        <a:pt x="3754" y="416"/>
                      </a:lnTo>
                      <a:lnTo>
                        <a:pt x="3754" y="415"/>
                      </a:lnTo>
                      <a:lnTo>
                        <a:pt x="3759" y="412"/>
                      </a:lnTo>
                      <a:lnTo>
                        <a:pt x="3763" y="411"/>
                      </a:lnTo>
                      <a:lnTo>
                        <a:pt x="3768" y="411"/>
                      </a:lnTo>
                      <a:lnTo>
                        <a:pt x="3772" y="411"/>
                      </a:lnTo>
                      <a:lnTo>
                        <a:pt x="3778" y="411"/>
                      </a:lnTo>
                      <a:lnTo>
                        <a:pt x="3785" y="411"/>
                      </a:lnTo>
                      <a:lnTo>
                        <a:pt x="3796" y="409"/>
                      </a:lnTo>
                      <a:lnTo>
                        <a:pt x="3803" y="406"/>
                      </a:lnTo>
                      <a:close/>
                      <a:moveTo>
                        <a:pt x="3273" y="606"/>
                      </a:moveTo>
                      <a:lnTo>
                        <a:pt x="3269" y="609"/>
                      </a:lnTo>
                      <a:lnTo>
                        <a:pt x="3265" y="615"/>
                      </a:lnTo>
                      <a:lnTo>
                        <a:pt x="3262" y="617"/>
                      </a:lnTo>
                      <a:lnTo>
                        <a:pt x="3262" y="620"/>
                      </a:lnTo>
                      <a:lnTo>
                        <a:pt x="3262" y="622"/>
                      </a:lnTo>
                      <a:lnTo>
                        <a:pt x="3263" y="624"/>
                      </a:lnTo>
                      <a:lnTo>
                        <a:pt x="3271" y="626"/>
                      </a:lnTo>
                      <a:lnTo>
                        <a:pt x="3280" y="630"/>
                      </a:lnTo>
                      <a:lnTo>
                        <a:pt x="3289" y="631"/>
                      </a:lnTo>
                      <a:lnTo>
                        <a:pt x="3297" y="633"/>
                      </a:lnTo>
                      <a:lnTo>
                        <a:pt x="3304" y="633"/>
                      </a:lnTo>
                      <a:lnTo>
                        <a:pt x="3310" y="631"/>
                      </a:lnTo>
                      <a:lnTo>
                        <a:pt x="3314" y="630"/>
                      </a:lnTo>
                      <a:lnTo>
                        <a:pt x="3315" y="628"/>
                      </a:lnTo>
                      <a:lnTo>
                        <a:pt x="3315" y="625"/>
                      </a:lnTo>
                      <a:lnTo>
                        <a:pt x="3314" y="622"/>
                      </a:lnTo>
                      <a:lnTo>
                        <a:pt x="3313" y="620"/>
                      </a:lnTo>
                      <a:lnTo>
                        <a:pt x="3310" y="618"/>
                      </a:lnTo>
                      <a:lnTo>
                        <a:pt x="3304" y="616"/>
                      </a:lnTo>
                      <a:lnTo>
                        <a:pt x="3297" y="615"/>
                      </a:lnTo>
                      <a:lnTo>
                        <a:pt x="3292" y="612"/>
                      </a:lnTo>
                      <a:lnTo>
                        <a:pt x="3287" y="608"/>
                      </a:lnTo>
                      <a:lnTo>
                        <a:pt x="3280" y="607"/>
                      </a:lnTo>
                      <a:lnTo>
                        <a:pt x="3273" y="606"/>
                      </a:lnTo>
                      <a:close/>
                      <a:moveTo>
                        <a:pt x="3214" y="517"/>
                      </a:moveTo>
                      <a:lnTo>
                        <a:pt x="3218" y="517"/>
                      </a:lnTo>
                      <a:lnTo>
                        <a:pt x="3222" y="517"/>
                      </a:lnTo>
                      <a:lnTo>
                        <a:pt x="3226" y="520"/>
                      </a:lnTo>
                      <a:lnTo>
                        <a:pt x="3227" y="523"/>
                      </a:lnTo>
                      <a:lnTo>
                        <a:pt x="3227" y="528"/>
                      </a:lnTo>
                      <a:lnTo>
                        <a:pt x="3226" y="533"/>
                      </a:lnTo>
                      <a:lnTo>
                        <a:pt x="3225" y="538"/>
                      </a:lnTo>
                      <a:lnTo>
                        <a:pt x="3222" y="543"/>
                      </a:lnTo>
                      <a:lnTo>
                        <a:pt x="3215" y="552"/>
                      </a:lnTo>
                      <a:lnTo>
                        <a:pt x="3209" y="560"/>
                      </a:lnTo>
                      <a:lnTo>
                        <a:pt x="3205" y="555"/>
                      </a:lnTo>
                      <a:lnTo>
                        <a:pt x="3200" y="550"/>
                      </a:lnTo>
                      <a:lnTo>
                        <a:pt x="3195" y="549"/>
                      </a:lnTo>
                      <a:lnTo>
                        <a:pt x="3190" y="550"/>
                      </a:lnTo>
                      <a:lnTo>
                        <a:pt x="3186" y="550"/>
                      </a:lnTo>
                      <a:lnTo>
                        <a:pt x="3184" y="550"/>
                      </a:lnTo>
                      <a:lnTo>
                        <a:pt x="3182" y="549"/>
                      </a:lnTo>
                      <a:lnTo>
                        <a:pt x="3182" y="546"/>
                      </a:lnTo>
                      <a:lnTo>
                        <a:pt x="3183" y="542"/>
                      </a:lnTo>
                      <a:lnTo>
                        <a:pt x="3187" y="541"/>
                      </a:lnTo>
                      <a:lnTo>
                        <a:pt x="3190" y="538"/>
                      </a:lnTo>
                      <a:lnTo>
                        <a:pt x="3193" y="537"/>
                      </a:lnTo>
                      <a:lnTo>
                        <a:pt x="3201" y="534"/>
                      </a:lnTo>
                      <a:lnTo>
                        <a:pt x="3209" y="532"/>
                      </a:lnTo>
                      <a:lnTo>
                        <a:pt x="3212" y="525"/>
                      </a:lnTo>
                      <a:lnTo>
                        <a:pt x="3214" y="517"/>
                      </a:lnTo>
                      <a:close/>
                      <a:moveTo>
                        <a:pt x="2615" y="703"/>
                      </a:moveTo>
                      <a:lnTo>
                        <a:pt x="2617" y="701"/>
                      </a:lnTo>
                      <a:lnTo>
                        <a:pt x="2618" y="703"/>
                      </a:lnTo>
                      <a:lnTo>
                        <a:pt x="2619" y="705"/>
                      </a:lnTo>
                      <a:lnTo>
                        <a:pt x="2620" y="708"/>
                      </a:lnTo>
                      <a:lnTo>
                        <a:pt x="2622" y="712"/>
                      </a:lnTo>
                      <a:lnTo>
                        <a:pt x="2622" y="717"/>
                      </a:lnTo>
                      <a:lnTo>
                        <a:pt x="2620" y="721"/>
                      </a:lnTo>
                      <a:lnTo>
                        <a:pt x="2619" y="725"/>
                      </a:lnTo>
                      <a:lnTo>
                        <a:pt x="2619" y="730"/>
                      </a:lnTo>
                      <a:lnTo>
                        <a:pt x="2617" y="738"/>
                      </a:lnTo>
                      <a:lnTo>
                        <a:pt x="2615" y="740"/>
                      </a:lnTo>
                      <a:lnTo>
                        <a:pt x="2614" y="743"/>
                      </a:lnTo>
                      <a:lnTo>
                        <a:pt x="2611" y="744"/>
                      </a:lnTo>
                      <a:lnTo>
                        <a:pt x="2610" y="743"/>
                      </a:lnTo>
                      <a:lnTo>
                        <a:pt x="2609" y="736"/>
                      </a:lnTo>
                      <a:lnTo>
                        <a:pt x="2605" y="730"/>
                      </a:lnTo>
                      <a:lnTo>
                        <a:pt x="2600" y="726"/>
                      </a:lnTo>
                      <a:lnTo>
                        <a:pt x="2596" y="725"/>
                      </a:lnTo>
                      <a:lnTo>
                        <a:pt x="2594" y="725"/>
                      </a:lnTo>
                      <a:lnTo>
                        <a:pt x="2593" y="725"/>
                      </a:lnTo>
                      <a:lnTo>
                        <a:pt x="2593" y="725"/>
                      </a:lnTo>
                      <a:lnTo>
                        <a:pt x="2593" y="723"/>
                      </a:lnTo>
                      <a:lnTo>
                        <a:pt x="2594" y="721"/>
                      </a:lnTo>
                      <a:lnTo>
                        <a:pt x="2598" y="717"/>
                      </a:lnTo>
                      <a:lnTo>
                        <a:pt x="2606" y="708"/>
                      </a:lnTo>
                      <a:lnTo>
                        <a:pt x="2615" y="703"/>
                      </a:lnTo>
                      <a:close/>
                      <a:moveTo>
                        <a:pt x="2453" y="997"/>
                      </a:moveTo>
                      <a:lnTo>
                        <a:pt x="2457" y="996"/>
                      </a:lnTo>
                      <a:lnTo>
                        <a:pt x="2461" y="996"/>
                      </a:lnTo>
                      <a:lnTo>
                        <a:pt x="2465" y="996"/>
                      </a:lnTo>
                      <a:lnTo>
                        <a:pt x="2470" y="996"/>
                      </a:lnTo>
                      <a:lnTo>
                        <a:pt x="2478" y="998"/>
                      </a:lnTo>
                      <a:lnTo>
                        <a:pt x="2486" y="1002"/>
                      </a:lnTo>
                      <a:lnTo>
                        <a:pt x="2487" y="1005"/>
                      </a:lnTo>
                      <a:lnTo>
                        <a:pt x="2487" y="1009"/>
                      </a:lnTo>
                      <a:lnTo>
                        <a:pt x="2484" y="1012"/>
                      </a:lnTo>
                      <a:lnTo>
                        <a:pt x="2480" y="1015"/>
                      </a:lnTo>
                      <a:lnTo>
                        <a:pt x="2478" y="1023"/>
                      </a:lnTo>
                      <a:lnTo>
                        <a:pt x="2474" y="1028"/>
                      </a:lnTo>
                      <a:lnTo>
                        <a:pt x="2471" y="1031"/>
                      </a:lnTo>
                      <a:lnTo>
                        <a:pt x="2469" y="1032"/>
                      </a:lnTo>
                      <a:lnTo>
                        <a:pt x="2466" y="1033"/>
                      </a:lnTo>
                      <a:lnTo>
                        <a:pt x="2462" y="1034"/>
                      </a:lnTo>
                      <a:lnTo>
                        <a:pt x="2454" y="1038"/>
                      </a:lnTo>
                      <a:lnTo>
                        <a:pt x="2447" y="1041"/>
                      </a:lnTo>
                      <a:lnTo>
                        <a:pt x="2438" y="1042"/>
                      </a:lnTo>
                      <a:lnTo>
                        <a:pt x="2430" y="1042"/>
                      </a:lnTo>
                      <a:lnTo>
                        <a:pt x="2427" y="1041"/>
                      </a:lnTo>
                      <a:lnTo>
                        <a:pt x="2425" y="1038"/>
                      </a:lnTo>
                      <a:lnTo>
                        <a:pt x="2423" y="1037"/>
                      </a:lnTo>
                      <a:lnTo>
                        <a:pt x="2423" y="1036"/>
                      </a:lnTo>
                      <a:lnTo>
                        <a:pt x="2425" y="1034"/>
                      </a:lnTo>
                      <a:lnTo>
                        <a:pt x="2426" y="1034"/>
                      </a:lnTo>
                      <a:lnTo>
                        <a:pt x="2427" y="1027"/>
                      </a:lnTo>
                      <a:lnTo>
                        <a:pt x="2431" y="1020"/>
                      </a:lnTo>
                      <a:lnTo>
                        <a:pt x="2438" y="1015"/>
                      </a:lnTo>
                      <a:lnTo>
                        <a:pt x="2444" y="1011"/>
                      </a:lnTo>
                      <a:lnTo>
                        <a:pt x="2444" y="1007"/>
                      </a:lnTo>
                      <a:lnTo>
                        <a:pt x="2447" y="1002"/>
                      </a:lnTo>
                      <a:lnTo>
                        <a:pt x="2451" y="999"/>
                      </a:lnTo>
                      <a:lnTo>
                        <a:pt x="2453" y="997"/>
                      </a:lnTo>
                      <a:close/>
                      <a:moveTo>
                        <a:pt x="2527" y="940"/>
                      </a:moveTo>
                      <a:lnTo>
                        <a:pt x="2523" y="937"/>
                      </a:lnTo>
                      <a:lnTo>
                        <a:pt x="2519" y="936"/>
                      </a:lnTo>
                      <a:lnTo>
                        <a:pt x="2515" y="935"/>
                      </a:lnTo>
                      <a:lnTo>
                        <a:pt x="2513" y="935"/>
                      </a:lnTo>
                      <a:lnTo>
                        <a:pt x="2506" y="944"/>
                      </a:lnTo>
                      <a:lnTo>
                        <a:pt x="2500" y="953"/>
                      </a:lnTo>
                      <a:lnTo>
                        <a:pt x="2497" y="958"/>
                      </a:lnTo>
                      <a:lnTo>
                        <a:pt x="2496" y="963"/>
                      </a:lnTo>
                      <a:lnTo>
                        <a:pt x="2495" y="968"/>
                      </a:lnTo>
                      <a:lnTo>
                        <a:pt x="2493" y="974"/>
                      </a:lnTo>
                      <a:lnTo>
                        <a:pt x="2499" y="980"/>
                      </a:lnTo>
                      <a:lnTo>
                        <a:pt x="2504" y="985"/>
                      </a:lnTo>
                      <a:lnTo>
                        <a:pt x="2510" y="989"/>
                      </a:lnTo>
                      <a:lnTo>
                        <a:pt x="2517" y="993"/>
                      </a:lnTo>
                      <a:lnTo>
                        <a:pt x="2521" y="993"/>
                      </a:lnTo>
                      <a:lnTo>
                        <a:pt x="2526" y="992"/>
                      </a:lnTo>
                      <a:lnTo>
                        <a:pt x="2531" y="990"/>
                      </a:lnTo>
                      <a:lnTo>
                        <a:pt x="2536" y="988"/>
                      </a:lnTo>
                      <a:lnTo>
                        <a:pt x="2536" y="986"/>
                      </a:lnTo>
                      <a:lnTo>
                        <a:pt x="2536" y="984"/>
                      </a:lnTo>
                      <a:lnTo>
                        <a:pt x="2536" y="983"/>
                      </a:lnTo>
                      <a:lnTo>
                        <a:pt x="2535" y="980"/>
                      </a:lnTo>
                      <a:lnTo>
                        <a:pt x="2532" y="977"/>
                      </a:lnTo>
                      <a:lnTo>
                        <a:pt x="2531" y="974"/>
                      </a:lnTo>
                      <a:lnTo>
                        <a:pt x="2531" y="962"/>
                      </a:lnTo>
                      <a:lnTo>
                        <a:pt x="2531" y="954"/>
                      </a:lnTo>
                      <a:lnTo>
                        <a:pt x="2528" y="948"/>
                      </a:lnTo>
                      <a:lnTo>
                        <a:pt x="2527" y="940"/>
                      </a:lnTo>
                      <a:close/>
                      <a:moveTo>
                        <a:pt x="2300" y="955"/>
                      </a:moveTo>
                      <a:lnTo>
                        <a:pt x="2304" y="959"/>
                      </a:lnTo>
                      <a:lnTo>
                        <a:pt x="2305" y="966"/>
                      </a:lnTo>
                      <a:lnTo>
                        <a:pt x="2305" y="970"/>
                      </a:lnTo>
                      <a:lnTo>
                        <a:pt x="2305" y="972"/>
                      </a:lnTo>
                      <a:lnTo>
                        <a:pt x="2303" y="975"/>
                      </a:lnTo>
                      <a:lnTo>
                        <a:pt x="2300" y="977"/>
                      </a:lnTo>
                      <a:lnTo>
                        <a:pt x="2299" y="977"/>
                      </a:lnTo>
                      <a:lnTo>
                        <a:pt x="2296" y="977"/>
                      </a:lnTo>
                      <a:lnTo>
                        <a:pt x="2295" y="977"/>
                      </a:lnTo>
                      <a:lnTo>
                        <a:pt x="2292" y="975"/>
                      </a:lnTo>
                      <a:lnTo>
                        <a:pt x="2288" y="970"/>
                      </a:lnTo>
                      <a:lnTo>
                        <a:pt x="2287" y="964"/>
                      </a:lnTo>
                      <a:lnTo>
                        <a:pt x="2286" y="963"/>
                      </a:lnTo>
                      <a:lnTo>
                        <a:pt x="2285" y="962"/>
                      </a:lnTo>
                      <a:lnTo>
                        <a:pt x="2283" y="961"/>
                      </a:lnTo>
                      <a:lnTo>
                        <a:pt x="2283" y="959"/>
                      </a:lnTo>
                      <a:lnTo>
                        <a:pt x="2285" y="954"/>
                      </a:lnTo>
                      <a:lnTo>
                        <a:pt x="2287" y="950"/>
                      </a:lnTo>
                      <a:lnTo>
                        <a:pt x="2291" y="950"/>
                      </a:lnTo>
                      <a:lnTo>
                        <a:pt x="2295" y="952"/>
                      </a:lnTo>
                      <a:lnTo>
                        <a:pt x="2299" y="953"/>
                      </a:lnTo>
                      <a:lnTo>
                        <a:pt x="2300" y="955"/>
                      </a:lnTo>
                      <a:close/>
                      <a:moveTo>
                        <a:pt x="2078" y="893"/>
                      </a:moveTo>
                      <a:lnTo>
                        <a:pt x="2084" y="893"/>
                      </a:lnTo>
                      <a:lnTo>
                        <a:pt x="2089" y="896"/>
                      </a:lnTo>
                      <a:lnTo>
                        <a:pt x="2093" y="900"/>
                      </a:lnTo>
                      <a:lnTo>
                        <a:pt x="2097" y="902"/>
                      </a:lnTo>
                      <a:lnTo>
                        <a:pt x="2099" y="915"/>
                      </a:lnTo>
                      <a:lnTo>
                        <a:pt x="2102" y="926"/>
                      </a:lnTo>
                      <a:lnTo>
                        <a:pt x="2108" y="923"/>
                      </a:lnTo>
                      <a:lnTo>
                        <a:pt x="2116" y="922"/>
                      </a:lnTo>
                      <a:lnTo>
                        <a:pt x="2124" y="926"/>
                      </a:lnTo>
                      <a:lnTo>
                        <a:pt x="2133" y="931"/>
                      </a:lnTo>
                      <a:lnTo>
                        <a:pt x="2136" y="935"/>
                      </a:lnTo>
                      <a:lnTo>
                        <a:pt x="2137" y="937"/>
                      </a:lnTo>
                      <a:lnTo>
                        <a:pt x="2137" y="941"/>
                      </a:lnTo>
                      <a:lnTo>
                        <a:pt x="2136" y="944"/>
                      </a:lnTo>
                      <a:lnTo>
                        <a:pt x="2133" y="948"/>
                      </a:lnTo>
                      <a:lnTo>
                        <a:pt x="2128" y="949"/>
                      </a:lnTo>
                      <a:lnTo>
                        <a:pt x="2123" y="949"/>
                      </a:lnTo>
                      <a:lnTo>
                        <a:pt x="2117" y="949"/>
                      </a:lnTo>
                      <a:lnTo>
                        <a:pt x="2104" y="948"/>
                      </a:lnTo>
                      <a:lnTo>
                        <a:pt x="2093" y="949"/>
                      </a:lnTo>
                      <a:lnTo>
                        <a:pt x="2078" y="952"/>
                      </a:lnTo>
                      <a:lnTo>
                        <a:pt x="2063" y="954"/>
                      </a:lnTo>
                      <a:lnTo>
                        <a:pt x="2063" y="952"/>
                      </a:lnTo>
                      <a:lnTo>
                        <a:pt x="2059" y="949"/>
                      </a:lnTo>
                      <a:lnTo>
                        <a:pt x="2053" y="953"/>
                      </a:lnTo>
                      <a:lnTo>
                        <a:pt x="2049" y="954"/>
                      </a:lnTo>
                      <a:lnTo>
                        <a:pt x="2047" y="949"/>
                      </a:lnTo>
                      <a:lnTo>
                        <a:pt x="2047" y="942"/>
                      </a:lnTo>
                      <a:lnTo>
                        <a:pt x="2049" y="936"/>
                      </a:lnTo>
                      <a:lnTo>
                        <a:pt x="2049" y="931"/>
                      </a:lnTo>
                      <a:lnTo>
                        <a:pt x="2049" y="923"/>
                      </a:lnTo>
                      <a:lnTo>
                        <a:pt x="2047" y="917"/>
                      </a:lnTo>
                      <a:lnTo>
                        <a:pt x="2047" y="911"/>
                      </a:lnTo>
                      <a:lnTo>
                        <a:pt x="2049" y="907"/>
                      </a:lnTo>
                      <a:lnTo>
                        <a:pt x="2051" y="904"/>
                      </a:lnTo>
                      <a:lnTo>
                        <a:pt x="2054" y="901"/>
                      </a:lnTo>
                      <a:lnTo>
                        <a:pt x="2058" y="898"/>
                      </a:lnTo>
                      <a:lnTo>
                        <a:pt x="2062" y="897"/>
                      </a:lnTo>
                      <a:lnTo>
                        <a:pt x="2069" y="894"/>
                      </a:lnTo>
                      <a:lnTo>
                        <a:pt x="2078" y="893"/>
                      </a:lnTo>
                      <a:close/>
                      <a:moveTo>
                        <a:pt x="1975" y="1345"/>
                      </a:moveTo>
                      <a:lnTo>
                        <a:pt x="1976" y="1345"/>
                      </a:lnTo>
                      <a:lnTo>
                        <a:pt x="1976" y="1347"/>
                      </a:lnTo>
                      <a:lnTo>
                        <a:pt x="1977" y="1348"/>
                      </a:lnTo>
                      <a:lnTo>
                        <a:pt x="1975" y="1349"/>
                      </a:lnTo>
                      <a:lnTo>
                        <a:pt x="1973" y="1352"/>
                      </a:lnTo>
                      <a:lnTo>
                        <a:pt x="1971" y="1353"/>
                      </a:lnTo>
                      <a:lnTo>
                        <a:pt x="1970" y="1349"/>
                      </a:lnTo>
                      <a:lnTo>
                        <a:pt x="1967" y="1345"/>
                      </a:lnTo>
                      <a:lnTo>
                        <a:pt x="1970" y="1345"/>
                      </a:lnTo>
                      <a:lnTo>
                        <a:pt x="1975" y="1345"/>
                      </a:lnTo>
                      <a:close/>
                      <a:moveTo>
                        <a:pt x="2381" y="935"/>
                      </a:moveTo>
                      <a:lnTo>
                        <a:pt x="2378" y="935"/>
                      </a:lnTo>
                      <a:lnTo>
                        <a:pt x="2374" y="931"/>
                      </a:lnTo>
                      <a:lnTo>
                        <a:pt x="2378" y="928"/>
                      </a:lnTo>
                      <a:lnTo>
                        <a:pt x="2381" y="927"/>
                      </a:lnTo>
                      <a:lnTo>
                        <a:pt x="2383" y="927"/>
                      </a:lnTo>
                      <a:lnTo>
                        <a:pt x="2387" y="928"/>
                      </a:lnTo>
                      <a:lnTo>
                        <a:pt x="2390" y="929"/>
                      </a:lnTo>
                      <a:lnTo>
                        <a:pt x="2390" y="931"/>
                      </a:lnTo>
                      <a:lnTo>
                        <a:pt x="2387" y="932"/>
                      </a:lnTo>
                      <a:lnTo>
                        <a:pt x="2381" y="935"/>
                      </a:lnTo>
                      <a:close/>
                      <a:moveTo>
                        <a:pt x="2517" y="808"/>
                      </a:moveTo>
                      <a:lnTo>
                        <a:pt x="2517" y="810"/>
                      </a:lnTo>
                      <a:lnTo>
                        <a:pt x="2513" y="813"/>
                      </a:lnTo>
                      <a:lnTo>
                        <a:pt x="2509" y="808"/>
                      </a:lnTo>
                      <a:lnTo>
                        <a:pt x="2510" y="804"/>
                      </a:lnTo>
                      <a:lnTo>
                        <a:pt x="2511" y="801"/>
                      </a:lnTo>
                      <a:lnTo>
                        <a:pt x="2511" y="800"/>
                      </a:lnTo>
                      <a:lnTo>
                        <a:pt x="2513" y="800"/>
                      </a:lnTo>
                      <a:lnTo>
                        <a:pt x="2513" y="801"/>
                      </a:lnTo>
                      <a:lnTo>
                        <a:pt x="2513" y="802"/>
                      </a:lnTo>
                      <a:lnTo>
                        <a:pt x="2517" y="805"/>
                      </a:lnTo>
                      <a:lnTo>
                        <a:pt x="2517" y="808"/>
                      </a:lnTo>
                      <a:close/>
                      <a:moveTo>
                        <a:pt x="2667" y="848"/>
                      </a:moveTo>
                      <a:lnTo>
                        <a:pt x="2667" y="852"/>
                      </a:lnTo>
                      <a:lnTo>
                        <a:pt x="2666" y="853"/>
                      </a:lnTo>
                      <a:lnTo>
                        <a:pt x="2664" y="853"/>
                      </a:lnTo>
                      <a:lnTo>
                        <a:pt x="2661" y="854"/>
                      </a:lnTo>
                      <a:lnTo>
                        <a:pt x="2661" y="856"/>
                      </a:lnTo>
                      <a:lnTo>
                        <a:pt x="2658" y="856"/>
                      </a:lnTo>
                      <a:lnTo>
                        <a:pt x="2657" y="854"/>
                      </a:lnTo>
                      <a:lnTo>
                        <a:pt x="2655" y="854"/>
                      </a:lnTo>
                      <a:lnTo>
                        <a:pt x="2655" y="847"/>
                      </a:lnTo>
                      <a:lnTo>
                        <a:pt x="2655" y="843"/>
                      </a:lnTo>
                      <a:lnTo>
                        <a:pt x="2663" y="845"/>
                      </a:lnTo>
                      <a:lnTo>
                        <a:pt x="2667" y="848"/>
                      </a:lnTo>
                      <a:close/>
                      <a:moveTo>
                        <a:pt x="2750" y="858"/>
                      </a:moveTo>
                      <a:lnTo>
                        <a:pt x="2753" y="860"/>
                      </a:lnTo>
                      <a:lnTo>
                        <a:pt x="2755" y="862"/>
                      </a:lnTo>
                      <a:lnTo>
                        <a:pt x="2750" y="866"/>
                      </a:lnTo>
                      <a:lnTo>
                        <a:pt x="2746" y="866"/>
                      </a:lnTo>
                      <a:lnTo>
                        <a:pt x="2744" y="866"/>
                      </a:lnTo>
                      <a:lnTo>
                        <a:pt x="2741" y="865"/>
                      </a:lnTo>
                      <a:lnTo>
                        <a:pt x="2740" y="862"/>
                      </a:lnTo>
                      <a:lnTo>
                        <a:pt x="2741" y="860"/>
                      </a:lnTo>
                      <a:lnTo>
                        <a:pt x="2744" y="860"/>
                      </a:lnTo>
                      <a:lnTo>
                        <a:pt x="2746" y="858"/>
                      </a:lnTo>
                      <a:lnTo>
                        <a:pt x="2750" y="858"/>
                      </a:lnTo>
                      <a:close/>
                      <a:moveTo>
                        <a:pt x="2779" y="812"/>
                      </a:moveTo>
                      <a:lnTo>
                        <a:pt x="2772" y="817"/>
                      </a:lnTo>
                      <a:lnTo>
                        <a:pt x="2769" y="815"/>
                      </a:lnTo>
                      <a:lnTo>
                        <a:pt x="2767" y="814"/>
                      </a:lnTo>
                      <a:lnTo>
                        <a:pt x="2767" y="813"/>
                      </a:lnTo>
                      <a:lnTo>
                        <a:pt x="2767" y="812"/>
                      </a:lnTo>
                      <a:lnTo>
                        <a:pt x="2767" y="808"/>
                      </a:lnTo>
                      <a:lnTo>
                        <a:pt x="2767" y="804"/>
                      </a:lnTo>
                      <a:lnTo>
                        <a:pt x="2769" y="802"/>
                      </a:lnTo>
                      <a:lnTo>
                        <a:pt x="2772" y="801"/>
                      </a:lnTo>
                      <a:lnTo>
                        <a:pt x="2776" y="804"/>
                      </a:lnTo>
                      <a:lnTo>
                        <a:pt x="2777" y="806"/>
                      </a:lnTo>
                      <a:lnTo>
                        <a:pt x="2779" y="809"/>
                      </a:lnTo>
                      <a:lnTo>
                        <a:pt x="2779" y="812"/>
                      </a:lnTo>
                      <a:close/>
                      <a:moveTo>
                        <a:pt x="3284" y="582"/>
                      </a:moveTo>
                      <a:lnTo>
                        <a:pt x="3279" y="582"/>
                      </a:lnTo>
                      <a:lnTo>
                        <a:pt x="3274" y="582"/>
                      </a:lnTo>
                      <a:lnTo>
                        <a:pt x="3274" y="580"/>
                      </a:lnTo>
                      <a:lnTo>
                        <a:pt x="3274" y="577"/>
                      </a:lnTo>
                      <a:lnTo>
                        <a:pt x="3276" y="577"/>
                      </a:lnTo>
                      <a:lnTo>
                        <a:pt x="3279" y="577"/>
                      </a:lnTo>
                      <a:lnTo>
                        <a:pt x="3280" y="573"/>
                      </a:lnTo>
                      <a:lnTo>
                        <a:pt x="3282" y="572"/>
                      </a:lnTo>
                      <a:lnTo>
                        <a:pt x="3283" y="571"/>
                      </a:lnTo>
                      <a:lnTo>
                        <a:pt x="3284" y="571"/>
                      </a:lnTo>
                      <a:lnTo>
                        <a:pt x="3287" y="574"/>
                      </a:lnTo>
                      <a:lnTo>
                        <a:pt x="3286" y="577"/>
                      </a:lnTo>
                      <a:lnTo>
                        <a:pt x="3286" y="580"/>
                      </a:lnTo>
                      <a:lnTo>
                        <a:pt x="3284" y="582"/>
                      </a:lnTo>
                      <a:close/>
                      <a:moveTo>
                        <a:pt x="3223" y="586"/>
                      </a:moveTo>
                      <a:lnTo>
                        <a:pt x="3219" y="586"/>
                      </a:lnTo>
                      <a:lnTo>
                        <a:pt x="3221" y="582"/>
                      </a:lnTo>
                      <a:lnTo>
                        <a:pt x="3223" y="578"/>
                      </a:lnTo>
                      <a:lnTo>
                        <a:pt x="3227" y="578"/>
                      </a:lnTo>
                      <a:lnTo>
                        <a:pt x="3227" y="581"/>
                      </a:lnTo>
                      <a:lnTo>
                        <a:pt x="3227" y="584"/>
                      </a:lnTo>
                      <a:lnTo>
                        <a:pt x="3226" y="586"/>
                      </a:lnTo>
                      <a:lnTo>
                        <a:pt x="3223" y="586"/>
                      </a:lnTo>
                      <a:close/>
                      <a:moveTo>
                        <a:pt x="3123" y="416"/>
                      </a:moveTo>
                      <a:lnTo>
                        <a:pt x="3126" y="416"/>
                      </a:lnTo>
                      <a:lnTo>
                        <a:pt x="3126" y="419"/>
                      </a:lnTo>
                      <a:lnTo>
                        <a:pt x="3126" y="420"/>
                      </a:lnTo>
                      <a:lnTo>
                        <a:pt x="3123" y="422"/>
                      </a:lnTo>
                      <a:lnTo>
                        <a:pt x="3122" y="422"/>
                      </a:lnTo>
                      <a:lnTo>
                        <a:pt x="3121" y="420"/>
                      </a:lnTo>
                      <a:lnTo>
                        <a:pt x="3118" y="419"/>
                      </a:lnTo>
                      <a:lnTo>
                        <a:pt x="3118" y="416"/>
                      </a:lnTo>
                      <a:lnTo>
                        <a:pt x="3117" y="415"/>
                      </a:lnTo>
                      <a:lnTo>
                        <a:pt x="3116" y="412"/>
                      </a:lnTo>
                      <a:lnTo>
                        <a:pt x="3116" y="412"/>
                      </a:lnTo>
                      <a:lnTo>
                        <a:pt x="3116" y="411"/>
                      </a:lnTo>
                      <a:lnTo>
                        <a:pt x="3116" y="410"/>
                      </a:lnTo>
                      <a:lnTo>
                        <a:pt x="3118" y="410"/>
                      </a:lnTo>
                      <a:lnTo>
                        <a:pt x="3121" y="410"/>
                      </a:lnTo>
                      <a:lnTo>
                        <a:pt x="3122" y="411"/>
                      </a:lnTo>
                      <a:lnTo>
                        <a:pt x="3123" y="412"/>
                      </a:lnTo>
                      <a:lnTo>
                        <a:pt x="3123" y="416"/>
                      </a:lnTo>
                      <a:close/>
                      <a:moveTo>
                        <a:pt x="3327" y="609"/>
                      </a:moveTo>
                      <a:lnTo>
                        <a:pt x="3323" y="613"/>
                      </a:lnTo>
                      <a:lnTo>
                        <a:pt x="3321" y="611"/>
                      </a:lnTo>
                      <a:lnTo>
                        <a:pt x="3319" y="609"/>
                      </a:lnTo>
                      <a:lnTo>
                        <a:pt x="3321" y="607"/>
                      </a:lnTo>
                      <a:lnTo>
                        <a:pt x="3321" y="604"/>
                      </a:lnTo>
                      <a:lnTo>
                        <a:pt x="3322" y="603"/>
                      </a:lnTo>
                      <a:lnTo>
                        <a:pt x="3323" y="602"/>
                      </a:lnTo>
                      <a:lnTo>
                        <a:pt x="3327" y="606"/>
                      </a:lnTo>
                      <a:lnTo>
                        <a:pt x="3327" y="609"/>
                      </a:lnTo>
                      <a:close/>
                      <a:moveTo>
                        <a:pt x="3043" y="458"/>
                      </a:moveTo>
                      <a:lnTo>
                        <a:pt x="3043" y="462"/>
                      </a:lnTo>
                      <a:lnTo>
                        <a:pt x="3043" y="463"/>
                      </a:lnTo>
                      <a:lnTo>
                        <a:pt x="3042" y="463"/>
                      </a:lnTo>
                      <a:lnTo>
                        <a:pt x="3039" y="464"/>
                      </a:lnTo>
                      <a:lnTo>
                        <a:pt x="3039" y="458"/>
                      </a:lnTo>
                      <a:lnTo>
                        <a:pt x="3039" y="453"/>
                      </a:lnTo>
                      <a:lnTo>
                        <a:pt x="3043" y="455"/>
                      </a:lnTo>
                      <a:lnTo>
                        <a:pt x="3043" y="458"/>
                      </a:lnTo>
                      <a:close/>
                      <a:moveTo>
                        <a:pt x="3785" y="490"/>
                      </a:moveTo>
                      <a:lnTo>
                        <a:pt x="3781" y="490"/>
                      </a:lnTo>
                      <a:lnTo>
                        <a:pt x="3781" y="486"/>
                      </a:lnTo>
                      <a:lnTo>
                        <a:pt x="3781" y="486"/>
                      </a:lnTo>
                      <a:lnTo>
                        <a:pt x="3782" y="482"/>
                      </a:lnTo>
                      <a:lnTo>
                        <a:pt x="3783" y="479"/>
                      </a:lnTo>
                      <a:lnTo>
                        <a:pt x="3785" y="479"/>
                      </a:lnTo>
                      <a:lnTo>
                        <a:pt x="3786" y="479"/>
                      </a:lnTo>
                      <a:lnTo>
                        <a:pt x="3787" y="479"/>
                      </a:lnTo>
                      <a:lnTo>
                        <a:pt x="3789" y="481"/>
                      </a:lnTo>
                      <a:lnTo>
                        <a:pt x="3787" y="484"/>
                      </a:lnTo>
                      <a:lnTo>
                        <a:pt x="3785" y="490"/>
                      </a:lnTo>
                      <a:close/>
                      <a:moveTo>
                        <a:pt x="3034" y="269"/>
                      </a:moveTo>
                      <a:lnTo>
                        <a:pt x="3035" y="269"/>
                      </a:lnTo>
                      <a:lnTo>
                        <a:pt x="3037" y="269"/>
                      </a:lnTo>
                      <a:lnTo>
                        <a:pt x="3039" y="271"/>
                      </a:lnTo>
                      <a:lnTo>
                        <a:pt x="3039" y="274"/>
                      </a:lnTo>
                      <a:lnTo>
                        <a:pt x="3034" y="280"/>
                      </a:lnTo>
                      <a:lnTo>
                        <a:pt x="3028" y="275"/>
                      </a:lnTo>
                      <a:lnTo>
                        <a:pt x="3024" y="274"/>
                      </a:lnTo>
                      <a:lnTo>
                        <a:pt x="3028" y="271"/>
                      </a:lnTo>
                      <a:lnTo>
                        <a:pt x="3029" y="269"/>
                      </a:lnTo>
                      <a:lnTo>
                        <a:pt x="3031" y="269"/>
                      </a:lnTo>
                      <a:lnTo>
                        <a:pt x="3034" y="269"/>
                      </a:lnTo>
                      <a:close/>
                      <a:moveTo>
                        <a:pt x="2974" y="238"/>
                      </a:moveTo>
                      <a:lnTo>
                        <a:pt x="2974" y="239"/>
                      </a:lnTo>
                      <a:lnTo>
                        <a:pt x="2976" y="240"/>
                      </a:lnTo>
                      <a:lnTo>
                        <a:pt x="2976" y="241"/>
                      </a:lnTo>
                      <a:lnTo>
                        <a:pt x="2974" y="241"/>
                      </a:lnTo>
                      <a:lnTo>
                        <a:pt x="2974" y="244"/>
                      </a:lnTo>
                      <a:lnTo>
                        <a:pt x="2973" y="245"/>
                      </a:lnTo>
                      <a:lnTo>
                        <a:pt x="2973" y="245"/>
                      </a:lnTo>
                      <a:lnTo>
                        <a:pt x="2970" y="245"/>
                      </a:lnTo>
                      <a:lnTo>
                        <a:pt x="2967" y="241"/>
                      </a:lnTo>
                      <a:lnTo>
                        <a:pt x="2967" y="239"/>
                      </a:lnTo>
                      <a:lnTo>
                        <a:pt x="2969" y="238"/>
                      </a:lnTo>
                      <a:lnTo>
                        <a:pt x="2972" y="238"/>
                      </a:lnTo>
                      <a:lnTo>
                        <a:pt x="2974" y="238"/>
                      </a:lnTo>
                      <a:close/>
                      <a:moveTo>
                        <a:pt x="3002" y="275"/>
                      </a:moveTo>
                      <a:lnTo>
                        <a:pt x="3000" y="278"/>
                      </a:lnTo>
                      <a:lnTo>
                        <a:pt x="2998" y="280"/>
                      </a:lnTo>
                      <a:lnTo>
                        <a:pt x="2994" y="275"/>
                      </a:lnTo>
                      <a:lnTo>
                        <a:pt x="2994" y="271"/>
                      </a:lnTo>
                      <a:lnTo>
                        <a:pt x="2995" y="269"/>
                      </a:lnTo>
                      <a:lnTo>
                        <a:pt x="2996" y="267"/>
                      </a:lnTo>
                      <a:lnTo>
                        <a:pt x="2996" y="267"/>
                      </a:lnTo>
                      <a:lnTo>
                        <a:pt x="2996" y="269"/>
                      </a:lnTo>
                      <a:lnTo>
                        <a:pt x="2998" y="270"/>
                      </a:lnTo>
                      <a:lnTo>
                        <a:pt x="3000" y="273"/>
                      </a:lnTo>
                      <a:lnTo>
                        <a:pt x="3002" y="275"/>
                      </a:lnTo>
                      <a:close/>
                      <a:moveTo>
                        <a:pt x="4142" y="613"/>
                      </a:moveTo>
                      <a:lnTo>
                        <a:pt x="4142" y="617"/>
                      </a:lnTo>
                      <a:lnTo>
                        <a:pt x="4136" y="617"/>
                      </a:lnTo>
                      <a:lnTo>
                        <a:pt x="4131" y="612"/>
                      </a:lnTo>
                      <a:lnTo>
                        <a:pt x="4131" y="609"/>
                      </a:lnTo>
                      <a:lnTo>
                        <a:pt x="4133" y="609"/>
                      </a:lnTo>
                      <a:lnTo>
                        <a:pt x="4136" y="609"/>
                      </a:lnTo>
                      <a:lnTo>
                        <a:pt x="4139" y="611"/>
                      </a:lnTo>
                      <a:lnTo>
                        <a:pt x="4142" y="613"/>
                      </a:lnTo>
                      <a:close/>
                      <a:moveTo>
                        <a:pt x="5806" y="628"/>
                      </a:moveTo>
                      <a:lnTo>
                        <a:pt x="5806" y="633"/>
                      </a:lnTo>
                      <a:lnTo>
                        <a:pt x="5801" y="631"/>
                      </a:lnTo>
                      <a:lnTo>
                        <a:pt x="5799" y="629"/>
                      </a:lnTo>
                      <a:lnTo>
                        <a:pt x="5798" y="626"/>
                      </a:lnTo>
                      <a:lnTo>
                        <a:pt x="5798" y="622"/>
                      </a:lnTo>
                      <a:lnTo>
                        <a:pt x="5798" y="622"/>
                      </a:lnTo>
                      <a:lnTo>
                        <a:pt x="5799" y="620"/>
                      </a:lnTo>
                      <a:lnTo>
                        <a:pt x="5801" y="618"/>
                      </a:lnTo>
                      <a:lnTo>
                        <a:pt x="5806" y="617"/>
                      </a:lnTo>
                      <a:lnTo>
                        <a:pt x="5806" y="621"/>
                      </a:lnTo>
                      <a:lnTo>
                        <a:pt x="5806" y="628"/>
                      </a:lnTo>
                      <a:close/>
                      <a:moveTo>
                        <a:pt x="6773" y="1199"/>
                      </a:moveTo>
                      <a:lnTo>
                        <a:pt x="6773" y="1202"/>
                      </a:lnTo>
                      <a:lnTo>
                        <a:pt x="6772" y="1203"/>
                      </a:lnTo>
                      <a:lnTo>
                        <a:pt x="6770" y="1203"/>
                      </a:lnTo>
                      <a:lnTo>
                        <a:pt x="6768" y="1203"/>
                      </a:lnTo>
                      <a:lnTo>
                        <a:pt x="6764" y="1203"/>
                      </a:lnTo>
                      <a:lnTo>
                        <a:pt x="6763" y="1202"/>
                      </a:lnTo>
                      <a:lnTo>
                        <a:pt x="6763" y="1199"/>
                      </a:lnTo>
                      <a:lnTo>
                        <a:pt x="6763" y="1199"/>
                      </a:lnTo>
                      <a:lnTo>
                        <a:pt x="6763" y="1195"/>
                      </a:lnTo>
                      <a:lnTo>
                        <a:pt x="6763" y="1193"/>
                      </a:lnTo>
                      <a:lnTo>
                        <a:pt x="6764" y="1191"/>
                      </a:lnTo>
                      <a:lnTo>
                        <a:pt x="6768" y="1194"/>
                      </a:lnTo>
                      <a:lnTo>
                        <a:pt x="6773" y="1195"/>
                      </a:lnTo>
                      <a:lnTo>
                        <a:pt x="6776" y="1196"/>
                      </a:lnTo>
                      <a:lnTo>
                        <a:pt x="6776" y="1198"/>
                      </a:lnTo>
                      <a:lnTo>
                        <a:pt x="6773" y="1199"/>
                      </a:lnTo>
                      <a:close/>
                      <a:moveTo>
                        <a:pt x="6777" y="1221"/>
                      </a:moveTo>
                      <a:lnTo>
                        <a:pt x="6777" y="1222"/>
                      </a:lnTo>
                      <a:lnTo>
                        <a:pt x="6777" y="1224"/>
                      </a:lnTo>
                      <a:lnTo>
                        <a:pt x="6774" y="1226"/>
                      </a:lnTo>
                      <a:lnTo>
                        <a:pt x="6770" y="1226"/>
                      </a:lnTo>
                      <a:lnTo>
                        <a:pt x="6770" y="1221"/>
                      </a:lnTo>
                      <a:lnTo>
                        <a:pt x="6770" y="1217"/>
                      </a:lnTo>
                      <a:lnTo>
                        <a:pt x="6770" y="1216"/>
                      </a:lnTo>
                      <a:lnTo>
                        <a:pt x="6770" y="1215"/>
                      </a:lnTo>
                      <a:lnTo>
                        <a:pt x="6773" y="1212"/>
                      </a:lnTo>
                      <a:lnTo>
                        <a:pt x="6777" y="1211"/>
                      </a:lnTo>
                      <a:lnTo>
                        <a:pt x="6777" y="1215"/>
                      </a:lnTo>
                      <a:lnTo>
                        <a:pt x="6777" y="1221"/>
                      </a:lnTo>
                      <a:close/>
                      <a:moveTo>
                        <a:pt x="6828" y="1253"/>
                      </a:moveTo>
                      <a:lnTo>
                        <a:pt x="6828" y="1257"/>
                      </a:lnTo>
                      <a:lnTo>
                        <a:pt x="6824" y="1255"/>
                      </a:lnTo>
                      <a:lnTo>
                        <a:pt x="6824" y="1253"/>
                      </a:lnTo>
                      <a:lnTo>
                        <a:pt x="6824" y="1251"/>
                      </a:lnTo>
                      <a:lnTo>
                        <a:pt x="6824" y="1248"/>
                      </a:lnTo>
                      <a:lnTo>
                        <a:pt x="6825" y="1246"/>
                      </a:lnTo>
                      <a:lnTo>
                        <a:pt x="6828" y="1246"/>
                      </a:lnTo>
                      <a:lnTo>
                        <a:pt x="6829" y="1246"/>
                      </a:lnTo>
                      <a:lnTo>
                        <a:pt x="6829" y="1248"/>
                      </a:lnTo>
                      <a:lnTo>
                        <a:pt x="6828" y="1251"/>
                      </a:lnTo>
                      <a:lnTo>
                        <a:pt x="6828" y="1253"/>
                      </a:lnTo>
                      <a:close/>
                      <a:moveTo>
                        <a:pt x="1437" y="188"/>
                      </a:moveTo>
                      <a:lnTo>
                        <a:pt x="1437" y="190"/>
                      </a:lnTo>
                      <a:lnTo>
                        <a:pt x="1438" y="192"/>
                      </a:lnTo>
                      <a:lnTo>
                        <a:pt x="1438" y="193"/>
                      </a:lnTo>
                      <a:lnTo>
                        <a:pt x="1437" y="196"/>
                      </a:lnTo>
                      <a:lnTo>
                        <a:pt x="1432" y="196"/>
                      </a:lnTo>
                      <a:lnTo>
                        <a:pt x="1429" y="192"/>
                      </a:lnTo>
                      <a:lnTo>
                        <a:pt x="1426" y="188"/>
                      </a:lnTo>
                      <a:lnTo>
                        <a:pt x="1432" y="188"/>
                      </a:lnTo>
                      <a:lnTo>
                        <a:pt x="1437" y="188"/>
                      </a:lnTo>
                      <a:close/>
                      <a:moveTo>
                        <a:pt x="1390" y="222"/>
                      </a:moveTo>
                      <a:lnTo>
                        <a:pt x="1394" y="225"/>
                      </a:lnTo>
                      <a:lnTo>
                        <a:pt x="1395" y="226"/>
                      </a:lnTo>
                      <a:lnTo>
                        <a:pt x="1390" y="226"/>
                      </a:lnTo>
                      <a:lnTo>
                        <a:pt x="1385" y="226"/>
                      </a:lnTo>
                      <a:lnTo>
                        <a:pt x="1384" y="226"/>
                      </a:lnTo>
                      <a:lnTo>
                        <a:pt x="1384" y="223"/>
                      </a:lnTo>
                      <a:lnTo>
                        <a:pt x="1382" y="221"/>
                      </a:lnTo>
                      <a:lnTo>
                        <a:pt x="1385" y="218"/>
                      </a:lnTo>
                      <a:lnTo>
                        <a:pt x="1387" y="219"/>
                      </a:lnTo>
                      <a:lnTo>
                        <a:pt x="1390" y="222"/>
                      </a:lnTo>
                      <a:close/>
                      <a:moveTo>
                        <a:pt x="1172" y="169"/>
                      </a:moveTo>
                      <a:lnTo>
                        <a:pt x="1168" y="169"/>
                      </a:lnTo>
                      <a:lnTo>
                        <a:pt x="1168" y="169"/>
                      </a:lnTo>
                      <a:lnTo>
                        <a:pt x="1166" y="168"/>
                      </a:lnTo>
                      <a:lnTo>
                        <a:pt x="1166" y="166"/>
                      </a:lnTo>
                      <a:lnTo>
                        <a:pt x="1166" y="165"/>
                      </a:lnTo>
                      <a:lnTo>
                        <a:pt x="1168" y="164"/>
                      </a:lnTo>
                      <a:lnTo>
                        <a:pt x="1168" y="160"/>
                      </a:lnTo>
                      <a:lnTo>
                        <a:pt x="1168" y="157"/>
                      </a:lnTo>
                      <a:lnTo>
                        <a:pt x="1170" y="156"/>
                      </a:lnTo>
                      <a:lnTo>
                        <a:pt x="1172" y="159"/>
                      </a:lnTo>
                      <a:lnTo>
                        <a:pt x="1172" y="162"/>
                      </a:lnTo>
                      <a:lnTo>
                        <a:pt x="1172" y="169"/>
                      </a:lnTo>
                      <a:close/>
                      <a:moveTo>
                        <a:pt x="1518" y="38"/>
                      </a:moveTo>
                      <a:lnTo>
                        <a:pt x="1514" y="38"/>
                      </a:lnTo>
                      <a:lnTo>
                        <a:pt x="1514" y="38"/>
                      </a:lnTo>
                      <a:lnTo>
                        <a:pt x="1512" y="37"/>
                      </a:lnTo>
                      <a:lnTo>
                        <a:pt x="1511" y="35"/>
                      </a:lnTo>
                      <a:lnTo>
                        <a:pt x="1512" y="34"/>
                      </a:lnTo>
                      <a:lnTo>
                        <a:pt x="1514" y="34"/>
                      </a:lnTo>
                      <a:lnTo>
                        <a:pt x="1516" y="32"/>
                      </a:lnTo>
                      <a:lnTo>
                        <a:pt x="1518" y="30"/>
                      </a:lnTo>
                      <a:lnTo>
                        <a:pt x="1520" y="33"/>
                      </a:lnTo>
                      <a:lnTo>
                        <a:pt x="1520" y="34"/>
                      </a:lnTo>
                      <a:lnTo>
                        <a:pt x="1518" y="37"/>
                      </a:lnTo>
                      <a:lnTo>
                        <a:pt x="1518" y="38"/>
                      </a:lnTo>
                      <a:close/>
                      <a:moveTo>
                        <a:pt x="1452" y="63"/>
                      </a:moveTo>
                      <a:lnTo>
                        <a:pt x="1455" y="65"/>
                      </a:lnTo>
                      <a:lnTo>
                        <a:pt x="1455" y="68"/>
                      </a:lnTo>
                      <a:lnTo>
                        <a:pt x="1455" y="68"/>
                      </a:lnTo>
                      <a:lnTo>
                        <a:pt x="1452" y="68"/>
                      </a:lnTo>
                      <a:lnTo>
                        <a:pt x="1452" y="70"/>
                      </a:lnTo>
                      <a:lnTo>
                        <a:pt x="1451" y="70"/>
                      </a:lnTo>
                      <a:lnTo>
                        <a:pt x="1450" y="69"/>
                      </a:lnTo>
                      <a:lnTo>
                        <a:pt x="1448" y="68"/>
                      </a:lnTo>
                      <a:lnTo>
                        <a:pt x="1448" y="65"/>
                      </a:lnTo>
                      <a:lnTo>
                        <a:pt x="1447" y="63"/>
                      </a:lnTo>
                      <a:lnTo>
                        <a:pt x="1447" y="60"/>
                      </a:lnTo>
                      <a:lnTo>
                        <a:pt x="1448" y="57"/>
                      </a:lnTo>
                      <a:lnTo>
                        <a:pt x="1452" y="60"/>
                      </a:lnTo>
                      <a:lnTo>
                        <a:pt x="1452" y="63"/>
                      </a:lnTo>
                      <a:close/>
                      <a:moveTo>
                        <a:pt x="1199" y="140"/>
                      </a:moveTo>
                      <a:lnTo>
                        <a:pt x="1201" y="140"/>
                      </a:lnTo>
                      <a:lnTo>
                        <a:pt x="1202" y="143"/>
                      </a:lnTo>
                      <a:lnTo>
                        <a:pt x="1201" y="144"/>
                      </a:lnTo>
                      <a:lnTo>
                        <a:pt x="1199" y="146"/>
                      </a:lnTo>
                      <a:lnTo>
                        <a:pt x="1196" y="146"/>
                      </a:lnTo>
                      <a:lnTo>
                        <a:pt x="1194" y="142"/>
                      </a:lnTo>
                      <a:lnTo>
                        <a:pt x="1194" y="138"/>
                      </a:lnTo>
                      <a:lnTo>
                        <a:pt x="1193" y="135"/>
                      </a:lnTo>
                      <a:lnTo>
                        <a:pt x="1196" y="134"/>
                      </a:lnTo>
                      <a:lnTo>
                        <a:pt x="1197" y="134"/>
                      </a:lnTo>
                      <a:lnTo>
                        <a:pt x="1198" y="135"/>
                      </a:lnTo>
                      <a:lnTo>
                        <a:pt x="1199" y="136"/>
                      </a:lnTo>
                      <a:lnTo>
                        <a:pt x="1199" y="140"/>
                      </a:lnTo>
                      <a:close/>
                      <a:moveTo>
                        <a:pt x="1180" y="146"/>
                      </a:moveTo>
                      <a:lnTo>
                        <a:pt x="1180" y="149"/>
                      </a:lnTo>
                      <a:lnTo>
                        <a:pt x="1177" y="149"/>
                      </a:lnTo>
                      <a:lnTo>
                        <a:pt x="1176" y="149"/>
                      </a:lnTo>
                      <a:lnTo>
                        <a:pt x="1176" y="148"/>
                      </a:lnTo>
                      <a:lnTo>
                        <a:pt x="1176" y="146"/>
                      </a:lnTo>
                      <a:lnTo>
                        <a:pt x="1174" y="146"/>
                      </a:lnTo>
                      <a:lnTo>
                        <a:pt x="1174" y="144"/>
                      </a:lnTo>
                      <a:lnTo>
                        <a:pt x="1174" y="143"/>
                      </a:lnTo>
                      <a:lnTo>
                        <a:pt x="1176" y="142"/>
                      </a:lnTo>
                      <a:lnTo>
                        <a:pt x="1177" y="142"/>
                      </a:lnTo>
                      <a:lnTo>
                        <a:pt x="1180" y="146"/>
                      </a:lnTo>
                      <a:close/>
                      <a:moveTo>
                        <a:pt x="1199" y="164"/>
                      </a:moveTo>
                      <a:lnTo>
                        <a:pt x="1196" y="169"/>
                      </a:lnTo>
                      <a:lnTo>
                        <a:pt x="1192" y="166"/>
                      </a:lnTo>
                      <a:lnTo>
                        <a:pt x="1192" y="164"/>
                      </a:lnTo>
                      <a:lnTo>
                        <a:pt x="1192" y="160"/>
                      </a:lnTo>
                      <a:lnTo>
                        <a:pt x="1192" y="157"/>
                      </a:lnTo>
                      <a:lnTo>
                        <a:pt x="1193" y="155"/>
                      </a:lnTo>
                      <a:lnTo>
                        <a:pt x="1196" y="153"/>
                      </a:lnTo>
                      <a:lnTo>
                        <a:pt x="1197" y="155"/>
                      </a:lnTo>
                      <a:lnTo>
                        <a:pt x="1198" y="157"/>
                      </a:lnTo>
                      <a:lnTo>
                        <a:pt x="1199" y="160"/>
                      </a:lnTo>
                      <a:lnTo>
                        <a:pt x="1199" y="164"/>
                      </a:lnTo>
                      <a:close/>
                      <a:moveTo>
                        <a:pt x="1149" y="183"/>
                      </a:moveTo>
                      <a:lnTo>
                        <a:pt x="1149" y="183"/>
                      </a:lnTo>
                      <a:lnTo>
                        <a:pt x="1149" y="184"/>
                      </a:lnTo>
                      <a:lnTo>
                        <a:pt x="1148" y="184"/>
                      </a:lnTo>
                      <a:lnTo>
                        <a:pt x="1145" y="183"/>
                      </a:lnTo>
                      <a:lnTo>
                        <a:pt x="1145" y="182"/>
                      </a:lnTo>
                      <a:lnTo>
                        <a:pt x="1145" y="178"/>
                      </a:lnTo>
                      <a:lnTo>
                        <a:pt x="1146" y="175"/>
                      </a:lnTo>
                      <a:lnTo>
                        <a:pt x="1149" y="173"/>
                      </a:lnTo>
                      <a:lnTo>
                        <a:pt x="1149" y="175"/>
                      </a:lnTo>
                      <a:lnTo>
                        <a:pt x="1149" y="183"/>
                      </a:lnTo>
                      <a:close/>
                      <a:moveTo>
                        <a:pt x="922" y="199"/>
                      </a:moveTo>
                      <a:lnTo>
                        <a:pt x="922" y="201"/>
                      </a:lnTo>
                      <a:lnTo>
                        <a:pt x="922" y="203"/>
                      </a:lnTo>
                      <a:lnTo>
                        <a:pt x="921" y="203"/>
                      </a:lnTo>
                      <a:lnTo>
                        <a:pt x="918" y="203"/>
                      </a:lnTo>
                      <a:lnTo>
                        <a:pt x="918" y="199"/>
                      </a:lnTo>
                      <a:lnTo>
                        <a:pt x="918" y="196"/>
                      </a:lnTo>
                      <a:lnTo>
                        <a:pt x="922" y="197"/>
                      </a:lnTo>
                      <a:lnTo>
                        <a:pt x="922" y="199"/>
                      </a:lnTo>
                      <a:close/>
                      <a:moveTo>
                        <a:pt x="1990" y="1340"/>
                      </a:moveTo>
                      <a:lnTo>
                        <a:pt x="1990" y="1342"/>
                      </a:lnTo>
                      <a:lnTo>
                        <a:pt x="1990" y="1343"/>
                      </a:lnTo>
                      <a:lnTo>
                        <a:pt x="1988" y="1344"/>
                      </a:lnTo>
                      <a:lnTo>
                        <a:pt x="1985" y="1345"/>
                      </a:lnTo>
                      <a:lnTo>
                        <a:pt x="1981" y="1344"/>
                      </a:lnTo>
                      <a:lnTo>
                        <a:pt x="1980" y="1342"/>
                      </a:lnTo>
                      <a:lnTo>
                        <a:pt x="1979" y="1339"/>
                      </a:lnTo>
                      <a:lnTo>
                        <a:pt x="1979" y="1335"/>
                      </a:lnTo>
                      <a:lnTo>
                        <a:pt x="1979" y="1334"/>
                      </a:lnTo>
                      <a:lnTo>
                        <a:pt x="1980" y="1332"/>
                      </a:lnTo>
                      <a:lnTo>
                        <a:pt x="1981" y="1331"/>
                      </a:lnTo>
                      <a:lnTo>
                        <a:pt x="1985" y="1330"/>
                      </a:lnTo>
                      <a:lnTo>
                        <a:pt x="1988" y="1331"/>
                      </a:lnTo>
                      <a:lnTo>
                        <a:pt x="1990" y="1334"/>
                      </a:lnTo>
                      <a:lnTo>
                        <a:pt x="1990" y="1336"/>
                      </a:lnTo>
                      <a:lnTo>
                        <a:pt x="1990" y="1340"/>
                      </a:lnTo>
                      <a:close/>
                      <a:moveTo>
                        <a:pt x="2808" y="812"/>
                      </a:moveTo>
                      <a:lnTo>
                        <a:pt x="2808" y="814"/>
                      </a:lnTo>
                      <a:lnTo>
                        <a:pt x="2805" y="817"/>
                      </a:lnTo>
                      <a:lnTo>
                        <a:pt x="2801" y="815"/>
                      </a:lnTo>
                      <a:lnTo>
                        <a:pt x="2798" y="814"/>
                      </a:lnTo>
                      <a:lnTo>
                        <a:pt x="2797" y="813"/>
                      </a:lnTo>
                      <a:lnTo>
                        <a:pt x="2797" y="813"/>
                      </a:lnTo>
                      <a:lnTo>
                        <a:pt x="2797" y="812"/>
                      </a:lnTo>
                      <a:lnTo>
                        <a:pt x="2799" y="812"/>
                      </a:lnTo>
                      <a:lnTo>
                        <a:pt x="2799" y="808"/>
                      </a:lnTo>
                      <a:lnTo>
                        <a:pt x="2799" y="804"/>
                      </a:lnTo>
                      <a:lnTo>
                        <a:pt x="2801" y="802"/>
                      </a:lnTo>
                      <a:lnTo>
                        <a:pt x="2805" y="801"/>
                      </a:lnTo>
                      <a:lnTo>
                        <a:pt x="2807" y="802"/>
                      </a:lnTo>
                      <a:lnTo>
                        <a:pt x="2808" y="804"/>
                      </a:lnTo>
                      <a:lnTo>
                        <a:pt x="2808" y="808"/>
                      </a:lnTo>
                      <a:lnTo>
                        <a:pt x="2808" y="812"/>
                      </a:lnTo>
                      <a:close/>
                      <a:moveTo>
                        <a:pt x="2823" y="817"/>
                      </a:moveTo>
                      <a:lnTo>
                        <a:pt x="2823" y="818"/>
                      </a:lnTo>
                      <a:lnTo>
                        <a:pt x="2821" y="819"/>
                      </a:lnTo>
                      <a:lnTo>
                        <a:pt x="2820" y="821"/>
                      </a:lnTo>
                      <a:lnTo>
                        <a:pt x="2816" y="821"/>
                      </a:lnTo>
                      <a:lnTo>
                        <a:pt x="2816" y="817"/>
                      </a:lnTo>
                      <a:lnTo>
                        <a:pt x="2816" y="814"/>
                      </a:lnTo>
                      <a:lnTo>
                        <a:pt x="2817" y="812"/>
                      </a:lnTo>
                      <a:lnTo>
                        <a:pt x="2819" y="809"/>
                      </a:lnTo>
                      <a:lnTo>
                        <a:pt x="2823" y="809"/>
                      </a:lnTo>
                      <a:lnTo>
                        <a:pt x="2825" y="810"/>
                      </a:lnTo>
                      <a:lnTo>
                        <a:pt x="2827" y="813"/>
                      </a:lnTo>
                      <a:lnTo>
                        <a:pt x="2825" y="815"/>
                      </a:lnTo>
                      <a:lnTo>
                        <a:pt x="2823" y="817"/>
                      </a:lnTo>
                      <a:close/>
                      <a:moveTo>
                        <a:pt x="2947" y="517"/>
                      </a:moveTo>
                      <a:lnTo>
                        <a:pt x="2947" y="520"/>
                      </a:lnTo>
                      <a:lnTo>
                        <a:pt x="2947" y="521"/>
                      </a:lnTo>
                      <a:lnTo>
                        <a:pt x="2946" y="521"/>
                      </a:lnTo>
                      <a:lnTo>
                        <a:pt x="2943" y="521"/>
                      </a:lnTo>
                      <a:lnTo>
                        <a:pt x="2939" y="519"/>
                      </a:lnTo>
                      <a:lnTo>
                        <a:pt x="2939" y="517"/>
                      </a:lnTo>
                      <a:lnTo>
                        <a:pt x="2939" y="515"/>
                      </a:lnTo>
                      <a:lnTo>
                        <a:pt x="2939" y="512"/>
                      </a:lnTo>
                      <a:lnTo>
                        <a:pt x="2941" y="511"/>
                      </a:lnTo>
                      <a:lnTo>
                        <a:pt x="2943" y="510"/>
                      </a:lnTo>
                      <a:lnTo>
                        <a:pt x="2946" y="511"/>
                      </a:lnTo>
                      <a:lnTo>
                        <a:pt x="2947" y="512"/>
                      </a:lnTo>
                      <a:lnTo>
                        <a:pt x="2947" y="515"/>
                      </a:lnTo>
                      <a:lnTo>
                        <a:pt x="2947" y="517"/>
                      </a:lnTo>
                      <a:close/>
                      <a:moveTo>
                        <a:pt x="3831" y="512"/>
                      </a:moveTo>
                      <a:lnTo>
                        <a:pt x="3830" y="515"/>
                      </a:lnTo>
                      <a:lnTo>
                        <a:pt x="3827" y="517"/>
                      </a:lnTo>
                      <a:lnTo>
                        <a:pt x="3824" y="516"/>
                      </a:lnTo>
                      <a:lnTo>
                        <a:pt x="3822" y="515"/>
                      </a:lnTo>
                      <a:lnTo>
                        <a:pt x="3820" y="511"/>
                      </a:lnTo>
                      <a:lnTo>
                        <a:pt x="3820" y="507"/>
                      </a:lnTo>
                      <a:lnTo>
                        <a:pt x="3822" y="504"/>
                      </a:lnTo>
                      <a:lnTo>
                        <a:pt x="3827" y="502"/>
                      </a:lnTo>
                      <a:lnTo>
                        <a:pt x="3829" y="503"/>
                      </a:lnTo>
                      <a:lnTo>
                        <a:pt x="3830" y="506"/>
                      </a:lnTo>
                      <a:lnTo>
                        <a:pt x="3831" y="508"/>
                      </a:lnTo>
                      <a:lnTo>
                        <a:pt x="3831" y="512"/>
                      </a:lnTo>
                      <a:close/>
                      <a:moveTo>
                        <a:pt x="6086" y="644"/>
                      </a:moveTo>
                      <a:lnTo>
                        <a:pt x="6087" y="639"/>
                      </a:lnTo>
                      <a:lnTo>
                        <a:pt x="6090" y="637"/>
                      </a:lnTo>
                      <a:lnTo>
                        <a:pt x="6091" y="637"/>
                      </a:lnTo>
                      <a:lnTo>
                        <a:pt x="6092" y="639"/>
                      </a:lnTo>
                      <a:lnTo>
                        <a:pt x="6094" y="641"/>
                      </a:lnTo>
                      <a:lnTo>
                        <a:pt x="6094" y="644"/>
                      </a:lnTo>
                      <a:lnTo>
                        <a:pt x="6094" y="647"/>
                      </a:lnTo>
                      <a:lnTo>
                        <a:pt x="6092" y="650"/>
                      </a:lnTo>
                      <a:lnTo>
                        <a:pt x="6091" y="651"/>
                      </a:lnTo>
                      <a:lnTo>
                        <a:pt x="6090" y="651"/>
                      </a:lnTo>
                      <a:lnTo>
                        <a:pt x="6089" y="651"/>
                      </a:lnTo>
                      <a:lnTo>
                        <a:pt x="6087" y="650"/>
                      </a:lnTo>
                      <a:lnTo>
                        <a:pt x="6086" y="647"/>
                      </a:lnTo>
                      <a:lnTo>
                        <a:pt x="6086" y="644"/>
                      </a:lnTo>
                      <a:close/>
                      <a:moveTo>
                        <a:pt x="6732" y="1213"/>
                      </a:moveTo>
                      <a:lnTo>
                        <a:pt x="6732" y="1217"/>
                      </a:lnTo>
                      <a:lnTo>
                        <a:pt x="6730" y="1220"/>
                      </a:lnTo>
                      <a:lnTo>
                        <a:pt x="6729" y="1224"/>
                      </a:lnTo>
                      <a:lnTo>
                        <a:pt x="6726" y="1226"/>
                      </a:lnTo>
                      <a:lnTo>
                        <a:pt x="6720" y="1222"/>
                      </a:lnTo>
                      <a:lnTo>
                        <a:pt x="6717" y="1217"/>
                      </a:lnTo>
                      <a:lnTo>
                        <a:pt x="6716" y="1213"/>
                      </a:lnTo>
                      <a:lnTo>
                        <a:pt x="6715" y="1207"/>
                      </a:lnTo>
                      <a:lnTo>
                        <a:pt x="6715" y="1204"/>
                      </a:lnTo>
                      <a:lnTo>
                        <a:pt x="6715" y="1202"/>
                      </a:lnTo>
                      <a:lnTo>
                        <a:pt x="6716" y="1200"/>
                      </a:lnTo>
                      <a:lnTo>
                        <a:pt x="6717" y="1199"/>
                      </a:lnTo>
                      <a:lnTo>
                        <a:pt x="6720" y="1200"/>
                      </a:lnTo>
                      <a:lnTo>
                        <a:pt x="6723" y="1202"/>
                      </a:lnTo>
                      <a:lnTo>
                        <a:pt x="6725" y="1203"/>
                      </a:lnTo>
                      <a:lnTo>
                        <a:pt x="6726" y="1205"/>
                      </a:lnTo>
                      <a:lnTo>
                        <a:pt x="6729" y="1209"/>
                      </a:lnTo>
                      <a:lnTo>
                        <a:pt x="6732" y="1213"/>
                      </a:lnTo>
                      <a:close/>
                      <a:moveTo>
                        <a:pt x="5974" y="2648"/>
                      </a:moveTo>
                      <a:lnTo>
                        <a:pt x="5974" y="2650"/>
                      </a:lnTo>
                      <a:lnTo>
                        <a:pt x="5972" y="2652"/>
                      </a:lnTo>
                      <a:lnTo>
                        <a:pt x="5968" y="2652"/>
                      </a:lnTo>
                      <a:lnTo>
                        <a:pt x="5965" y="2652"/>
                      </a:lnTo>
                      <a:lnTo>
                        <a:pt x="5959" y="2652"/>
                      </a:lnTo>
                      <a:lnTo>
                        <a:pt x="5956" y="2650"/>
                      </a:lnTo>
                      <a:lnTo>
                        <a:pt x="5955" y="2648"/>
                      </a:lnTo>
                      <a:lnTo>
                        <a:pt x="5955" y="2648"/>
                      </a:lnTo>
                      <a:lnTo>
                        <a:pt x="5955" y="2644"/>
                      </a:lnTo>
                      <a:lnTo>
                        <a:pt x="5956" y="2640"/>
                      </a:lnTo>
                      <a:lnTo>
                        <a:pt x="5959" y="2637"/>
                      </a:lnTo>
                      <a:lnTo>
                        <a:pt x="5965" y="2637"/>
                      </a:lnTo>
                      <a:lnTo>
                        <a:pt x="5971" y="2637"/>
                      </a:lnTo>
                      <a:lnTo>
                        <a:pt x="5973" y="2640"/>
                      </a:lnTo>
                      <a:lnTo>
                        <a:pt x="5974" y="2644"/>
                      </a:lnTo>
                      <a:lnTo>
                        <a:pt x="5974" y="2648"/>
                      </a:lnTo>
                      <a:close/>
                      <a:moveTo>
                        <a:pt x="1199" y="183"/>
                      </a:moveTo>
                      <a:lnTo>
                        <a:pt x="1198" y="183"/>
                      </a:lnTo>
                      <a:lnTo>
                        <a:pt x="1197" y="184"/>
                      </a:lnTo>
                      <a:lnTo>
                        <a:pt x="1196" y="184"/>
                      </a:lnTo>
                      <a:lnTo>
                        <a:pt x="1196" y="183"/>
                      </a:lnTo>
                      <a:lnTo>
                        <a:pt x="1193" y="182"/>
                      </a:lnTo>
                      <a:lnTo>
                        <a:pt x="1193" y="181"/>
                      </a:lnTo>
                      <a:lnTo>
                        <a:pt x="1193" y="179"/>
                      </a:lnTo>
                      <a:lnTo>
                        <a:pt x="1196" y="178"/>
                      </a:lnTo>
                      <a:lnTo>
                        <a:pt x="1196" y="175"/>
                      </a:lnTo>
                      <a:lnTo>
                        <a:pt x="1197" y="173"/>
                      </a:lnTo>
                      <a:lnTo>
                        <a:pt x="1198" y="171"/>
                      </a:lnTo>
                      <a:lnTo>
                        <a:pt x="1198" y="171"/>
                      </a:lnTo>
                      <a:lnTo>
                        <a:pt x="1199" y="171"/>
                      </a:lnTo>
                      <a:lnTo>
                        <a:pt x="1199" y="174"/>
                      </a:lnTo>
                      <a:lnTo>
                        <a:pt x="1201" y="174"/>
                      </a:lnTo>
                      <a:lnTo>
                        <a:pt x="1202" y="177"/>
                      </a:lnTo>
                      <a:lnTo>
                        <a:pt x="1201" y="179"/>
                      </a:lnTo>
                      <a:lnTo>
                        <a:pt x="1199" y="183"/>
                      </a:lnTo>
                      <a:close/>
                      <a:moveTo>
                        <a:pt x="2797" y="780"/>
                      </a:moveTo>
                      <a:lnTo>
                        <a:pt x="2799" y="780"/>
                      </a:lnTo>
                      <a:lnTo>
                        <a:pt x="2802" y="780"/>
                      </a:lnTo>
                      <a:lnTo>
                        <a:pt x="2805" y="782"/>
                      </a:lnTo>
                      <a:lnTo>
                        <a:pt x="2805" y="786"/>
                      </a:lnTo>
                      <a:lnTo>
                        <a:pt x="2798" y="786"/>
                      </a:lnTo>
                      <a:lnTo>
                        <a:pt x="2792" y="786"/>
                      </a:lnTo>
                      <a:lnTo>
                        <a:pt x="2788" y="786"/>
                      </a:lnTo>
                      <a:lnTo>
                        <a:pt x="2784" y="784"/>
                      </a:lnTo>
                      <a:lnTo>
                        <a:pt x="2781" y="784"/>
                      </a:lnTo>
                      <a:lnTo>
                        <a:pt x="2780" y="783"/>
                      </a:lnTo>
                      <a:lnTo>
                        <a:pt x="2779" y="782"/>
                      </a:lnTo>
                      <a:lnTo>
                        <a:pt x="2779" y="780"/>
                      </a:lnTo>
                      <a:lnTo>
                        <a:pt x="2782" y="777"/>
                      </a:lnTo>
                      <a:lnTo>
                        <a:pt x="2788" y="775"/>
                      </a:lnTo>
                      <a:lnTo>
                        <a:pt x="2792" y="777"/>
                      </a:lnTo>
                      <a:lnTo>
                        <a:pt x="2797" y="780"/>
                      </a:lnTo>
                      <a:close/>
                      <a:moveTo>
                        <a:pt x="2692" y="849"/>
                      </a:moveTo>
                      <a:lnTo>
                        <a:pt x="2693" y="849"/>
                      </a:lnTo>
                      <a:lnTo>
                        <a:pt x="2696" y="849"/>
                      </a:lnTo>
                      <a:lnTo>
                        <a:pt x="2697" y="850"/>
                      </a:lnTo>
                      <a:lnTo>
                        <a:pt x="2698" y="852"/>
                      </a:lnTo>
                      <a:lnTo>
                        <a:pt x="2698" y="853"/>
                      </a:lnTo>
                      <a:lnTo>
                        <a:pt x="2697" y="854"/>
                      </a:lnTo>
                      <a:lnTo>
                        <a:pt x="2694" y="854"/>
                      </a:lnTo>
                      <a:lnTo>
                        <a:pt x="2688" y="854"/>
                      </a:lnTo>
                      <a:lnTo>
                        <a:pt x="2684" y="854"/>
                      </a:lnTo>
                      <a:lnTo>
                        <a:pt x="2681" y="854"/>
                      </a:lnTo>
                      <a:lnTo>
                        <a:pt x="2679" y="852"/>
                      </a:lnTo>
                      <a:lnTo>
                        <a:pt x="2679" y="849"/>
                      </a:lnTo>
                      <a:lnTo>
                        <a:pt x="2679" y="848"/>
                      </a:lnTo>
                      <a:lnTo>
                        <a:pt x="2680" y="847"/>
                      </a:lnTo>
                      <a:lnTo>
                        <a:pt x="2681" y="847"/>
                      </a:lnTo>
                      <a:lnTo>
                        <a:pt x="2684" y="847"/>
                      </a:lnTo>
                      <a:lnTo>
                        <a:pt x="2688" y="848"/>
                      </a:lnTo>
                      <a:lnTo>
                        <a:pt x="2692" y="849"/>
                      </a:lnTo>
                      <a:close/>
                      <a:moveTo>
                        <a:pt x="2619" y="663"/>
                      </a:moveTo>
                      <a:lnTo>
                        <a:pt x="2615" y="663"/>
                      </a:lnTo>
                      <a:lnTo>
                        <a:pt x="2613" y="663"/>
                      </a:lnTo>
                      <a:lnTo>
                        <a:pt x="2610" y="661"/>
                      </a:lnTo>
                      <a:lnTo>
                        <a:pt x="2609" y="659"/>
                      </a:lnTo>
                      <a:lnTo>
                        <a:pt x="2613" y="657"/>
                      </a:lnTo>
                      <a:lnTo>
                        <a:pt x="2619" y="655"/>
                      </a:lnTo>
                      <a:lnTo>
                        <a:pt x="2626" y="655"/>
                      </a:lnTo>
                      <a:lnTo>
                        <a:pt x="2628" y="655"/>
                      </a:lnTo>
                      <a:lnTo>
                        <a:pt x="2626" y="659"/>
                      </a:lnTo>
                      <a:lnTo>
                        <a:pt x="2619" y="663"/>
                      </a:lnTo>
                      <a:close/>
                      <a:moveTo>
                        <a:pt x="4096" y="593"/>
                      </a:moveTo>
                      <a:lnTo>
                        <a:pt x="4096" y="595"/>
                      </a:lnTo>
                      <a:lnTo>
                        <a:pt x="4097" y="599"/>
                      </a:lnTo>
                      <a:lnTo>
                        <a:pt x="4097" y="600"/>
                      </a:lnTo>
                      <a:lnTo>
                        <a:pt x="4096" y="602"/>
                      </a:lnTo>
                      <a:lnTo>
                        <a:pt x="4095" y="603"/>
                      </a:lnTo>
                      <a:lnTo>
                        <a:pt x="4093" y="603"/>
                      </a:lnTo>
                      <a:lnTo>
                        <a:pt x="4089" y="600"/>
                      </a:lnTo>
                      <a:lnTo>
                        <a:pt x="4087" y="596"/>
                      </a:lnTo>
                      <a:lnTo>
                        <a:pt x="4083" y="594"/>
                      </a:lnTo>
                      <a:lnTo>
                        <a:pt x="4080" y="590"/>
                      </a:lnTo>
                      <a:lnTo>
                        <a:pt x="4080" y="589"/>
                      </a:lnTo>
                      <a:lnTo>
                        <a:pt x="4079" y="589"/>
                      </a:lnTo>
                      <a:lnTo>
                        <a:pt x="4080" y="587"/>
                      </a:lnTo>
                      <a:lnTo>
                        <a:pt x="4082" y="587"/>
                      </a:lnTo>
                      <a:lnTo>
                        <a:pt x="4083" y="586"/>
                      </a:lnTo>
                      <a:lnTo>
                        <a:pt x="4085" y="586"/>
                      </a:lnTo>
                      <a:lnTo>
                        <a:pt x="4087" y="586"/>
                      </a:lnTo>
                      <a:lnTo>
                        <a:pt x="4089" y="587"/>
                      </a:lnTo>
                      <a:lnTo>
                        <a:pt x="4092" y="591"/>
                      </a:lnTo>
                      <a:lnTo>
                        <a:pt x="4096" y="593"/>
                      </a:lnTo>
                      <a:close/>
                      <a:moveTo>
                        <a:pt x="4329" y="839"/>
                      </a:moveTo>
                      <a:lnTo>
                        <a:pt x="4327" y="841"/>
                      </a:lnTo>
                      <a:lnTo>
                        <a:pt x="4319" y="843"/>
                      </a:lnTo>
                      <a:lnTo>
                        <a:pt x="4319" y="840"/>
                      </a:lnTo>
                      <a:lnTo>
                        <a:pt x="4324" y="834"/>
                      </a:lnTo>
                      <a:lnTo>
                        <a:pt x="4327" y="827"/>
                      </a:lnTo>
                      <a:lnTo>
                        <a:pt x="4329" y="825"/>
                      </a:lnTo>
                      <a:lnTo>
                        <a:pt x="4332" y="827"/>
                      </a:lnTo>
                      <a:lnTo>
                        <a:pt x="4330" y="831"/>
                      </a:lnTo>
                      <a:lnTo>
                        <a:pt x="4330" y="835"/>
                      </a:lnTo>
                      <a:lnTo>
                        <a:pt x="4329" y="839"/>
                      </a:lnTo>
                      <a:close/>
                      <a:moveTo>
                        <a:pt x="5355" y="869"/>
                      </a:moveTo>
                      <a:lnTo>
                        <a:pt x="5357" y="870"/>
                      </a:lnTo>
                      <a:lnTo>
                        <a:pt x="5360" y="872"/>
                      </a:lnTo>
                      <a:lnTo>
                        <a:pt x="5361" y="875"/>
                      </a:lnTo>
                      <a:lnTo>
                        <a:pt x="5361" y="876"/>
                      </a:lnTo>
                      <a:lnTo>
                        <a:pt x="5360" y="878"/>
                      </a:lnTo>
                      <a:lnTo>
                        <a:pt x="5359" y="878"/>
                      </a:lnTo>
                      <a:lnTo>
                        <a:pt x="5357" y="879"/>
                      </a:lnTo>
                      <a:lnTo>
                        <a:pt x="5353" y="879"/>
                      </a:lnTo>
                      <a:lnTo>
                        <a:pt x="5348" y="876"/>
                      </a:lnTo>
                      <a:lnTo>
                        <a:pt x="5344" y="872"/>
                      </a:lnTo>
                      <a:lnTo>
                        <a:pt x="5340" y="870"/>
                      </a:lnTo>
                      <a:lnTo>
                        <a:pt x="5335" y="866"/>
                      </a:lnTo>
                      <a:lnTo>
                        <a:pt x="5334" y="865"/>
                      </a:lnTo>
                      <a:lnTo>
                        <a:pt x="5333" y="863"/>
                      </a:lnTo>
                      <a:lnTo>
                        <a:pt x="5334" y="861"/>
                      </a:lnTo>
                      <a:lnTo>
                        <a:pt x="5335" y="860"/>
                      </a:lnTo>
                      <a:lnTo>
                        <a:pt x="5337" y="858"/>
                      </a:lnTo>
                      <a:lnTo>
                        <a:pt x="5339" y="858"/>
                      </a:lnTo>
                      <a:lnTo>
                        <a:pt x="5342" y="860"/>
                      </a:lnTo>
                      <a:lnTo>
                        <a:pt x="5344" y="861"/>
                      </a:lnTo>
                      <a:lnTo>
                        <a:pt x="5350" y="865"/>
                      </a:lnTo>
                      <a:lnTo>
                        <a:pt x="5355" y="869"/>
                      </a:lnTo>
                      <a:close/>
                      <a:moveTo>
                        <a:pt x="2266" y="267"/>
                      </a:moveTo>
                      <a:lnTo>
                        <a:pt x="2257" y="261"/>
                      </a:lnTo>
                      <a:lnTo>
                        <a:pt x="2252" y="254"/>
                      </a:lnTo>
                      <a:lnTo>
                        <a:pt x="2256" y="252"/>
                      </a:lnTo>
                      <a:lnTo>
                        <a:pt x="2261" y="252"/>
                      </a:lnTo>
                      <a:lnTo>
                        <a:pt x="2269" y="253"/>
                      </a:lnTo>
                      <a:lnTo>
                        <a:pt x="2276" y="254"/>
                      </a:lnTo>
                      <a:lnTo>
                        <a:pt x="2281" y="256"/>
                      </a:lnTo>
                      <a:lnTo>
                        <a:pt x="2286" y="260"/>
                      </a:lnTo>
                      <a:lnTo>
                        <a:pt x="2292" y="263"/>
                      </a:lnTo>
                      <a:lnTo>
                        <a:pt x="2294" y="267"/>
                      </a:lnTo>
                      <a:lnTo>
                        <a:pt x="2288" y="270"/>
                      </a:lnTo>
                      <a:lnTo>
                        <a:pt x="2282" y="270"/>
                      </a:lnTo>
                      <a:lnTo>
                        <a:pt x="2274" y="269"/>
                      </a:lnTo>
                      <a:lnTo>
                        <a:pt x="2266" y="267"/>
                      </a:lnTo>
                      <a:close/>
                      <a:moveTo>
                        <a:pt x="1363" y="130"/>
                      </a:moveTo>
                      <a:lnTo>
                        <a:pt x="1365" y="130"/>
                      </a:lnTo>
                      <a:lnTo>
                        <a:pt x="1369" y="131"/>
                      </a:lnTo>
                      <a:lnTo>
                        <a:pt x="1371" y="133"/>
                      </a:lnTo>
                      <a:lnTo>
                        <a:pt x="1372" y="136"/>
                      </a:lnTo>
                      <a:lnTo>
                        <a:pt x="1367" y="139"/>
                      </a:lnTo>
                      <a:lnTo>
                        <a:pt x="1363" y="142"/>
                      </a:lnTo>
                      <a:lnTo>
                        <a:pt x="1359" y="142"/>
                      </a:lnTo>
                      <a:lnTo>
                        <a:pt x="1356" y="142"/>
                      </a:lnTo>
                      <a:lnTo>
                        <a:pt x="1354" y="139"/>
                      </a:lnTo>
                      <a:lnTo>
                        <a:pt x="1352" y="136"/>
                      </a:lnTo>
                      <a:lnTo>
                        <a:pt x="1354" y="133"/>
                      </a:lnTo>
                      <a:lnTo>
                        <a:pt x="1358" y="131"/>
                      </a:lnTo>
                      <a:lnTo>
                        <a:pt x="1360" y="130"/>
                      </a:lnTo>
                      <a:lnTo>
                        <a:pt x="1363" y="130"/>
                      </a:lnTo>
                      <a:close/>
                      <a:moveTo>
                        <a:pt x="1306" y="130"/>
                      </a:moveTo>
                      <a:lnTo>
                        <a:pt x="1311" y="133"/>
                      </a:lnTo>
                      <a:lnTo>
                        <a:pt x="1315" y="136"/>
                      </a:lnTo>
                      <a:lnTo>
                        <a:pt x="1312" y="139"/>
                      </a:lnTo>
                      <a:lnTo>
                        <a:pt x="1310" y="142"/>
                      </a:lnTo>
                      <a:lnTo>
                        <a:pt x="1307" y="142"/>
                      </a:lnTo>
                      <a:lnTo>
                        <a:pt x="1306" y="142"/>
                      </a:lnTo>
                      <a:lnTo>
                        <a:pt x="1301" y="142"/>
                      </a:lnTo>
                      <a:lnTo>
                        <a:pt x="1297" y="142"/>
                      </a:lnTo>
                      <a:lnTo>
                        <a:pt x="1294" y="140"/>
                      </a:lnTo>
                      <a:lnTo>
                        <a:pt x="1293" y="139"/>
                      </a:lnTo>
                      <a:lnTo>
                        <a:pt x="1291" y="138"/>
                      </a:lnTo>
                      <a:lnTo>
                        <a:pt x="1291" y="136"/>
                      </a:lnTo>
                      <a:lnTo>
                        <a:pt x="1297" y="133"/>
                      </a:lnTo>
                      <a:lnTo>
                        <a:pt x="1306" y="130"/>
                      </a:lnTo>
                      <a:close/>
                      <a:moveTo>
                        <a:pt x="1241" y="155"/>
                      </a:moveTo>
                      <a:lnTo>
                        <a:pt x="1242" y="160"/>
                      </a:lnTo>
                      <a:lnTo>
                        <a:pt x="1245" y="165"/>
                      </a:lnTo>
                      <a:lnTo>
                        <a:pt x="1242" y="165"/>
                      </a:lnTo>
                      <a:lnTo>
                        <a:pt x="1236" y="165"/>
                      </a:lnTo>
                      <a:lnTo>
                        <a:pt x="1232" y="162"/>
                      </a:lnTo>
                      <a:lnTo>
                        <a:pt x="1229" y="160"/>
                      </a:lnTo>
                      <a:lnTo>
                        <a:pt x="1227" y="159"/>
                      </a:lnTo>
                      <a:lnTo>
                        <a:pt x="1225" y="155"/>
                      </a:lnTo>
                      <a:lnTo>
                        <a:pt x="1227" y="153"/>
                      </a:lnTo>
                      <a:lnTo>
                        <a:pt x="1228" y="152"/>
                      </a:lnTo>
                      <a:lnTo>
                        <a:pt x="1229" y="152"/>
                      </a:lnTo>
                      <a:lnTo>
                        <a:pt x="1232" y="153"/>
                      </a:lnTo>
                      <a:lnTo>
                        <a:pt x="1236" y="155"/>
                      </a:lnTo>
                      <a:lnTo>
                        <a:pt x="1241" y="155"/>
                      </a:lnTo>
                      <a:close/>
                      <a:moveTo>
                        <a:pt x="1103" y="144"/>
                      </a:moveTo>
                      <a:lnTo>
                        <a:pt x="1100" y="149"/>
                      </a:lnTo>
                      <a:lnTo>
                        <a:pt x="1097" y="148"/>
                      </a:lnTo>
                      <a:lnTo>
                        <a:pt x="1096" y="147"/>
                      </a:lnTo>
                      <a:lnTo>
                        <a:pt x="1096" y="143"/>
                      </a:lnTo>
                      <a:lnTo>
                        <a:pt x="1096" y="140"/>
                      </a:lnTo>
                      <a:lnTo>
                        <a:pt x="1096" y="136"/>
                      </a:lnTo>
                      <a:lnTo>
                        <a:pt x="1096" y="134"/>
                      </a:lnTo>
                      <a:lnTo>
                        <a:pt x="1097" y="131"/>
                      </a:lnTo>
                      <a:lnTo>
                        <a:pt x="1100" y="130"/>
                      </a:lnTo>
                      <a:lnTo>
                        <a:pt x="1101" y="131"/>
                      </a:lnTo>
                      <a:lnTo>
                        <a:pt x="1102" y="135"/>
                      </a:lnTo>
                      <a:lnTo>
                        <a:pt x="1103" y="140"/>
                      </a:lnTo>
                      <a:lnTo>
                        <a:pt x="1103" y="144"/>
                      </a:lnTo>
                      <a:close/>
                      <a:moveTo>
                        <a:pt x="2338" y="913"/>
                      </a:moveTo>
                      <a:lnTo>
                        <a:pt x="2334" y="913"/>
                      </a:lnTo>
                      <a:lnTo>
                        <a:pt x="2331" y="909"/>
                      </a:lnTo>
                      <a:lnTo>
                        <a:pt x="2333" y="907"/>
                      </a:lnTo>
                      <a:lnTo>
                        <a:pt x="2335" y="905"/>
                      </a:lnTo>
                      <a:lnTo>
                        <a:pt x="2338" y="905"/>
                      </a:lnTo>
                      <a:lnTo>
                        <a:pt x="2342" y="904"/>
                      </a:lnTo>
                      <a:lnTo>
                        <a:pt x="2347" y="904"/>
                      </a:lnTo>
                      <a:lnTo>
                        <a:pt x="2351" y="902"/>
                      </a:lnTo>
                      <a:lnTo>
                        <a:pt x="2352" y="905"/>
                      </a:lnTo>
                      <a:lnTo>
                        <a:pt x="2351" y="907"/>
                      </a:lnTo>
                      <a:lnTo>
                        <a:pt x="2347" y="910"/>
                      </a:lnTo>
                      <a:lnTo>
                        <a:pt x="2342" y="911"/>
                      </a:lnTo>
                      <a:lnTo>
                        <a:pt x="2338" y="913"/>
                      </a:lnTo>
                      <a:close/>
                      <a:moveTo>
                        <a:pt x="3145" y="650"/>
                      </a:moveTo>
                      <a:lnTo>
                        <a:pt x="3145" y="653"/>
                      </a:lnTo>
                      <a:lnTo>
                        <a:pt x="3145" y="659"/>
                      </a:lnTo>
                      <a:lnTo>
                        <a:pt x="3144" y="661"/>
                      </a:lnTo>
                      <a:lnTo>
                        <a:pt x="3140" y="663"/>
                      </a:lnTo>
                      <a:lnTo>
                        <a:pt x="3138" y="660"/>
                      </a:lnTo>
                      <a:lnTo>
                        <a:pt x="3136" y="656"/>
                      </a:lnTo>
                      <a:lnTo>
                        <a:pt x="3135" y="653"/>
                      </a:lnTo>
                      <a:lnTo>
                        <a:pt x="3135" y="650"/>
                      </a:lnTo>
                      <a:lnTo>
                        <a:pt x="3135" y="646"/>
                      </a:lnTo>
                      <a:lnTo>
                        <a:pt x="3136" y="641"/>
                      </a:lnTo>
                      <a:lnTo>
                        <a:pt x="3136" y="638"/>
                      </a:lnTo>
                      <a:lnTo>
                        <a:pt x="3138" y="637"/>
                      </a:lnTo>
                      <a:lnTo>
                        <a:pt x="3139" y="637"/>
                      </a:lnTo>
                      <a:lnTo>
                        <a:pt x="3140" y="637"/>
                      </a:lnTo>
                      <a:lnTo>
                        <a:pt x="3144" y="638"/>
                      </a:lnTo>
                      <a:lnTo>
                        <a:pt x="3145" y="638"/>
                      </a:lnTo>
                      <a:lnTo>
                        <a:pt x="3147" y="641"/>
                      </a:lnTo>
                      <a:lnTo>
                        <a:pt x="3147" y="642"/>
                      </a:lnTo>
                      <a:lnTo>
                        <a:pt x="3147" y="646"/>
                      </a:lnTo>
                      <a:lnTo>
                        <a:pt x="3145" y="650"/>
                      </a:lnTo>
                      <a:close/>
                      <a:moveTo>
                        <a:pt x="1205" y="1132"/>
                      </a:moveTo>
                      <a:lnTo>
                        <a:pt x="1203" y="1130"/>
                      </a:lnTo>
                      <a:lnTo>
                        <a:pt x="1201" y="1130"/>
                      </a:lnTo>
                      <a:lnTo>
                        <a:pt x="1199" y="1130"/>
                      </a:lnTo>
                      <a:lnTo>
                        <a:pt x="1199" y="1132"/>
                      </a:lnTo>
                      <a:lnTo>
                        <a:pt x="1198" y="1133"/>
                      </a:lnTo>
                      <a:lnTo>
                        <a:pt x="1198" y="1134"/>
                      </a:lnTo>
                      <a:lnTo>
                        <a:pt x="1198" y="1135"/>
                      </a:lnTo>
                      <a:lnTo>
                        <a:pt x="1199" y="1135"/>
                      </a:lnTo>
                      <a:lnTo>
                        <a:pt x="1207" y="1146"/>
                      </a:lnTo>
                      <a:lnTo>
                        <a:pt x="1215" y="1156"/>
                      </a:lnTo>
                      <a:lnTo>
                        <a:pt x="1223" y="1165"/>
                      </a:lnTo>
                      <a:lnTo>
                        <a:pt x="1233" y="1172"/>
                      </a:lnTo>
                      <a:lnTo>
                        <a:pt x="1234" y="1173"/>
                      </a:lnTo>
                      <a:lnTo>
                        <a:pt x="1236" y="1173"/>
                      </a:lnTo>
                      <a:lnTo>
                        <a:pt x="1237" y="1170"/>
                      </a:lnTo>
                      <a:lnTo>
                        <a:pt x="1237" y="1169"/>
                      </a:lnTo>
                      <a:lnTo>
                        <a:pt x="1237" y="1164"/>
                      </a:lnTo>
                      <a:lnTo>
                        <a:pt x="1237" y="1159"/>
                      </a:lnTo>
                      <a:lnTo>
                        <a:pt x="1231" y="1150"/>
                      </a:lnTo>
                      <a:lnTo>
                        <a:pt x="1224" y="1141"/>
                      </a:lnTo>
                      <a:lnTo>
                        <a:pt x="1219" y="1137"/>
                      </a:lnTo>
                      <a:lnTo>
                        <a:pt x="1214" y="1134"/>
                      </a:lnTo>
                      <a:lnTo>
                        <a:pt x="1209" y="1133"/>
                      </a:lnTo>
                      <a:lnTo>
                        <a:pt x="1205" y="1132"/>
                      </a:lnTo>
                      <a:close/>
                      <a:moveTo>
                        <a:pt x="1374" y="952"/>
                      </a:moveTo>
                      <a:lnTo>
                        <a:pt x="1369" y="957"/>
                      </a:lnTo>
                      <a:lnTo>
                        <a:pt x="1356" y="966"/>
                      </a:lnTo>
                      <a:lnTo>
                        <a:pt x="1361" y="975"/>
                      </a:lnTo>
                      <a:lnTo>
                        <a:pt x="1358" y="975"/>
                      </a:lnTo>
                      <a:lnTo>
                        <a:pt x="1354" y="975"/>
                      </a:lnTo>
                      <a:lnTo>
                        <a:pt x="1350" y="974"/>
                      </a:lnTo>
                      <a:lnTo>
                        <a:pt x="1346" y="972"/>
                      </a:lnTo>
                      <a:lnTo>
                        <a:pt x="1342" y="972"/>
                      </a:lnTo>
                      <a:lnTo>
                        <a:pt x="1338" y="971"/>
                      </a:lnTo>
                      <a:lnTo>
                        <a:pt x="1336" y="972"/>
                      </a:lnTo>
                      <a:lnTo>
                        <a:pt x="1333" y="975"/>
                      </a:lnTo>
                      <a:lnTo>
                        <a:pt x="1338" y="983"/>
                      </a:lnTo>
                      <a:lnTo>
                        <a:pt x="1347" y="993"/>
                      </a:lnTo>
                      <a:lnTo>
                        <a:pt x="1349" y="998"/>
                      </a:lnTo>
                      <a:lnTo>
                        <a:pt x="1349" y="1005"/>
                      </a:lnTo>
                      <a:lnTo>
                        <a:pt x="1349" y="1010"/>
                      </a:lnTo>
                      <a:lnTo>
                        <a:pt x="1347" y="1016"/>
                      </a:lnTo>
                      <a:lnTo>
                        <a:pt x="1346" y="1028"/>
                      </a:lnTo>
                      <a:lnTo>
                        <a:pt x="1347" y="1040"/>
                      </a:lnTo>
                      <a:lnTo>
                        <a:pt x="1346" y="1056"/>
                      </a:lnTo>
                      <a:lnTo>
                        <a:pt x="1345" y="1076"/>
                      </a:lnTo>
                      <a:lnTo>
                        <a:pt x="1345" y="1084"/>
                      </a:lnTo>
                      <a:lnTo>
                        <a:pt x="1345" y="1093"/>
                      </a:lnTo>
                      <a:lnTo>
                        <a:pt x="1347" y="1101"/>
                      </a:lnTo>
                      <a:lnTo>
                        <a:pt x="1351" y="1108"/>
                      </a:lnTo>
                      <a:lnTo>
                        <a:pt x="1361" y="1120"/>
                      </a:lnTo>
                      <a:lnTo>
                        <a:pt x="1372" y="1130"/>
                      </a:lnTo>
                      <a:lnTo>
                        <a:pt x="1382" y="1139"/>
                      </a:lnTo>
                      <a:lnTo>
                        <a:pt x="1394" y="1148"/>
                      </a:lnTo>
                      <a:lnTo>
                        <a:pt x="1417" y="1165"/>
                      </a:lnTo>
                      <a:lnTo>
                        <a:pt x="1439" y="1182"/>
                      </a:lnTo>
                      <a:lnTo>
                        <a:pt x="1443" y="1186"/>
                      </a:lnTo>
                      <a:lnTo>
                        <a:pt x="1447" y="1190"/>
                      </a:lnTo>
                      <a:lnTo>
                        <a:pt x="1451" y="1194"/>
                      </a:lnTo>
                      <a:lnTo>
                        <a:pt x="1452" y="1200"/>
                      </a:lnTo>
                      <a:lnTo>
                        <a:pt x="1452" y="1204"/>
                      </a:lnTo>
                      <a:lnTo>
                        <a:pt x="1451" y="1207"/>
                      </a:lnTo>
                      <a:lnTo>
                        <a:pt x="1450" y="1208"/>
                      </a:lnTo>
                      <a:lnTo>
                        <a:pt x="1447" y="1211"/>
                      </a:lnTo>
                      <a:lnTo>
                        <a:pt x="1444" y="1211"/>
                      </a:lnTo>
                      <a:lnTo>
                        <a:pt x="1441" y="1212"/>
                      </a:lnTo>
                      <a:lnTo>
                        <a:pt x="1438" y="1211"/>
                      </a:lnTo>
                      <a:lnTo>
                        <a:pt x="1434" y="1209"/>
                      </a:lnTo>
                      <a:lnTo>
                        <a:pt x="1421" y="1203"/>
                      </a:lnTo>
                      <a:lnTo>
                        <a:pt x="1407" y="1195"/>
                      </a:lnTo>
                      <a:lnTo>
                        <a:pt x="1402" y="1203"/>
                      </a:lnTo>
                      <a:lnTo>
                        <a:pt x="1398" y="1209"/>
                      </a:lnTo>
                      <a:lnTo>
                        <a:pt x="1390" y="1212"/>
                      </a:lnTo>
                      <a:lnTo>
                        <a:pt x="1382" y="1213"/>
                      </a:lnTo>
                      <a:lnTo>
                        <a:pt x="1373" y="1212"/>
                      </a:lnTo>
                      <a:lnTo>
                        <a:pt x="1365" y="1209"/>
                      </a:lnTo>
                      <a:lnTo>
                        <a:pt x="1358" y="1198"/>
                      </a:lnTo>
                      <a:lnTo>
                        <a:pt x="1347" y="1186"/>
                      </a:lnTo>
                      <a:lnTo>
                        <a:pt x="1343" y="1183"/>
                      </a:lnTo>
                      <a:lnTo>
                        <a:pt x="1338" y="1183"/>
                      </a:lnTo>
                      <a:lnTo>
                        <a:pt x="1337" y="1183"/>
                      </a:lnTo>
                      <a:lnTo>
                        <a:pt x="1334" y="1183"/>
                      </a:lnTo>
                      <a:lnTo>
                        <a:pt x="1333" y="1185"/>
                      </a:lnTo>
                      <a:lnTo>
                        <a:pt x="1333" y="1186"/>
                      </a:lnTo>
                      <a:lnTo>
                        <a:pt x="1342" y="1198"/>
                      </a:lnTo>
                      <a:lnTo>
                        <a:pt x="1351" y="1209"/>
                      </a:lnTo>
                      <a:lnTo>
                        <a:pt x="1351" y="1213"/>
                      </a:lnTo>
                      <a:lnTo>
                        <a:pt x="1350" y="1215"/>
                      </a:lnTo>
                      <a:lnTo>
                        <a:pt x="1347" y="1216"/>
                      </a:lnTo>
                      <a:lnTo>
                        <a:pt x="1345" y="1217"/>
                      </a:lnTo>
                      <a:lnTo>
                        <a:pt x="1338" y="1217"/>
                      </a:lnTo>
                      <a:lnTo>
                        <a:pt x="1333" y="1215"/>
                      </a:lnTo>
                      <a:lnTo>
                        <a:pt x="1324" y="1205"/>
                      </a:lnTo>
                      <a:lnTo>
                        <a:pt x="1315" y="1195"/>
                      </a:lnTo>
                      <a:lnTo>
                        <a:pt x="1308" y="1194"/>
                      </a:lnTo>
                      <a:lnTo>
                        <a:pt x="1301" y="1193"/>
                      </a:lnTo>
                      <a:lnTo>
                        <a:pt x="1294" y="1193"/>
                      </a:lnTo>
                      <a:lnTo>
                        <a:pt x="1288" y="1194"/>
                      </a:lnTo>
                      <a:lnTo>
                        <a:pt x="1280" y="1195"/>
                      </a:lnTo>
                      <a:lnTo>
                        <a:pt x="1273" y="1196"/>
                      </a:lnTo>
                      <a:lnTo>
                        <a:pt x="1267" y="1196"/>
                      </a:lnTo>
                      <a:lnTo>
                        <a:pt x="1259" y="1195"/>
                      </a:lnTo>
                      <a:lnTo>
                        <a:pt x="1259" y="1194"/>
                      </a:lnTo>
                      <a:lnTo>
                        <a:pt x="1259" y="1191"/>
                      </a:lnTo>
                      <a:lnTo>
                        <a:pt x="1260" y="1189"/>
                      </a:lnTo>
                      <a:lnTo>
                        <a:pt x="1263" y="1186"/>
                      </a:lnTo>
                      <a:lnTo>
                        <a:pt x="1267" y="1182"/>
                      </a:lnTo>
                      <a:lnTo>
                        <a:pt x="1268" y="1177"/>
                      </a:lnTo>
                      <a:lnTo>
                        <a:pt x="1267" y="1173"/>
                      </a:lnTo>
                      <a:lnTo>
                        <a:pt x="1264" y="1168"/>
                      </a:lnTo>
                      <a:lnTo>
                        <a:pt x="1264" y="1165"/>
                      </a:lnTo>
                      <a:lnTo>
                        <a:pt x="1263" y="1163"/>
                      </a:lnTo>
                      <a:lnTo>
                        <a:pt x="1263" y="1161"/>
                      </a:lnTo>
                      <a:lnTo>
                        <a:pt x="1264" y="1159"/>
                      </a:lnTo>
                      <a:lnTo>
                        <a:pt x="1277" y="1155"/>
                      </a:lnTo>
                      <a:lnTo>
                        <a:pt x="1288" y="1150"/>
                      </a:lnTo>
                      <a:lnTo>
                        <a:pt x="1286" y="1147"/>
                      </a:lnTo>
                      <a:lnTo>
                        <a:pt x="1285" y="1145"/>
                      </a:lnTo>
                      <a:lnTo>
                        <a:pt x="1281" y="1145"/>
                      </a:lnTo>
                      <a:lnTo>
                        <a:pt x="1277" y="1143"/>
                      </a:lnTo>
                      <a:lnTo>
                        <a:pt x="1269" y="1142"/>
                      </a:lnTo>
                      <a:lnTo>
                        <a:pt x="1264" y="1141"/>
                      </a:lnTo>
                      <a:lnTo>
                        <a:pt x="1260" y="1133"/>
                      </a:lnTo>
                      <a:lnTo>
                        <a:pt x="1256" y="1125"/>
                      </a:lnTo>
                      <a:lnTo>
                        <a:pt x="1255" y="1123"/>
                      </a:lnTo>
                      <a:lnTo>
                        <a:pt x="1253" y="1120"/>
                      </a:lnTo>
                      <a:lnTo>
                        <a:pt x="1249" y="1119"/>
                      </a:lnTo>
                      <a:lnTo>
                        <a:pt x="1246" y="1117"/>
                      </a:lnTo>
                      <a:lnTo>
                        <a:pt x="1244" y="1116"/>
                      </a:lnTo>
                      <a:lnTo>
                        <a:pt x="1241" y="1116"/>
                      </a:lnTo>
                      <a:lnTo>
                        <a:pt x="1237" y="1117"/>
                      </a:lnTo>
                      <a:lnTo>
                        <a:pt x="1234" y="1117"/>
                      </a:lnTo>
                      <a:lnTo>
                        <a:pt x="1225" y="1120"/>
                      </a:lnTo>
                      <a:lnTo>
                        <a:pt x="1219" y="1123"/>
                      </a:lnTo>
                      <a:lnTo>
                        <a:pt x="1215" y="1117"/>
                      </a:lnTo>
                      <a:lnTo>
                        <a:pt x="1214" y="1111"/>
                      </a:lnTo>
                      <a:lnTo>
                        <a:pt x="1212" y="1107"/>
                      </a:lnTo>
                      <a:lnTo>
                        <a:pt x="1210" y="1104"/>
                      </a:lnTo>
                      <a:lnTo>
                        <a:pt x="1207" y="1101"/>
                      </a:lnTo>
                      <a:lnTo>
                        <a:pt x="1205" y="1099"/>
                      </a:lnTo>
                      <a:lnTo>
                        <a:pt x="1201" y="1099"/>
                      </a:lnTo>
                      <a:lnTo>
                        <a:pt x="1196" y="1102"/>
                      </a:lnTo>
                      <a:lnTo>
                        <a:pt x="1190" y="1104"/>
                      </a:lnTo>
                      <a:lnTo>
                        <a:pt x="1186" y="1108"/>
                      </a:lnTo>
                      <a:lnTo>
                        <a:pt x="1179" y="1108"/>
                      </a:lnTo>
                      <a:lnTo>
                        <a:pt x="1171" y="1110"/>
                      </a:lnTo>
                      <a:lnTo>
                        <a:pt x="1167" y="1110"/>
                      </a:lnTo>
                      <a:lnTo>
                        <a:pt x="1163" y="1108"/>
                      </a:lnTo>
                      <a:lnTo>
                        <a:pt x="1161" y="1107"/>
                      </a:lnTo>
                      <a:lnTo>
                        <a:pt x="1159" y="1104"/>
                      </a:lnTo>
                      <a:lnTo>
                        <a:pt x="1155" y="1098"/>
                      </a:lnTo>
                      <a:lnTo>
                        <a:pt x="1153" y="1093"/>
                      </a:lnTo>
                      <a:lnTo>
                        <a:pt x="1151" y="1086"/>
                      </a:lnTo>
                      <a:lnTo>
                        <a:pt x="1151" y="1081"/>
                      </a:lnTo>
                      <a:lnTo>
                        <a:pt x="1151" y="1068"/>
                      </a:lnTo>
                      <a:lnTo>
                        <a:pt x="1154" y="1058"/>
                      </a:lnTo>
                      <a:lnTo>
                        <a:pt x="1157" y="1055"/>
                      </a:lnTo>
                      <a:lnTo>
                        <a:pt x="1159" y="1053"/>
                      </a:lnTo>
                      <a:lnTo>
                        <a:pt x="1162" y="1053"/>
                      </a:lnTo>
                      <a:lnTo>
                        <a:pt x="1166" y="1053"/>
                      </a:lnTo>
                      <a:lnTo>
                        <a:pt x="1172" y="1054"/>
                      </a:lnTo>
                      <a:lnTo>
                        <a:pt x="1177" y="1058"/>
                      </a:lnTo>
                      <a:lnTo>
                        <a:pt x="1181" y="1064"/>
                      </a:lnTo>
                      <a:lnTo>
                        <a:pt x="1186" y="1067"/>
                      </a:lnTo>
                      <a:lnTo>
                        <a:pt x="1189" y="1055"/>
                      </a:lnTo>
                      <a:lnTo>
                        <a:pt x="1190" y="1044"/>
                      </a:lnTo>
                      <a:lnTo>
                        <a:pt x="1193" y="1032"/>
                      </a:lnTo>
                      <a:lnTo>
                        <a:pt x="1196" y="1021"/>
                      </a:lnTo>
                      <a:lnTo>
                        <a:pt x="1196" y="1012"/>
                      </a:lnTo>
                      <a:lnTo>
                        <a:pt x="1196" y="1003"/>
                      </a:lnTo>
                      <a:lnTo>
                        <a:pt x="1197" y="994"/>
                      </a:lnTo>
                      <a:lnTo>
                        <a:pt x="1199" y="984"/>
                      </a:lnTo>
                      <a:lnTo>
                        <a:pt x="1205" y="975"/>
                      </a:lnTo>
                      <a:lnTo>
                        <a:pt x="1210" y="966"/>
                      </a:lnTo>
                      <a:lnTo>
                        <a:pt x="1216" y="957"/>
                      </a:lnTo>
                      <a:lnTo>
                        <a:pt x="1223" y="948"/>
                      </a:lnTo>
                      <a:lnTo>
                        <a:pt x="1227" y="942"/>
                      </a:lnTo>
                      <a:lnTo>
                        <a:pt x="1231" y="939"/>
                      </a:lnTo>
                      <a:lnTo>
                        <a:pt x="1236" y="935"/>
                      </a:lnTo>
                      <a:lnTo>
                        <a:pt x="1241" y="933"/>
                      </a:lnTo>
                      <a:lnTo>
                        <a:pt x="1251" y="929"/>
                      </a:lnTo>
                      <a:lnTo>
                        <a:pt x="1263" y="927"/>
                      </a:lnTo>
                      <a:lnTo>
                        <a:pt x="1275" y="924"/>
                      </a:lnTo>
                      <a:lnTo>
                        <a:pt x="1288" y="923"/>
                      </a:lnTo>
                      <a:lnTo>
                        <a:pt x="1298" y="924"/>
                      </a:lnTo>
                      <a:lnTo>
                        <a:pt x="1308" y="927"/>
                      </a:lnTo>
                      <a:lnTo>
                        <a:pt x="1319" y="929"/>
                      </a:lnTo>
                      <a:lnTo>
                        <a:pt x="1329" y="933"/>
                      </a:lnTo>
                      <a:lnTo>
                        <a:pt x="1342" y="936"/>
                      </a:lnTo>
                      <a:lnTo>
                        <a:pt x="1355" y="939"/>
                      </a:lnTo>
                      <a:lnTo>
                        <a:pt x="1361" y="941"/>
                      </a:lnTo>
                      <a:lnTo>
                        <a:pt x="1367" y="944"/>
                      </a:lnTo>
                      <a:lnTo>
                        <a:pt x="1371" y="946"/>
                      </a:lnTo>
                      <a:lnTo>
                        <a:pt x="1374" y="952"/>
                      </a:lnTo>
                      <a:close/>
                      <a:moveTo>
                        <a:pt x="1932" y="596"/>
                      </a:moveTo>
                      <a:lnTo>
                        <a:pt x="1919" y="607"/>
                      </a:lnTo>
                      <a:lnTo>
                        <a:pt x="1907" y="617"/>
                      </a:lnTo>
                      <a:lnTo>
                        <a:pt x="1894" y="626"/>
                      </a:lnTo>
                      <a:lnTo>
                        <a:pt x="1881" y="633"/>
                      </a:lnTo>
                      <a:lnTo>
                        <a:pt x="1840" y="647"/>
                      </a:lnTo>
                      <a:lnTo>
                        <a:pt x="1798" y="660"/>
                      </a:lnTo>
                      <a:lnTo>
                        <a:pt x="1757" y="673"/>
                      </a:lnTo>
                      <a:lnTo>
                        <a:pt x="1715" y="683"/>
                      </a:lnTo>
                      <a:lnTo>
                        <a:pt x="1709" y="682"/>
                      </a:lnTo>
                      <a:lnTo>
                        <a:pt x="1701" y="679"/>
                      </a:lnTo>
                      <a:lnTo>
                        <a:pt x="1699" y="678"/>
                      </a:lnTo>
                      <a:lnTo>
                        <a:pt x="1695" y="678"/>
                      </a:lnTo>
                      <a:lnTo>
                        <a:pt x="1691" y="678"/>
                      </a:lnTo>
                      <a:lnTo>
                        <a:pt x="1688" y="679"/>
                      </a:lnTo>
                      <a:lnTo>
                        <a:pt x="1671" y="691"/>
                      </a:lnTo>
                      <a:lnTo>
                        <a:pt x="1656" y="701"/>
                      </a:lnTo>
                      <a:lnTo>
                        <a:pt x="1648" y="708"/>
                      </a:lnTo>
                      <a:lnTo>
                        <a:pt x="1642" y="710"/>
                      </a:lnTo>
                      <a:lnTo>
                        <a:pt x="1635" y="713"/>
                      </a:lnTo>
                      <a:lnTo>
                        <a:pt x="1627" y="716"/>
                      </a:lnTo>
                      <a:lnTo>
                        <a:pt x="1618" y="723"/>
                      </a:lnTo>
                      <a:lnTo>
                        <a:pt x="1610" y="734"/>
                      </a:lnTo>
                      <a:lnTo>
                        <a:pt x="1607" y="738"/>
                      </a:lnTo>
                      <a:lnTo>
                        <a:pt x="1603" y="743"/>
                      </a:lnTo>
                      <a:lnTo>
                        <a:pt x="1597" y="745"/>
                      </a:lnTo>
                      <a:lnTo>
                        <a:pt x="1591" y="748"/>
                      </a:lnTo>
                      <a:lnTo>
                        <a:pt x="1586" y="751"/>
                      </a:lnTo>
                      <a:lnTo>
                        <a:pt x="1579" y="751"/>
                      </a:lnTo>
                      <a:lnTo>
                        <a:pt x="1574" y="751"/>
                      </a:lnTo>
                      <a:lnTo>
                        <a:pt x="1568" y="749"/>
                      </a:lnTo>
                      <a:lnTo>
                        <a:pt x="1561" y="748"/>
                      </a:lnTo>
                      <a:lnTo>
                        <a:pt x="1556" y="747"/>
                      </a:lnTo>
                      <a:lnTo>
                        <a:pt x="1549" y="747"/>
                      </a:lnTo>
                      <a:lnTo>
                        <a:pt x="1544" y="748"/>
                      </a:lnTo>
                      <a:lnTo>
                        <a:pt x="1544" y="760"/>
                      </a:lnTo>
                      <a:lnTo>
                        <a:pt x="1544" y="771"/>
                      </a:lnTo>
                      <a:lnTo>
                        <a:pt x="1537" y="777"/>
                      </a:lnTo>
                      <a:lnTo>
                        <a:pt x="1527" y="782"/>
                      </a:lnTo>
                      <a:lnTo>
                        <a:pt x="1518" y="786"/>
                      </a:lnTo>
                      <a:lnTo>
                        <a:pt x="1508" y="790"/>
                      </a:lnTo>
                      <a:lnTo>
                        <a:pt x="1500" y="788"/>
                      </a:lnTo>
                      <a:lnTo>
                        <a:pt x="1491" y="787"/>
                      </a:lnTo>
                      <a:lnTo>
                        <a:pt x="1483" y="787"/>
                      </a:lnTo>
                      <a:lnTo>
                        <a:pt x="1476" y="790"/>
                      </a:lnTo>
                      <a:lnTo>
                        <a:pt x="1472" y="793"/>
                      </a:lnTo>
                      <a:lnTo>
                        <a:pt x="1470" y="797"/>
                      </a:lnTo>
                      <a:lnTo>
                        <a:pt x="1468" y="802"/>
                      </a:lnTo>
                      <a:lnTo>
                        <a:pt x="1467" y="808"/>
                      </a:lnTo>
                      <a:lnTo>
                        <a:pt x="1464" y="819"/>
                      </a:lnTo>
                      <a:lnTo>
                        <a:pt x="1461" y="831"/>
                      </a:lnTo>
                      <a:lnTo>
                        <a:pt x="1459" y="839"/>
                      </a:lnTo>
                      <a:lnTo>
                        <a:pt x="1456" y="848"/>
                      </a:lnTo>
                      <a:lnTo>
                        <a:pt x="1454" y="853"/>
                      </a:lnTo>
                      <a:lnTo>
                        <a:pt x="1451" y="857"/>
                      </a:lnTo>
                      <a:lnTo>
                        <a:pt x="1447" y="861"/>
                      </a:lnTo>
                      <a:lnTo>
                        <a:pt x="1443" y="863"/>
                      </a:lnTo>
                      <a:lnTo>
                        <a:pt x="1433" y="857"/>
                      </a:lnTo>
                      <a:lnTo>
                        <a:pt x="1420" y="849"/>
                      </a:lnTo>
                      <a:lnTo>
                        <a:pt x="1419" y="849"/>
                      </a:lnTo>
                      <a:lnTo>
                        <a:pt x="1419" y="850"/>
                      </a:lnTo>
                      <a:lnTo>
                        <a:pt x="1417" y="852"/>
                      </a:lnTo>
                      <a:lnTo>
                        <a:pt x="1419" y="854"/>
                      </a:lnTo>
                      <a:lnTo>
                        <a:pt x="1420" y="858"/>
                      </a:lnTo>
                      <a:lnTo>
                        <a:pt x="1420" y="863"/>
                      </a:lnTo>
                      <a:lnTo>
                        <a:pt x="1425" y="870"/>
                      </a:lnTo>
                      <a:lnTo>
                        <a:pt x="1432" y="878"/>
                      </a:lnTo>
                      <a:lnTo>
                        <a:pt x="1435" y="882"/>
                      </a:lnTo>
                      <a:lnTo>
                        <a:pt x="1437" y="885"/>
                      </a:lnTo>
                      <a:lnTo>
                        <a:pt x="1437" y="888"/>
                      </a:lnTo>
                      <a:lnTo>
                        <a:pt x="1434" y="891"/>
                      </a:lnTo>
                      <a:lnTo>
                        <a:pt x="1432" y="892"/>
                      </a:lnTo>
                      <a:lnTo>
                        <a:pt x="1428" y="892"/>
                      </a:lnTo>
                      <a:lnTo>
                        <a:pt x="1424" y="891"/>
                      </a:lnTo>
                      <a:lnTo>
                        <a:pt x="1420" y="888"/>
                      </a:lnTo>
                      <a:lnTo>
                        <a:pt x="1415" y="885"/>
                      </a:lnTo>
                      <a:lnTo>
                        <a:pt x="1409" y="884"/>
                      </a:lnTo>
                      <a:lnTo>
                        <a:pt x="1406" y="884"/>
                      </a:lnTo>
                      <a:lnTo>
                        <a:pt x="1402" y="885"/>
                      </a:lnTo>
                      <a:lnTo>
                        <a:pt x="1400" y="887"/>
                      </a:lnTo>
                      <a:lnTo>
                        <a:pt x="1399" y="888"/>
                      </a:lnTo>
                      <a:lnTo>
                        <a:pt x="1400" y="889"/>
                      </a:lnTo>
                      <a:lnTo>
                        <a:pt x="1400" y="889"/>
                      </a:lnTo>
                      <a:lnTo>
                        <a:pt x="1403" y="892"/>
                      </a:lnTo>
                      <a:lnTo>
                        <a:pt x="1407" y="896"/>
                      </a:lnTo>
                      <a:lnTo>
                        <a:pt x="1411" y="898"/>
                      </a:lnTo>
                      <a:lnTo>
                        <a:pt x="1413" y="902"/>
                      </a:lnTo>
                      <a:lnTo>
                        <a:pt x="1416" y="905"/>
                      </a:lnTo>
                      <a:lnTo>
                        <a:pt x="1415" y="909"/>
                      </a:lnTo>
                      <a:lnTo>
                        <a:pt x="1412" y="914"/>
                      </a:lnTo>
                      <a:lnTo>
                        <a:pt x="1407" y="918"/>
                      </a:lnTo>
                      <a:lnTo>
                        <a:pt x="1403" y="920"/>
                      </a:lnTo>
                      <a:lnTo>
                        <a:pt x="1398" y="923"/>
                      </a:lnTo>
                      <a:lnTo>
                        <a:pt x="1386" y="928"/>
                      </a:lnTo>
                      <a:lnTo>
                        <a:pt x="1374" y="931"/>
                      </a:lnTo>
                      <a:lnTo>
                        <a:pt x="1368" y="931"/>
                      </a:lnTo>
                      <a:lnTo>
                        <a:pt x="1363" y="929"/>
                      </a:lnTo>
                      <a:lnTo>
                        <a:pt x="1358" y="927"/>
                      </a:lnTo>
                      <a:lnTo>
                        <a:pt x="1352" y="924"/>
                      </a:lnTo>
                      <a:lnTo>
                        <a:pt x="1341" y="918"/>
                      </a:lnTo>
                      <a:lnTo>
                        <a:pt x="1328" y="913"/>
                      </a:lnTo>
                      <a:lnTo>
                        <a:pt x="1314" y="913"/>
                      </a:lnTo>
                      <a:lnTo>
                        <a:pt x="1301" y="913"/>
                      </a:lnTo>
                      <a:lnTo>
                        <a:pt x="1286" y="913"/>
                      </a:lnTo>
                      <a:lnTo>
                        <a:pt x="1272" y="913"/>
                      </a:lnTo>
                      <a:lnTo>
                        <a:pt x="1268" y="914"/>
                      </a:lnTo>
                      <a:lnTo>
                        <a:pt x="1262" y="915"/>
                      </a:lnTo>
                      <a:lnTo>
                        <a:pt x="1259" y="915"/>
                      </a:lnTo>
                      <a:lnTo>
                        <a:pt x="1256" y="915"/>
                      </a:lnTo>
                      <a:lnTo>
                        <a:pt x="1254" y="914"/>
                      </a:lnTo>
                      <a:lnTo>
                        <a:pt x="1254" y="913"/>
                      </a:lnTo>
                      <a:lnTo>
                        <a:pt x="1256" y="910"/>
                      </a:lnTo>
                      <a:lnTo>
                        <a:pt x="1260" y="907"/>
                      </a:lnTo>
                      <a:lnTo>
                        <a:pt x="1266" y="905"/>
                      </a:lnTo>
                      <a:lnTo>
                        <a:pt x="1271" y="902"/>
                      </a:lnTo>
                      <a:lnTo>
                        <a:pt x="1275" y="900"/>
                      </a:lnTo>
                      <a:lnTo>
                        <a:pt x="1277" y="898"/>
                      </a:lnTo>
                      <a:lnTo>
                        <a:pt x="1279" y="897"/>
                      </a:lnTo>
                      <a:lnTo>
                        <a:pt x="1279" y="897"/>
                      </a:lnTo>
                      <a:lnTo>
                        <a:pt x="1279" y="896"/>
                      </a:lnTo>
                      <a:lnTo>
                        <a:pt x="1277" y="894"/>
                      </a:lnTo>
                      <a:lnTo>
                        <a:pt x="1271" y="893"/>
                      </a:lnTo>
                      <a:lnTo>
                        <a:pt x="1266" y="893"/>
                      </a:lnTo>
                      <a:lnTo>
                        <a:pt x="1259" y="894"/>
                      </a:lnTo>
                      <a:lnTo>
                        <a:pt x="1253" y="897"/>
                      </a:lnTo>
                      <a:lnTo>
                        <a:pt x="1246" y="900"/>
                      </a:lnTo>
                      <a:lnTo>
                        <a:pt x="1240" y="901"/>
                      </a:lnTo>
                      <a:lnTo>
                        <a:pt x="1234" y="901"/>
                      </a:lnTo>
                      <a:lnTo>
                        <a:pt x="1231" y="900"/>
                      </a:lnTo>
                      <a:lnTo>
                        <a:pt x="1231" y="894"/>
                      </a:lnTo>
                      <a:lnTo>
                        <a:pt x="1232" y="889"/>
                      </a:lnTo>
                      <a:lnTo>
                        <a:pt x="1237" y="885"/>
                      </a:lnTo>
                      <a:lnTo>
                        <a:pt x="1242" y="882"/>
                      </a:lnTo>
                      <a:lnTo>
                        <a:pt x="1254" y="874"/>
                      </a:lnTo>
                      <a:lnTo>
                        <a:pt x="1263" y="867"/>
                      </a:lnTo>
                      <a:lnTo>
                        <a:pt x="1269" y="861"/>
                      </a:lnTo>
                      <a:lnTo>
                        <a:pt x="1275" y="854"/>
                      </a:lnTo>
                      <a:lnTo>
                        <a:pt x="1282" y="848"/>
                      </a:lnTo>
                      <a:lnTo>
                        <a:pt x="1290" y="844"/>
                      </a:lnTo>
                      <a:lnTo>
                        <a:pt x="1298" y="847"/>
                      </a:lnTo>
                      <a:lnTo>
                        <a:pt x="1306" y="852"/>
                      </a:lnTo>
                      <a:lnTo>
                        <a:pt x="1310" y="854"/>
                      </a:lnTo>
                      <a:lnTo>
                        <a:pt x="1314" y="856"/>
                      </a:lnTo>
                      <a:lnTo>
                        <a:pt x="1316" y="856"/>
                      </a:lnTo>
                      <a:lnTo>
                        <a:pt x="1319" y="854"/>
                      </a:lnTo>
                      <a:lnTo>
                        <a:pt x="1306" y="841"/>
                      </a:lnTo>
                      <a:lnTo>
                        <a:pt x="1295" y="831"/>
                      </a:lnTo>
                      <a:lnTo>
                        <a:pt x="1302" y="827"/>
                      </a:lnTo>
                      <a:lnTo>
                        <a:pt x="1308" y="825"/>
                      </a:lnTo>
                      <a:lnTo>
                        <a:pt x="1315" y="823"/>
                      </a:lnTo>
                      <a:lnTo>
                        <a:pt x="1323" y="823"/>
                      </a:lnTo>
                      <a:lnTo>
                        <a:pt x="1329" y="823"/>
                      </a:lnTo>
                      <a:lnTo>
                        <a:pt x="1336" y="823"/>
                      </a:lnTo>
                      <a:lnTo>
                        <a:pt x="1342" y="821"/>
                      </a:lnTo>
                      <a:lnTo>
                        <a:pt x="1346" y="817"/>
                      </a:lnTo>
                      <a:lnTo>
                        <a:pt x="1346" y="814"/>
                      </a:lnTo>
                      <a:lnTo>
                        <a:pt x="1346" y="813"/>
                      </a:lnTo>
                      <a:lnTo>
                        <a:pt x="1343" y="812"/>
                      </a:lnTo>
                      <a:lnTo>
                        <a:pt x="1342" y="810"/>
                      </a:lnTo>
                      <a:lnTo>
                        <a:pt x="1336" y="810"/>
                      </a:lnTo>
                      <a:lnTo>
                        <a:pt x="1328" y="810"/>
                      </a:lnTo>
                      <a:lnTo>
                        <a:pt x="1319" y="810"/>
                      </a:lnTo>
                      <a:lnTo>
                        <a:pt x="1312" y="809"/>
                      </a:lnTo>
                      <a:lnTo>
                        <a:pt x="1308" y="808"/>
                      </a:lnTo>
                      <a:lnTo>
                        <a:pt x="1307" y="806"/>
                      </a:lnTo>
                      <a:lnTo>
                        <a:pt x="1306" y="805"/>
                      </a:lnTo>
                      <a:lnTo>
                        <a:pt x="1304" y="802"/>
                      </a:lnTo>
                      <a:lnTo>
                        <a:pt x="1304" y="801"/>
                      </a:lnTo>
                      <a:lnTo>
                        <a:pt x="1306" y="799"/>
                      </a:lnTo>
                      <a:lnTo>
                        <a:pt x="1308" y="797"/>
                      </a:lnTo>
                      <a:lnTo>
                        <a:pt x="1310" y="796"/>
                      </a:lnTo>
                      <a:lnTo>
                        <a:pt x="1315" y="795"/>
                      </a:lnTo>
                      <a:lnTo>
                        <a:pt x="1321" y="795"/>
                      </a:lnTo>
                      <a:lnTo>
                        <a:pt x="1329" y="793"/>
                      </a:lnTo>
                      <a:lnTo>
                        <a:pt x="1336" y="793"/>
                      </a:lnTo>
                      <a:lnTo>
                        <a:pt x="1342" y="792"/>
                      </a:lnTo>
                      <a:lnTo>
                        <a:pt x="1346" y="790"/>
                      </a:lnTo>
                      <a:lnTo>
                        <a:pt x="1338" y="784"/>
                      </a:lnTo>
                      <a:lnTo>
                        <a:pt x="1323" y="780"/>
                      </a:lnTo>
                      <a:lnTo>
                        <a:pt x="1321" y="777"/>
                      </a:lnTo>
                      <a:lnTo>
                        <a:pt x="1321" y="773"/>
                      </a:lnTo>
                      <a:lnTo>
                        <a:pt x="1323" y="770"/>
                      </a:lnTo>
                      <a:lnTo>
                        <a:pt x="1323" y="766"/>
                      </a:lnTo>
                      <a:lnTo>
                        <a:pt x="1307" y="751"/>
                      </a:lnTo>
                      <a:lnTo>
                        <a:pt x="1295" y="739"/>
                      </a:lnTo>
                      <a:lnTo>
                        <a:pt x="1295" y="738"/>
                      </a:lnTo>
                      <a:lnTo>
                        <a:pt x="1297" y="736"/>
                      </a:lnTo>
                      <a:lnTo>
                        <a:pt x="1299" y="736"/>
                      </a:lnTo>
                      <a:lnTo>
                        <a:pt x="1301" y="736"/>
                      </a:lnTo>
                      <a:lnTo>
                        <a:pt x="1304" y="738"/>
                      </a:lnTo>
                      <a:lnTo>
                        <a:pt x="1310" y="739"/>
                      </a:lnTo>
                      <a:lnTo>
                        <a:pt x="1316" y="748"/>
                      </a:lnTo>
                      <a:lnTo>
                        <a:pt x="1323" y="752"/>
                      </a:lnTo>
                      <a:lnTo>
                        <a:pt x="1342" y="745"/>
                      </a:lnTo>
                      <a:lnTo>
                        <a:pt x="1360" y="739"/>
                      </a:lnTo>
                      <a:lnTo>
                        <a:pt x="1365" y="738"/>
                      </a:lnTo>
                      <a:lnTo>
                        <a:pt x="1371" y="738"/>
                      </a:lnTo>
                      <a:lnTo>
                        <a:pt x="1376" y="738"/>
                      </a:lnTo>
                      <a:lnTo>
                        <a:pt x="1381" y="739"/>
                      </a:lnTo>
                      <a:lnTo>
                        <a:pt x="1386" y="739"/>
                      </a:lnTo>
                      <a:lnTo>
                        <a:pt x="1391" y="740"/>
                      </a:lnTo>
                      <a:lnTo>
                        <a:pt x="1397" y="740"/>
                      </a:lnTo>
                      <a:lnTo>
                        <a:pt x="1402" y="739"/>
                      </a:lnTo>
                      <a:lnTo>
                        <a:pt x="1406" y="726"/>
                      </a:lnTo>
                      <a:lnTo>
                        <a:pt x="1411" y="712"/>
                      </a:lnTo>
                      <a:lnTo>
                        <a:pt x="1411" y="704"/>
                      </a:lnTo>
                      <a:lnTo>
                        <a:pt x="1409" y="698"/>
                      </a:lnTo>
                      <a:lnTo>
                        <a:pt x="1409" y="692"/>
                      </a:lnTo>
                      <a:lnTo>
                        <a:pt x="1411" y="688"/>
                      </a:lnTo>
                      <a:lnTo>
                        <a:pt x="1432" y="691"/>
                      </a:lnTo>
                      <a:lnTo>
                        <a:pt x="1448" y="692"/>
                      </a:lnTo>
                      <a:lnTo>
                        <a:pt x="1455" y="682"/>
                      </a:lnTo>
                      <a:lnTo>
                        <a:pt x="1461" y="670"/>
                      </a:lnTo>
                      <a:lnTo>
                        <a:pt x="1473" y="668"/>
                      </a:lnTo>
                      <a:lnTo>
                        <a:pt x="1485" y="665"/>
                      </a:lnTo>
                      <a:lnTo>
                        <a:pt x="1496" y="661"/>
                      </a:lnTo>
                      <a:lnTo>
                        <a:pt x="1508" y="656"/>
                      </a:lnTo>
                      <a:lnTo>
                        <a:pt x="1513" y="651"/>
                      </a:lnTo>
                      <a:lnTo>
                        <a:pt x="1522" y="647"/>
                      </a:lnTo>
                      <a:lnTo>
                        <a:pt x="1531" y="650"/>
                      </a:lnTo>
                      <a:lnTo>
                        <a:pt x="1540" y="651"/>
                      </a:lnTo>
                      <a:lnTo>
                        <a:pt x="1542" y="647"/>
                      </a:lnTo>
                      <a:lnTo>
                        <a:pt x="1540" y="641"/>
                      </a:lnTo>
                      <a:lnTo>
                        <a:pt x="1540" y="638"/>
                      </a:lnTo>
                      <a:lnTo>
                        <a:pt x="1540" y="635"/>
                      </a:lnTo>
                      <a:lnTo>
                        <a:pt x="1542" y="634"/>
                      </a:lnTo>
                      <a:lnTo>
                        <a:pt x="1544" y="633"/>
                      </a:lnTo>
                      <a:lnTo>
                        <a:pt x="1553" y="630"/>
                      </a:lnTo>
                      <a:lnTo>
                        <a:pt x="1562" y="629"/>
                      </a:lnTo>
                      <a:lnTo>
                        <a:pt x="1572" y="628"/>
                      </a:lnTo>
                      <a:lnTo>
                        <a:pt x="1582" y="628"/>
                      </a:lnTo>
                      <a:lnTo>
                        <a:pt x="1600" y="630"/>
                      </a:lnTo>
                      <a:lnTo>
                        <a:pt x="1618" y="633"/>
                      </a:lnTo>
                      <a:lnTo>
                        <a:pt x="1623" y="638"/>
                      </a:lnTo>
                      <a:lnTo>
                        <a:pt x="1627" y="642"/>
                      </a:lnTo>
                      <a:lnTo>
                        <a:pt x="1631" y="642"/>
                      </a:lnTo>
                      <a:lnTo>
                        <a:pt x="1634" y="641"/>
                      </a:lnTo>
                      <a:lnTo>
                        <a:pt x="1635" y="639"/>
                      </a:lnTo>
                      <a:lnTo>
                        <a:pt x="1638" y="637"/>
                      </a:lnTo>
                      <a:lnTo>
                        <a:pt x="1640" y="633"/>
                      </a:lnTo>
                      <a:lnTo>
                        <a:pt x="1647" y="629"/>
                      </a:lnTo>
                      <a:lnTo>
                        <a:pt x="1657" y="626"/>
                      </a:lnTo>
                      <a:lnTo>
                        <a:pt x="1667" y="625"/>
                      </a:lnTo>
                      <a:lnTo>
                        <a:pt x="1678" y="624"/>
                      </a:lnTo>
                      <a:lnTo>
                        <a:pt x="1688" y="624"/>
                      </a:lnTo>
                      <a:lnTo>
                        <a:pt x="1699" y="625"/>
                      </a:lnTo>
                      <a:lnTo>
                        <a:pt x="1709" y="626"/>
                      </a:lnTo>
                      <a:lnTo>
                        <a:pt x="1719" y="626"/>
                      </a:lnTo>
                      <a:lnTo>
                        <a:pt x="1730" y="624"/>
                      </a:lnTo>
                      <a:lnTo>
                        <a:pt x="1736" y="612"/>
                      </a:lnTo>
                      <a:lnTo>
                        <a:pt x="1743" y="602"/>
                      </a:lnTo>
                      <a:lnTo>
                        <a:pt x="1762" y="596"/>
                      </a:lnTo>
                      <a:lnTo>
                        <a:pt x="1780" y="591"/>
                      </a:lnTo>
                      <a:lnTo>
                        <a:pt x="1783" y="581"/>
                      </a:lnTo>
                      <a:lnTo>
                        <a:pt x="1784" y="569"/>
                      </a:lnTo>
                      <a:lnTo>
                        <a:pt x="1802" y="560"/>
                      </a:lnTo>
                      <a:lnTo>
                        <a:pt x="1822" y="552"/>
                      </a:lnTo>
                      <a:lnTo>
                        <a:pt x="1843" y="546"/>
                      </a:lnTo>
                      <a:lnTo>
                        <a:pt x="1863" y="541"/>
                      </a:lnTo>
                      <a:lnTo>
                        <a:pt x="1867" y="541"/>
                      </a:lnTo>
                      <a:lnTo>
                        <a:pt x="1871" y="541"/>
                      </a:lnTo>
                      <a:lnTo>
                        <a:pt x="1875" y="542"/>
                      </a:lnTo>
                      <a:lnTo>
                        <a:pt x="1880" y="545"/>
                      </a:lnTo>
                      <a:lnTo>
                        <a:pt x="1890" y="550"/>
                      </a:lnTo>
                      <a:lnTo>
                        <a:pt x="1901" y="555"/>
                      </a:lnTo>
                      <a:lnTo>
                        <a:pt x="1910" y="556"/>
                      </a:lnTo>
                      <a:lnTo>
                        <a:pt x="1923" y="560"/>
                      </a:lnTo>
                      <a:lnTo>
                        <a:pt x="1929" y="569"/>
                      </a:lnTo>
                      <a:lnTo>
                        <a:pt x="1937" y="582"/>
                      </a:lnTo>
                      <a:lnTo>
                        <a:pt x="1937" y="586"/>
                      </a:lnTo>
                      <a:lnTo>
                        <a:pt x="1936" y="590"/>
                      </a:lnTo>
                      <a:lnTo>
                        <a:pt x="1935" y="593"/>
                      </a:lnTo>
                      <a:lnTo>
                        <a:pt x="1932" y="596"/>
                      </a:lnTo>
                      <a:close/>
                      <a:moveTo>
                        <a:pt x="1543" y="1216"/>
                      </a:moveTo>
                      <a:lnTo>
                        <a:pt x="1556" y="1225"/>
                      </a:lnTo>
                      <a:lnTo>
                        <a:pt x="1568" y="1235"/>
                      </a:lnTo>
                      <a:lnTo>
                        <a:pt x="1581" y="1247"/>
                      </a:lnTo>
                      <a:lnTo>
                        <a:pt x="1594" y="1259"/>
                      </a:lnTo>
                      <a:lnTo>
                        <a:pt x="1597" y="1259"/>
                      </a:lnTo>
                      <a:lnTo>
                        <a:pt x="1600" y="1257"/>
                      </a:lnTo>
                      <a:lnTo>
                        <a:pt x="1604" y="1257"/>
                      </a:lnTo>
                      <a:lnTo>
                        <a:pt x="1608" y="1259"/>
                      </a:lnTo>
                      <a:lnTo>
                        <a:pt x="1613" y="1264"/>
                      </a:lnTo>
                      <a:lnTo>
                        <a:pt x="1618" y="1269"/>
                      </a:lnTo>
                      <a:lnTo>
                        <a:pt x="1622" y="1275"/>
                      </a:lnTo>
                      <a:lnTo>
                        <a:pt x="1626" y="1283"/>
                      </a:lnTo>
                      <a:lnTo>
                        <a:pt x="1625" y="1286"/>
                      </a:lnTo>
                      <a:lnTo>
                        <a:pt x="1621" y="1292"/>
                      </a:lnTo>
                      <a:lnTo>
                        <a:pt x="1613" y="1296"/>
                      </a:lnTo>
                      <a:lnTo>
                        <a:pt x="1605" y="1301"/>
                      </a:lnTo>
                      <a:lnTo>
                        <a:pt x="1601" y="1303"/>
                      </a:lnTo>
                      <a:lnTo>
                        <a:pt x="1596" y="1303"/>
                      </a:lnTo>
                      <a:lnTo>
                        <a:pt x="1592" y="1303"/>
                      </a:lnTo>
                      <a:lnTo>
                        <a:pt x="1588" y="1303"/>
                      </a:lnTo>
                      <a:lnTo>
                        <a:pt x="1586" y="1301"/>
                      </a:lnTo>
                      <a:lnTo>
                        <a:pt x="1583" y="1300"/>
                      </a:lnTo>
                      <a:lnTo>
                        <a:pt x="1579" y="1297"/>
                      </a:lnTo>
                      <a:lnTo>
                        <a:pt x="1577" y="1294"/>
                      </a:lnTo>
                      <a:lnTo>
                        <a:pt x="1572" y="1286"/>
                      </a:lnTo>
                      <a:lnTo>
                        <a:pt x="1566" y="1278"/>
                      </a:lnTo>
                      <a:lnTo>
                        <a:pt x="1561" y="1279"/>
                      </a:lnTo>
                      <a:lnTo>
                        <a:pt x="1556" y="1279"/>
                      </a:lnTo>
                      <a:lnTo>
                        <a:pt x="1549" y="1281"/>
                      </a:lnTo>
                      <a:lnTo>
                        <a:pt x="1543" y="1278"/>
                      </a:lnTo>
                      <a:lnTo>
                        <a:pt x="1535" y="1274"/>
                      </a:lnTo>
                      <a:lnTo>
                        <a:pt x="1529" y="1268"/>
                      </a:lnTo>
                      <a:lnTo>
                        <a:pt x="1522" y="1260"/>
                      </a:lnTo>
                      <a:lnTo>
                        <a:pt x="1514" y="1250"/>
                      </a:lnTo>
                      <a:lnTo>
                        <a:pt x="1512" y="1242"/>
                      </a:lnTo>
                      <a:lnTo>
                        <a:pt x="1512" y="1235"/>
                      </a:lnTo>
                      <a:lnTo>
                        <a:pt x="1512" y="1230"/>
                      </a:lnTo>
                      <a:lnTo>
                        <a:pt x="1514" y="1225"/>
                      </a:lnTo>
                      <a:lnTo>
                        <a:pt x="1518" y="1224"/>
                      </a:lnTo>
                      <a:lnTo>
                        <a:pt x="1522" y="1224"/>
                      </a:lnTo>
                      <a:lnTo>
                        <a:pt x="1525" y="1225"/>
                      </a:lnTo>
                      <a:lnTo>
                        <a:pt x="1529" y="1225"/>
                      </a:lnTo>
                      <a:lnTo>
                        <a:pt x="1533" y="1221"/>
                      </a:lnTo>
                      <a:lnTo>
                        <a:pt x="1535" y="1217"/>
                      </a:lnTo>
                      <a:lnTo>
                        <a:pt x="1538" y="1216"/>
                      </a:lnTo>
                      <a:lnTo>
                        <a:pt x="1539" y="1215"/>
                      </a:lnTo>
                      <a:lnTo>
                        <a:pt x="1542" y="1215"/>
                      </a:lnTo>
                      <a:lnTo>
                        <a:pt x="1543" y="1216"/>
                      </a:lnTo>
                      <a:close/>
                      <a:moveTo>
                        <a:pt x="1098" y="1351"/>
                      </a:moveTo>
                      <a:lnTo>
                        <a:pt x="1101" y="1353"/>
                      </a:lnTo>
                      <a:lnTo>
                        <a:pt x="1103" y="1354"/>
                      </a:lnTo>
                      <a:lnTo>
                        <a:pt x="1106" y="1357"/>
                      </a:lnTo>
                      <a:lnTo>
                        <a:pt x="1107" y="1360"/>
                      </a:lnTo>
                      <a:lnTo>
                        <a:pt x="1098" y="1373"/>
                      </a:lnTo>
                      <a:lnTo>
                        <a:pt x="1089" y="1383"/>
                      </a:lnTo>
                      <a:lnTo>
                        <a:pt x="1078" y="1391"/>
                      </a:lnTo>
                      <a:lnTo>
                        <a:pt x="1067" y="1397"/>
                      </a:lnTo>
                      <a:lnTo>
                        <a:pt x="1056" y="1402"/>
                      </a:lnTo>
                      <a:lnTo>
                        <a:pt x="1043" y="1406"/>
                      </a:lnTo>
                      <a:lnTo>
                        <a:pt x="1039" y="1406"/>
                      </a:lnTo>
                      <a:lnTo>
                        <a:pt x="1033" y="1406"/>
                      </a:lnTo>
                      <a:lnTo>
                        <a:pt x="1028" y="1405"/>
                      </a:lnTo>
                      <a:lnTo>
                        <a:pt x="1024" y="1402"/>
                      </a:lnTo>
                      <a:lnTo>
                        <a:pt x="1019" y="1395"/>
                      </a:lnTo>
                      <a:lnTo>
                        <a:pt x="1015" y="1387"/>
                      </a:lnTo>
                      <a:lnTo>
                        <a:pt x="1015" y="1379"/>
                      </a:lnTo>
                      <a:lnTo>
                        <a:pt x="1014" y="1369"/>
                      </a:lnTo>
                      <a:lnTo>
                        <a:pt x="1015" y="1358"/>
                      </a:lnTo>
                      <a:lnTo>
                        <a:pt x="1015" y="1348"/>
                      </a:lnTo>
                      <a:lnTo>
                        <a:pt x="1017" y="1343"/>
                      </a:lnTo>
                      <a:lnTo>
                        <a:pt x="1019" y="1339"/>
                      </a:lnTo>
                      <a:lnTo>
                        <a:pt x="1021" y="1335"/>
                      </a:lnTo>
                      <a:lnTo>
                        <a:pt x="1024" y="1331"/>
                      </a:lnTo>
                      <a:lnTo>
                        <a:pt x="1031" y="1329"/>
                      </a:lnTo>
                      <a:lnTo>
                        <a:pt x="1037" y="1329"/>
                      </a:lnTo>
                      <a:lnTo>
                        <a:pt x="1045" y="1330"/>
                      </a:lnTo>
                      <a:lnTo>
                        <a:pt x="1052" y="1331"/>
                      </a:lnTo>
                      <a:lnTo>
                        <a:pt x="1058" y="1332"/>
                      </a:lnTo>
                      <a:lnTo>
                        <a:pt x="1066" y="1336"/>
                      </a:lnTo>
                      <a:lnTo>
                        <a:pt x="1072" y="1342"/>
                      </a:lnTo>
                      <a:lnTo>
                        <a:pt x="1079" y="1345"/>
                      </a:lnTo>
                      <a:lnTo>
                        <a:pt x="1084" y="1345"/>
                      </a:lnTo>
                      <a:lnTo>
                        <a:pt x="1089" y="1345"/>
                      </a:lnTo>
                      <a:lnTo>
                        <a:pt x="1093" y="1347"/>
                      </a:lnTo>
                      <a:lnTo>
                        <a:pt x="1098" y="1351"/>
                      </a:lnTo>
                      <a:close/>
                      <a:moveTo>
                        <a:pt x="7337" y="2289"/>
                      </a:moveTo>
                      <a:lnTo>
                        <a:pt x="7340" y="2291"/>
                      </a:lnTo>
                      <a:lnTo>
                        <a:pt x="7342" y="2294"/>
                      </a:lnTo>
                      <a:lnTo>
                        <a:pt x="7342" y="2298"/>
                      </a:lnTo>
                      <a:lnTo>
                        <a:pt x="7342" y="2300"/>
                      </a:lnTo>
                      <a:lnTo>
                        <a:pt x="7341" y="2308"/>
                      </a:lnTo>
                      <a:lnTo>
                        <a:pt x="7337" y="2316"/>
                      </a:lnTo>
                      <a:lnTo>
                        <a:pt x="7334" y="2321"/>
                      </a:lnTo>
                      <a:lnTo>
                        <a:pt x="7329" y="2325"/>
                      </a:lnTo>
                      <a:lnTo>
                        <a:pt x="7324" y="2330"/>
                      </a:lnTo>
                      <a:lnTo>
                        <a:pt x="7319" y="2333"/>
                      </a:lnTo>
                      <a:lnTo>
                        <a:pt x="7312" y="2337"/>
                      </a:lnTo>
                      <a:lnTo>
                        <a:pt x="7306" y="2338"/>
                      </a:lnTo>
                      <a:lnTo>
                        <a:pt x="7299" y="2338"/>
                      </a:lnTo>
                      <a:lnTo>
                        <a:pt x="7293" y="2338"/>
                      </a:lnTo>
                      <a:lnTo>
                        <a:pt x="7294" y="2329"/>
                      </a:lnTo>
                      <a:lnTo>
                        <a:pt x="7296" y="2319"/>
                      </a:lnTo>
                      <a:lnTo>
                        <a:pt x="7296" y="2312"/>
                      </a:lnTo>
                      <a:lnTo>
                        <a:pt x="7297" y="2307"/>
                      </a:lnTo>
                      <a:lnTo>
                        <a:pt x="7299" y="2302"/>
                      </a:lnTo>
                      <a:lnTo>
                        <a:pt x="7302" y="2298"/>
                      </a:lnTo>
                      <a:lnTo>
                        <a:pt x="7310" y="2291"/>
                      </a:lnTo>
                      <a:lnTo>
                        <a:pt x="7320" y="2289"/>
                      </a:lnTo>
                      <a:lnTo>
                        <a:pt x="7325" y="2287"/>
                      </a:lnTo>
                      <a:lnTo>
                        <a:pt x="7329" y="2287"/>
                      </a:lnTo>
                      <a:lnTo>
                        <a:pt x="7334" y="2287"/>
                      </a:lnTo>
                      <a:lnTo>
                        <a:pt x="7337" y="2289"/>
                      </a:lnTo>
                      <a:close/>
                      <a:moveTo>
                        <a:pt x="6025" y="2631"/>
                      </a:moveTo>
                      <a:lnTo>
                        <a:pt x="6025" y="2635"/>
                      </a:lnTo>
                      <a:lnTo>
                        <a:pt x="6026" y="2639"/>
                      </a:lnTo>
                      <a:lnTo>
                        <a:pt x="6026" y="2642"/>
                      </a:lnTo>
                      <a:lnTo>
                        <a:pt x="6025" y="2646"/>
                      </a:lnTo>
                      <a:lnTo>
                        <a:pt x="6024" y="2650"/>
                      </a:lnTo>
                      <a:lnTo>
                        <a:pt x="6021" y="2654"/>
                      </a:lnTo>
                      <a:lnTo>
                        <a:pt x="6019" y="2657"/>
                      </a:lnTo>
                      <a:lnTo>
                        <a:pt x="6015" y="2659"/>
                      </a:lnTo>
                      <a:lnTo>
                        <a:pt x="6007" y="2662"/>
                      </a:lnTo>
                      <a:lnTo>
                        <a:pt x="5998" y="2663"/>
                      </a:lnTo>
                      <a:lnTo>
                        <a:pt x="5994" y="2663"/>
                      </a:lnTo>
                      <a:lnTo>
                        <a:pt x="5990" y="2663"/>
                      </a:lnTo>
                      <a:lnTo>
                        <a:pt x="5986" y="2662"/>
                      </a:lnTo>
                      <a:lnTo>
                        <a:pt x="5985" y="2659"/>
                      </a:lnTo>
                      <a:lnTo>
                        <a:pt x="5982" y="2655"/>
                      </a:lnTo>
                      <a:lnTo>
                        <a:pt x="5981" y="2650"/>
                      </a:lnTo>
                      <a:lnTo>
                        <a:pt x="5982" y="2645"/>
                      </a:lnTo>
                      <a:lnTo>
                        <a:pt x="5984" y="2641"/>
                      </a:lnTo>
                      <a:lnTo>
                        <a:pt x="5986" y="2636"/>
                      </a:lnTo>
                      <a:lnTo>
                        <a:pt x="5990" y="2632"/>
                      </a:lnTo>
                      <a:lnTo>
                        <a:pt x="5994" y="2628"/>
                      </a:lnTo>
                      <a:lnTo>
                        <a:pt x="5998" y="2626"/>
                      </a:lnTo>
                      <a:lnTo>
                        <a:pt x="6004" y="2623"/>
                      </a:lnTo>
                      <a:lnTo>
                        <a:pt x="6012" y="2623"/>
                      </a:lnTo>
                      <a:lnTo>
                        <a:pt x="6016" y="2624"/>
                      </a:lnTo>
                      <a:lnTo>
                        <a:pt x="6020" y="2626"/>
                      </a:lnTo>
                      <a:lnTo>
                        <a:pt x="6022" y="2628"/>
                      </a:lnTo>
                      <a:lnTo>
                        <a:pt x="6025" y="2631"/>
                      </a:lnTo>
                      <a:close/>
                      <a:moveTo>
                        <a:pt x="320" y="177"/>
                      </a:moveTo>
                      <a:lnTo>
                        <a:pt x="320" y="175"/>
                      </a:lnTo>
                      <a:lnTo>
                        <a:pt x="319" y="174"/>
                      </a:lnTo>
                      <a:lnTo>
                        <a:pt x="318" y="173"/>
                      </a:lnTo>
                      <a:lnTo>
                        <a:pt x="320" y="173"/>
                      </a:lnTo>
                      <a:lnTo>
                        <a:pt x="326" y="173"/>
                      </a:lnTo>
                      <a:lnTo>
                        <a:pt x="328" y="175"/>
                      </a:lnTo>
                      <a:lnTo>
                        <a:pt x="331" y="177"/>
                      </a:lnTo>
                      <a:lnTo>
                        <a:pt x="331" y="178"/>
                      </a:lnTo>
                      <a:lnTo>
                        <a:pt x="331" y="181"/>
                      </a:lnTo>
                      <a:lnTo>
                        <a:pt x="327" y="181"/>
                      </a:lnTo>
                      <a:lnTo>
                        <a:pt x="324" y="179"/>
                      </a:lnTo>
                      <a:lnTo>
                        <a:pt x="322" y="178"/>
                      </a:lnTo>
                      <a:lnTo>
                        <a:pt x="320" y="177"/>
                      </a:lnTo>
                      <a:close/>
                      <a:moveTo>
                        <a:pt x="1457" y="659"/>
                      </a:moveTo>
                      <a:lnTo>
                        <a:pt x="1457" y="661"/>
                      </a:lnTo>
                      <a:lnTo>
                        <a:pt x="1455" y="663"/>
                      </a:lnTo>
                      <a:lnTo>
                        <a:pt x="1454" y="661"/>
                      </a:lnTo>
                      <a:lnTo>
                        <a:pt x="1452" y="659"/>
                      </a:lnTo>
                      <a:lnTo>
                        <a:pt x="1457" y="655"/>
                      </a:lnTo>
                      <a:lnTo>
                        <a:pt x="1459" y="655"/>
                      </a:lnTo>
                      <a:lnTo>
                        <a:pt x="1460" y="653"/>
                      </a:lnTo>
                      <a:lnTo>
                        <a:pt x="1463" y="653"/>
                      </a:lnTo>
                      <a:lnTo>
                        <a:pt x="1463" y="655"/>
                      </a:lnTo>
                      <a:lnTo>
                        <a:pt x="1465" y="657"/>
                      </a:lnTo>
                      <a:lnTo>
                        <a:pt x="1464" y="659"/>
                      </a:lnTo>
                      <a:lnTo>
                        <a:pt x="1461" y="659"/>
                      </a:lnTo>
                      <a:lnTo>
                        <a:pt x="1457" y="659"/>
                      </a:lnTo>
                      <a:close/>
                      <a:moveTo>
                        <a:pt x="407" y="1737"/>
                      </a:moveTo>
                      <a:lnTo>
                        <a:pt x="406" y="1739"/>
                      </a:lnTo>
                      <a:lnTo>
                        <a:pt x="403" y="1739"/>
                      </a:lnTo>
                      <a:lnTo>
                        <a:pt x="401" y="1738"/>
                      </a:lnTo>
                      <a:lnTo>
                        <a:pt x="399" y="1737"/>
                      </a:lnTo>
                      <a:lnTo>
                        <a:pt x="399" y="1733"/>
                      </a:lnTo>
                      <a:lnTo>
                        <a:pt x="401" y="1730"/>
                      </a:lnTo>
                      <a:lnTo>
                        <a:pt x="402" y="1729"/>
                      </a:lnTo>
                      <a:lnTo>
                        <a:pt x="403" y="1729"/>
                      </a:lnTo>
                      <a:lnTo>
                        <a:pt x="406" y="1729"/>
                      </a:lnTo>
                      <a:lnTo>
                        <a:pt x="407" y="1730"/>
                      </a:lnTo>
                      <a:lnTo>
                        <a:pt x="407" y="1733"/>
                      </a:lnTo>
                      <a:lnTo>
                        <a:pt x="407" y="1737"/>
                      </a:lnTo>
                      <a:close/>
                      <a:moveTo>
                        <a:pt x="744" y="1580"/>
                      </a:moveTo>
                      <a:lnTo>
                        <a:pt x="747" y="1581"/>
                      </a:lnTo>
                      <a:lnTo>
                        <a:pt x="748" y="1583"/>
                      </a:lnTo>
                      <a:lnTo>
                        <a:pt x="747" y="1585"/>
                      </a:lnTo>
                      <a:lnTo>
                        <a:pt x="744" y="1585"/>
                      </a:lnTo>
                      <a:lnTo>
                        <a:pt x="744" y="1589"/>
                      </a:lnTo>
                      <a:lnTo>
                        <a:pt x="742" y="1589"/>
                      </a:lnTo>
                      <a:lnTo>
                        <a:pt x="740" y="1589"/>
                      </a:lnTo>
                      <a:lnTo>
                        <a:pt x="740" y="1585"/>
                      </a:lnTo>
                      <a:lnTo>
                        <a:pt x="737" y="1585"/>
                      </a:lnTo>
                      <a:lnTo>
                        <a:pt x="734" y="1583"/>
                      </a:lnTo>
                      <a:lnTo>
                        <a:pt x="733" y="1579"/>
                      </a:lnTo>
                      <a:lnTo>
                        <a:pt x="735" y="1575"/>
                      </a:lnTo>
                      <a:lnTo>
                        <a:pt x="739" y="1575"/>
                      </a:lnTo>
                      <a:lnTo>
                        <a:pt x="742" y="1576"/>
                      </a:lnTo>
                      <a:lnTo>
                        <a:pt x="744" y="1577"/>
                      </a:lnTo>
                      <a:lnTo>
                        <a:pt x="744" y="1580"/>
                      </a:lnTo>
                      <a:close/>
                      <a:moveTo>
                        <a:pt x="1555" y="1335"/>
                      </a:moveTo>
                      <a:lnTo>
                        <a:pt x="1548" y="1327"/>
                      </a:lnTo>
                      <a:lnTo>
                        <a:pt x="1544" y="1322"/>
                      </a:lnTo>
                      <a:lnTo>
                        <a:pt x="1549" y="1323"/>
                      </a:lnTo>
                      <a:lnTo>
                        <a:pt x="1555" y="1327"/>
                      </a:lnTo>
                      <a:lnTo>
                        <a:pt x="1560" y="1331"/>
                      </a:lnTo>
                      <a:lnTo>
                        <a:pt x="1565" y="1335"/>
                      </a:lnTo>
                      <a:lnTo>
                        <a:pt x="1569" y="1340"/>
                      </a:lnTo>
                      <a:lnTo>
                        <a:pt x="1573" y="1345"/>
                      </a:lnTo>
                      <a:lnTo>
                        <a:pt x="1575" y="1348"/>
                      </a:lnTo>
                      <a:lnTo>
                        <a:pt x="1575" y="1351"/>
                      </a:lnTo>
                      <a:lnTo>
                        <a:pt x="1575" y="1352"/>
                      </a:lnTo>
                      <a:lnTo>
                        <a:pt x="1574" y="1353"/>
                      </a:lnTo>
                      <a:lnTo>
                        <a:pt x="1570" y="1352"/>
                      </a:lnTo>
                      <a:lnTo>
                        <a:pt x="1565" y="1348"/>
                      </a:lnTo>
                      <a:lnTo>
                        <a:pt x="1560" y="1342"/>
                      </a:lnTo>
                      <a:lnTo>
                        <a:pt x="1555" y="1335"/>
                      </a:lnTo>
                      <a:close/>
                      <a:moveTo>
                        <a:pt x="1477" y="1395"/>
                      </a:moveTo>
                      <a:lnTo>
                        <a:pt x="1476" y="1397"/>
                      </a:lnTo>
                      <a:lnTo>
                        <a:pt x="1473" y="1399"/>
                      </a:lnTo>
                      <a:lnTo>
                        <a:pt x="1469" y="1397"/>
                      </a:lnTo>
                      <a:lnTo>
                        <a:pt x="1468" y="1395"/>
                      </a:lnTo>
                      <a:lnTo>
                        <a:pt x="1473" y="1393"/>
                      </a:lnTo>
                      <a:lnTo>
                        <a:pt x="1482" y="1391"/>
                      </a:lnTo>
                      <a:lnTo>
                        <a:pt x="1486" y="1389"/>
                      </a:lnTo>
                      <a:lnTo>
                        <a:pt x="1491" y="1388"/>
                      </a:lnTo>
                      <a:lnTo>
                        <a:pt x="1494" y="1388"/>
                      </a:lnTo>
                      <a:lnTo>
                        <a:pt x="1495" y="1389"/>
                      </a:lnTo>
                      <a:lnTo>
                        <a:pt x="1495" y="1389"/>
                      </a:lnTo>
                      <a:lnTo>
                        <a:pt x="1495" y="1391"/>
                      </a:lnTo>
                      <a:lnTo>
                        <a:pt x="1489" y="1393"/>
                      </a:lnTo>
                      <a:lnTo>
                        <a:pt x="1477" y="1395"/>
                      </a:lnTo>
                      <a:close/>
                      <a:moveTo>
                        <a:pt x="1316" y="1375"/>
                      </a:moveTo>
                      <a:lnTo>
                        <a:pt x="1312" y="1375"/>
                      </a:lnTo>
                      <a:lnTo>
                        <a:pt x="1307" y="1375"/>
                      </a:lnTo>
                      <a:lnTo>
                        <a:pt x="1304" y="1374"/>
                      </a:lnTo>
                      <a:lnTo>
                        <a:pt x="1303" y="1373"/>
                      </a:lnTo>
                      <a:lnTo>
                        <a:pt x="1310" y="1373"/>
                      </a:lnTo>
                      <a:lnTo>
                        <a:pt x="1320" y="1373"/>
                      </a:lnTo>
                      <a:lnTo>
                        <a:pt x="1324" y="1373"/>
                      </a:lnTo>
                      <a:lnTo>
                        <a:pt x="1330" y="1373"/>
                      </a:lnTo>
                      <a:lnTo>
                        <a:pt x="1332" y="1373"/>
                      </a:lnTo>
                      <a:lnTo>
                        <a:pt x="1333" y="1374"/>
                      </a:lnTo>
                      <a:lnTo>
                        <a:pt x="1334" y="1375"/>
                      </a:lnTo>
                      <a:lnTo>
                        <a:pt x="1333" y="1375"/>
                      </a:lnTo>
                      <a:lnTo>
                        <a:pt x="1326" y="1375"/>
                      </a:lnTo>
                      <a:lnTo>
                        <a:pt x="1316" y="1375"/>
                      </a:lnTo>
                      <a:close/>
                      <a:moveTo>
                        <a:pt x="6113" y="4135"/>
                      </a:moveTo>
                      <a:lnTo>
                        <a:pt x="6117" y="4133"/>
                      </a:lnTo>
                      <a:lnTo>
                        <a:pt x="6121" y="4130"/>
                      </a:lnTo>
                      <a:lnTo>
                        <a:pt x="6122" y="4130"/>
                      </a:lnTo>
                      <a:lnTo>
                        <a:pt x="6124" y="4131"/>
                      </a:lnTo>
                      <a:lnTo>
                        <a:pt x="6126" y="4133"/>
                      </a:lnTo>
                      <a:lnTo>
                        <a:pt x="6125" y="4134"/>
                      </a:lnTo>
                      <a:lnTo>
                        <a:pt x="6124" y="4136"/>
                      </a:lnTo>
                      <a:lnTo>
                        <a:pt x="6124" y="4139"/>
                      </a:lnTo>
                      <a:lnTo>
                        <a:pt x="6118" y="4136"/>
                      </a:lnTo>
                      <a:lnTo>
                        <a:pt x="6113" y="4135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7" name="Freeform 76"/>
                <p:cNvSpPr>
                  <a:spLocks noEditPoints="1"/>
                </p:cNvSpPr>
                <p:nvPr/>
              </p:nvSpPr>
              <p:spPr bwMode="auto">
                <a:xfrm>
                  <a:off x="5265959" y="2640095"/>
                  <a:ext cx="3183271" cy="2335693"/>
                </a:xfrm>
                <a:custGeom>
                  <a:avLst/>
                  <a:gdLst>
                    <a:gd name="T0" fmla="*/ 5341 w 7926"/>
                    <a:gd name="T1" fmla="*/ 4219 h 5562"/>
                    <a:gd name="T2" fmla="*/ 5792 w 7926"/>
                    <a:gd name="T3" fmla="*/ 4576 h 5562"/>
                    <a:gd name="T4" fmla="*/ 3091 w 7926"/>
                    <a:gd name="T5" fmla="*/ 2386 h 5562"/>
                    <a:gd name="T6" fmla="*/ 2841 w 7926"/>
                    <a:gd name="T7" fmla="*/ 2475 h 5562"/>
                    <a:gd name="T8" fmla="*/ 3215 w 7926"/>
                    <a:gd name="T9" fmla="*/ 3249 h 5562"/>
                    <a:gd name="T10" fmla="*/ 3240 w 7926"/>
                    <a:gd name="T11" fmla="*/ 3311 h 5562"/>
                    <a:gd name="T12" fmla="*/ 3689 w 7926"/>
                    <a:gd name="T13" fmla="*/ 3325 h 5562"/>
                    <a:gd name="T14" fmla="*/ 4012 w 7926"/>
                    <a:gd name="T15" fmla="*/ 2540 h 5562"/>
                    <a:gd name="T16" fmla="*/ 4265 w 7926"/>
                    <a:gd name="T17" fmla="*/ 1563 h 5562"/>
                    <a:gd name="T18" fmla="*/ 4575 w 7926"/>
                    <a:gd name="T19" fmla="*/ 1103 h 5562"/>
                    <a:gd name="T20" fmla="*/ 4632 w 7926"/>
                    <a:gd name="T21" fmla="*/ 1301 h 5562"/>
                    <a:gd name="T22" fmla="*/ 4059 w 7926"/>
                    <a:gd name="T23" fmla="*/ 208 h 5562"/>
                    <a:gd name="T24" fmla="*/ 2682 w 7926"/>
                    <a:gd name="T25" fmla="*/ 463 h 5562"/>
                    <a:gd name="T26" fmla="*/ 1236 w 7926"/>
                    <a:gd name="T27" fmla="*/ 19 h 5562"/>
                    <a:gd name="T28" fmla="*/ 144 w 7926"/>
                    <a:gd name="T29" fmla="*/ 380 h 5562"/>
                    <a:gd name="T30" fmla="*/ 502 w 7926"/>
                    <a:gd name="T31" fmla="*/ 1071 h 5562"/>
                    <a:gd name="T32" fmla="*/ 935 w 7926"/>
                    <a:gd name="T33" fmla="*/ 1866 h 5562"/>
                    <a:gd name="T34" fmla="*/ 1661 w 7926"/>
                    <a:gd name="T35" fmla="*/ 2563 h 5562"/>
                    <a:gd name="T36" fmla="*/ 2533 w 7926"/>
                    <a:gd name="T37" fmla="*/ 2540 h 5562"/>
                    <a:gd name="T38" fmla="*/ 2192 w 7926"/>
                    <a:gd name="T39" fmla="*/ 2149 h 5562"/>
                    <a:gd name="T40" fmla="*/ 2711 w 7926"/>
                    <a:gd name="T41" fmla="*/ 2128 h 5562"/>
                    <a:gd name="T42" fmla="*/ 5210 w 7926"/>
                    <a:gd name="T43" fmla="*/ 161 h 5562"/>
                    <a:gd name="T44" fmla="*/ 5889 w 7926"/>
                    <a:gd name="T45" fmla="*/ 687 h 5562"/>
                    <a:gd name="T46" fmla="*/ 4879 w 7926"/>
                    <a:gd name="T47" fmla="*/ 1820 h 5562"/>
                    <a:gd name="T48" fmla="*/ 5367 w 7926"/>
                    <a:gd name="T49" fmla="*/ 1137 h 5562"/>
                    <a:gd name="T50" fmla="*/ 5234 w 7926"/>
                    <a:gd name="T51" fmla="*/ 1660 h 5562"/>
                    <a:gd name="T52" fmla="*/ 5495 w 7926"/>
                    <a:gd name="T53" fmla="*/ 1091 h 5562"/>
                    <a:gd name="T54" fmla="*/ 4715 w 7926"/>
                    <a:gd name="T55" fmla="*/ 1042 h 5562"/>
                    <a:gd name="T56" fmla="*/ 2546 w 7926"/>
                    <a:gd name="T57" fmla="*/ 2293 h 5562"/>
                    <a:gd name="T58" fmla="*/ 1616 w 7926"/>
                    <a:gd name="T59" fmla="*/ 2059 h 5562"/>
                    <a:gd name="T60" fmla="*/ 1794 w 7926"/>
                    <a:gd name="T61" fmla="*/ 1560 h 5562"/>
                    <a:gd name="T62" fmla="*/ 1577 w 7926"/>
                    <a:gd name="T63" fmla="*/ 1454 h 5562"/>
                    <a:gd name="T64" fmla="*/ 1285 w 7926"/>
                    <a:gd name="T65" fmla="*/ 1339 h 5562"/>
                    <a:gd name="T66" fmla="*/ 1887 w 7926"/>
                    <a:gd name="T67" fmla="*/ 1041 h 5562"/>
                    <a:gd name="T68" fmla="*/ 3963 w 7926"/>
                    <a:gd name="T69" fmla="*/ 611 h 5562"/>
                    <a:gd name="T70" fmla="*/ 1307 w 7926"/>
                    <a:gd name="T71" fmla="*/ 1874 h 5562"/>
                    <a:gd name="T72" fmla="*/ 4829 w 7926"/>
                    <a:gd name="T73" fmla="*/ 3424 h 5562"/>
                    <a:gd name="T74" fmla="*/ 4588 w 7926"/>
                    <a:gd name="T75" fmla="*/ 3587 h 5562"/>
                    <a:gd name="T76" fmla="*/ 4737 w 7926"/>
                    <a:gd name="T77" fmla="*/ 3283 h 5562"/>
                    <a:gd name="T78" fmla="*/ 4516 w 7926"/>
                    <a:gd name="T79" fmla="*/ 3210 h 5562"/>
                    <a:gd name="T80" fmla="*/ 4440 w 7926"/>
                    <a:gd name="T81" fmla="*/ 2788 h 5562"/>
                    <a:gd name="T82" fmla="*/ 4665 w 7926"/>
                    <a:gd name="T83" fmla="*/ 4587 h 5562"/>
                    <a:gd name="T84" fmla="*/ 4664 w 7926"/>
                    <a:gd name="T85" fmla="*/ 3408 h 5562"/>
                    <a:gd name="T86" fmla="*/ 4279 w 7926"/>
                    <a:gd name="T87" fmla="*/ 4581 h 5562"/>
                    <a:gd name="T88" fmla="*/ 4556 w 7926"/>
                    <a:gd name="T89" fmla="*/ 4331 h 5562"/>
                    <a:gd name="T90" fmla="*/ 4414 w 7926"/>
                    <a:gd name="T91" fmla="*/ 3933 h 5562"/>
                    <a:gd name="T92" fmla="*/ 4069 w 7926"/>
                    <a:gd name="T93" fmla="*/ 3794 h 5562"/>
                    <a:gd name="T94" fmla="*/ 4222 w 7926"/>
                    <a:gd name="T95" fmla="*/ 3749 h 5562"/>
                    <a:gd name="T96" fmla="*/ 3221 w 7926"/>
                    <a:gd name="T97" fmla="*/ 4020 h 5562"/>
                    <a:gd name="T98" fmla="*/ 3160 w 7926"/>
                    <a:gd name="T99" fmla="*/ 3969 h 5562"/>
                    <a:gd name="T100" fmla="*/ 3533 w 7926"/>
                    <a:gd name="T101" fmla="*/ 4004 h 5562"/>
                    <a:gd name="T102" fmla="*/ 4685 w 7926"/>
                    <a:gd name="T103" fmla="*/ 2350 h 5562"/>
                    <a:gd name="T104" fmla="*/ 3159 w 7926"/>
                    <a:gd name="T105" fmla="*/ 3218 h 5562"/>
                    <a:gd name="T106" fmla="*/ 3160 w 7926"/>
                    <a:gd name="T107" fmla="*/ 3240 h 5562"/>
                    <a:gd name="T108" fmla="*/ 3619 w 7926"/>
                    <a:gd name="T109" fmla="*/ 3248 h 5562"/>
                    <a:gd name="T110" fmla="*/ 7111 w 7926"/>
                    <a:gd name="T111" fmla="*/ 5506 h 5562"/>
                    <a:gd name="T112" fmla="*/ 6878 w 7926"/>
                    <a:gd name="T113" fmla="*/ 4709 h 5562"/>
                    <a:gd name="T114" fmla="*/ 6326 w 7926"/>
                    <a:gd name="T115" fmla="*/ 4336 h 5562"/>
                    <a:gd name="T116" fmla="*/ 4948 w 7926"/>
                    <a:gd name="T117" fmla="*/ 4226 h 5562"/>
                    <a:gd name="T118" fmla="*/ 4910 w 7926"/>
                    <a:gd name="T119" fmla="*/ 4120 h 5562"/>
                    <a:gd name="T120" fmla="*/ 5346 w 7926"/>
                    <a:gd name="T121" fmla="*/ 4085 h 5562"/>
                    <a:gd name="T122" fmla="*/ 7925 w 7926"/>
                    <a:gd name="T123" fmla="*/ 5151 h 5562"/>
                    <a:gd name="T124" fmla="*/ 4826 w 7926"/>
                    <a:gd name="T125" fmla="*/ 4164 h 55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926" h="5562">
                      <a:moveTo>
                        <a:pt x="5690" y="4625"/>
                      </a:moveTo>
                      <a:lnTo>
                        <a:pt x="5683" y="4620"/>
                      </a:lnTo>
                      <a:lnTo>
                        <a:pt x="5677" y="4613"/>
                      </a:lnTo>
                      <a:lnTo>
                        <a:pt x="5670" y="4604"/>
                      </a:lnTo>
                      <a:lnTo>
                        <a:pt x="5664" y="4595"/>
                      </a:lnTo>
                      <a:lnTo>
                        <a:pt x="5657" y="4586"/>
                      </a:lnTo>
                      <a:lnTo>
                        <a:pt x="5649" y="4578"/>
                      </a:lnTo>
                      <a:lnTo>
                        <a:pt x="5644" y="4574"/>
                      </a:lnTo>
                      <a:lnTo>
                        <a:pt x="5639" y="4571"/>
                      </a:lnTo>
                      <a:lnTo>
                        <a:pt x="5634" y="4568"/>
                      </a:lnTo>
                      <a:lnTo>
                        <a:pt x="5627" y="4565"/>
                      </a:lnTo>
                      <a:lnTo>
                        <a:pt x="5617" y="4564"/>
                      </a:lnTo>
                      <a:lnTo>
                        <a:pt x="5607" y="4564"/>
                      </a:lnTo>
                      <a:lnTo>
                        <a:pt x="5596" y="4565"/>
                      </a:lnTo>
                      <a:lnTo>
                        <a:pt x="5586" y="4565"/>
                      </a:lnTo>
                      <a:lnTo>
                        <a:pt x="5581" y="4565"/>
                      </a:lnTo>
                      <a:lnTo>
                        <a:pt x="5577" y="4565"/>
                      </a:lnTo>
                      <a:lnTo>
                        <a:pt x="5573" y="4564"/>
                      </a:lnTo>
                      <a:lnTo>
                        <a:pt x="5572" y="4561"/>
                      </a:lnTo>
                      <a:lnTo>
                        <a:pt x="5573" y="4555"/>
                      </a:lnTo>
                      <a:lnTo>
                        <a:pt x="5577" y="4547"/>
                      </a:lnTo>
                      <a:lnTo>
                        <a:pt x="5581" y="4541"/>
                      </a:lnTo>
                      <a:lnTo>
                        <a:pt x="5586" y="4534"/>
                      </a:lnTo>
                      <a:lnTo>
                        <a:pt x="5586" y="4530"/>
                      </a:lnTo>
                      <a:lnTo>
                        <a:pt x="5585" y="4524"/>
                      </a:lnTo>
                      <a:lnTo>
                        <a:pt x="5583" y="4517"/>
                      </a:lnTo>
                      <a:lnTo>
                        <a:pt x="5581" y="4510"/>
                      </a:lnTo>
                      <a:lnTo>
                        <a:pt x="5577" y="4508"/>
                      </a:lnTo>
                      <a:lnTo>
                        <a:pt x="5572" y="4506"/>
                      </a:lnTo>
                      <a:lnTo>
                        <a:pt x="5566" y="4502"/>
                      </a:lnTo>
                      <a:lnTo>
                        <a:pt x="5562" y="4497"/>
                      </a:lnTo>
                      <a:lnTo>
                        <a:pt x="5559" y="4493"/>
                      </a:lnTo>
                      <a:lnTo>
                        <a:pt x="5556" y="4486"/>
                      </a:lnTo>
                      <a:lnTo>
                        <a:pt x="5556" y="4484"/>
                      </a:lnTo>
                      <a:lnTo>
                        <a:pt x="5556" y="4480"/>
                      </a:lnTo>
                      <a:lnTo>
                        <a:pt x="5556" y="4477"/>
                      </a:lnTo>
                      <a:lnTo>
                        <a:pt x="5557" y="4473"/>
                      </a:lnTo>
                      <a:lnTo>
                        <a:pt x="5565" y="4471"/>
                      </a:lnTo>
                      <a:lnTo>
                        <a:pt x="5572" y="4469"/>
                      </a:lnTo>
                      <a:lnTo>
                        <a:pt x="5573" y="4467"/>
                      </a:lnTo>
                      <a:lnTo>
                        <a:pt x="5573" y="4466"/>
                      </a:lnTo>
                      <a:lnTo>
                        <a:pt x="5572" y="4466"/>
                      </a:lnTo>
                      <a:lnTo>
                        <a:pt x="5570" y="4464"/>
                      </a:lnTo>
                      <a:lnTo>
                        <a:pt x="5566" y="4462"/>
                      </a:lnTo>
                      <a:lnTo>
                        <a:pt x="5562" y="4459"/>
                      </a:lnTo>
                      <a:lnTo>
                        <a:pt x="5559" y="4449"/>
                      </a:lnTo>
                      <a:lnTo>
                        <a:pt x="5555" y="4438"/>
                      </a:lnTo>
                      <a:lnTo>
                        <a:pt x="5552" y="4428"/>
                      </a:lnTo>
                      <a:lnTo>
                        <a:pt x="5548" y="4418"/>
                      </a:lnTo>
                      <a:lnTo>
                        <a:pt x="5539" y="4399"/>
                      </a:lnTo>
                      <a:lnTo>
                        <a:pt x="5530" y="4385"/>
                      </a:lnTo>
                      <a:lnTo>
                        <a:pt x="5518" y="4371"/>
                      </a:lnTo>
                      <a:lnTo>
                        <a:pt x="5507" y="4358"/>
                      </a:lnTo>
                      <a:lnTo>
                        <a:pt x="5495" y="4352"/>
                      </a:lnTo>
                      <a:lnTo>
                        <a:pt x="5483" y="4346"/>
                      </a:lnTo>
                      <a:lnTo>
                        <a:pt x="5472" y="4340"/>
                      </a:lnTo>
                      <a:lnTo>
                        <a:pt x="5460" y="4333"/>
                      </a:lnTo>
                      <a:lnTo>
                        <a:pt x="5447" y="4327"/>
                      </a:lnTo>
                      <a:lnTo>
                        <a:pt x="5433" y="4320"/>
                      </a:lnTo>
                      <a:lnTo>
                        <a:pt x="5417" y="4315"/>
                      </a:lnTo>
                      <a:lnTo>
                        <a:pt x="5400" y="4311"/>
                      </a:lnTo>
                      <a:lnTo>
                        <a:pt x="5393" y="4309"/>
                      </a:lnTo>
                      <a:lnTo>
                        <a:pt x="5386" y="4309"/>
                      </a:lnTo>
                      <a:lnTo>
                        <a:pt x="5380" y="4310"/>
                      </a:lnTo>
                      <a:lnTo>
                        <a:pt x="5373" y="4311"/>
                      </a:lnTo>
                      <a:lnTo>
                        <a:pt x="5363" y="4307"/>
                      </a:lnTo>
                      <a:lnTo>
                        <a:pt x="5352" y="4304"/>
                      </a:lnTo>
                      <a:lnTo>
                        <a:pt x="5343" y="4298"/>
                      </a:lnTo>
                      <a:lnTo>
                        <a:pt x="5336" y="4293"/>
                      </a:lnTo>
                      <a:lnTo>
                        <a:pt x="5336" y="4283"/>
                      </a:lnTo>
                      <a:lnTo>
                        <a:pt x="5336" y="4274"/>
                      </a:lnTo>
                      <a:lnTo>
                        <a:pt x="5328" y="4276"/>
                      </a:lnTo>
                      <a:lnTo>
                        <a:pt x="5317" y="4279"/>
                      </a:lnTo>
                      <a:lnTo>
                        <a:pt x="5311" y="4278"/>
                      </a:lnTo>
                      <a:lnTo>
                        <a:pt x="5306" y="4275"/>
                      </a:lnTo>
                      <a:lnTo>
                        <a:pt x="5302" y="4273"/>
                      </a:lnTo>
                      <a:lnTo>
                        <a:pt x="5298" y="4269"/>
                      </a:lnTo>
                      <a:lnTo>
                        <a:pt x="5292" y="4262"/>
                      </a:lnTo>
                      <a:lnTo>
                        <a:pt x="5286" y="4256"/>
                      </a:lnTo>
                      <a:lnTo>
                        <a:pt x="5281" y="4248"/>
                      </a:lnTo>
                      <a:lnTo>
                        <a:pt x="5280" y="4241"/>
                      </a:lnTo>
                      <a:lnTo>
                        <a:pt x="5279" y="4238"/>
                      </a:lnTo>
                      <a:lnTo>
                        <a:pt x="5280" y="4235"/>
                      </a:lnTo>
                      <a:lnTo>
                        <a:pt x="5281" y="4232"/>
                      </a:lnTo>
                      <a:lnTo>
                        <a:pt x="5282" y="4230"/>
                      </a:lnTo>
                      <a:lnTo>
                        <a:pt x="5288" y="4225"/>
                      </a:lnTo>
                      <a:lnTo>
                        <a:pt x="5289" y="4218"/>
                      </a:lnTo>
                      <a:lnTo>
                        <a:pt x="5289" y="4214"/>
                      </a:lnTo>
                      <a:lnTo>
                        <a:pt x="5286" y="4210"/>
                      </a:lnTo>
                      <a:lnTo>
                        <a:pt x="5285" y="4209"/>
                      </a:lnTo>
                      <a:lnTo>
                        <a:pt x="5284" y="4208"/>
                      </a:lnTo>
                      <a:lnTo>
                        <a:pt x="5281" y="4208"/>
                      </a:lnTo>
                      <a:lnTo>
                        <a:pt x="5280" y="4209"/>
                      </a:lnTo>
                      <a:lnTo>
                        <a:pt x="5273" y="4225"/>
                      </a:lnTo>
                      <a:lnTo>
                        <a:pt x="5267" y="4241"/>
                      </a:lnTo>
                      <a:lnTo>
                        <a:pt x="5267" y="4248"/>
                      </a:lnTo>
                      <a:lnTo>
                        <a:pt x="5266" y="4253"/>
                      </a:lnTo>
                      <a:lnTo>
                        <a:pt x="5264" y="4258"/>
                      </a:lnTo>
                      <a:lnTo>
                        <a:pt x="5262" y="4265"/>
                      </a:lnTo>
                      <a:lnTo>
                        <a:pt x="5253" y="4275"/>
                      </a:lnTo>
                      <a:lnTo>
                        <a:pt x="5244" y="4283"/>
                      </a:lnTo>
                      <a:lnTo>
                        <a:pt x="5240" y="4283"/>
                      </a:lnTo>
                      <a:lnTo>
                        <a:pt x="5234" y="4283"/>
                      </a:lnTo>
                      <a:lnTo>
                        <a:pt x="5231" y="4282"/>
                      </a:lnTo>
                      <a:lnTo>
                        <a:pt x="5229" y="4279"/>
                      </a:lnTo>
                      <a:lnTo>
                        <a:pt x="5225" y="4276"/>
                      </a:lnTo>
                      <a:lnTo>
                        <a:pt x="5223" y="4274"/>
                      </a:lnTo>
                      <a:lnTo>
                        <a:pt x="5222" y="4271"/>
                      </a:lnTo>
                      <a:lnTo>
                        <a:pt x="5220" y="4269"/>
                      </a:lnTo>
                      <a:lnTo>
                        <a:pt x="5219" y="4262"/>
                      </a:lnTo>
                      <a:lnTo>
                        <a:pt x="5219" y="4256"/>
                      </a:lnTo>
                      <a:lnTo>
                        <a:pt x="5225" y="4253"/>
                      </a:lnTo>
                      <a:lnTo>
                        <a:pt x="5229" y="4250"/>
                      </a:lnTo>
                      <a:lnTo>
                        <a:pt x="5225" y="4240"/>
                      </a:lnTo>
                      <a:lnTo>
                        <a:pt x="5220" y="4231"/>
                      </a:lnTo>
                      <a:lnTo>
                        <a:pt x="5218" y="4226"/>
                      </a:lnTo>
                      <a:lnTo>
                        <a:pt x="5215" y="4221"/>
                      </a:lnTo>
                      <a:lnTo>
                        <a:pt x="5211" y="4217"/>
                      </a:lnTo>
                      <a:lnTo>
                        <a:pt x="5206" y="4213"/>
                      </a:lnTo>
                      <a:lnTo>
                        <a:pt x="5203" y="4210"/>
                      </a:lnTo>
                      <a:lnTo>
                        <a:pt x="5201" y="4209"/>
                      </a:lnTo>
                      <a:lnTo>
                        <a:pt x="5197" y="4208"/>
                      </a:lnTo>
                      <a:lnTo>
                        <a:pt x="5194" y="4208"/>
                      </a:lnTo>
                      <a:lnTo>
                        <a:pt x="5185" y="4206"/>
                      </a:lnTo>
                      <a:lnTo>
                        <a:pt x="5177" y="4205"/>
                      </a:lnTo>
                      <a:lnTo>
                        <a:pt x="5180" y="4201"/>
                      </a:lnTo>
                      <a:lnTo>
                        <a:pt x="5184" y="4197"/>
                      </a:lnTo>
                      <a:lnTo>
                        <a:pt x="5190" y="4196"/>
                      </a:lnTo>
                      <a:lnTo>
                        <a:pt x="5197" y="4195"/>
                      </a:lnTo>
                      <a:lnTo>
                        <a:pt x="5214" y="4195"/>
                      </a:lnTo>
                      <a:lnTo>
                        <a:pt x="5233" y="4195"/>
                      </a:lnTo>
                      <a:lnTo>
                        <a:pt x="5244" y="4186"/>
                      </a:lnTo>
                      <a:lnTo>
                        <a:pt x="5253" y="4177"/>
                      </a:lnTo>
                      <a:lnTo>
                        <a:pt x="5255" y="4178"/>
                      </a:lnTo>
                      <a:lnTo>
                        <a:pt x="5259" y="4182"/>
                      </a:lnTo>
                      <a:lnTo>
                        <a:pt x="5263" y="4186"/>
                      </a:lnTo>
                      <a:lnTo>
                        <a:pt x="5267" y="4190"/>
                      </a:lnTo>
                      <a:lnTo>
                        <a:pt x="5269" y="4190"/>
                      </a:lnTo>
                      <a:lnTo>
                        <a:pt x="5275" y="4187"/>
                      </a:lnTo>
                      <a:lnTo>
                        <a:pt x="5279" y="4184"/>
                      </a:lnTo>
                      <a:lnTo>
                        <a:pt x="5280" y="4181"/>
                      </a:lnTo>
                      <a:lnTo>
                        <a:pt x="5284" y="4177"/>
                      </a:lnTo>
                      <a:lnTo>
                        <a:pt x="5288" y="4169"/>
                      </a:lnTo>
                      <a:lnTo>
                        <a:pt x="5290" y="4165"/>
                      </a:lnTo>
                      <a:lnTo>
                        <a:pt x="5290" y="4161"/>
                      </a:lnTo>
                      <a:lnTo>
                        <a:pt x="5290" y="4157"/>
                      </a:lnTo>
                      <a:lnTo>
                        <a:pt x="5289" y="4153"/>
                      </a:lnTo>
                      <a:lnTo>
                        <a:pt x="5284" y="4152"/>
                      </a:lnTo>
                      <a:lnTo>
                        <a:pt x="5277" y="4153"/>
                      </a:lnTo>
                      <a:lnTo>
                        <a:pt x="5271" y="4156"/>
                      </a:lnTo>
                      <a:lnTo>
                        <a:pt x="5267" y="4157"/>
                      </a:lnTo>
                      <a:lnTo>
                        <a:pt x="5249" y="4158"/>
                      </a:lnTo>
                      <a:lnTo>
                        <a:pt x="5232" y="4162"/>
                      </a:lnTo>
                      <a:lnTo>
                        <a:pt x="5223" y="4162"/>
                      </a:lnTo>
                      <a:lnTo>
                        <a:pt x="5214" y="4164"/>
                      </a:lnTo>
                      <a:lnTo>
                        <a:pt x="5205" y="4164"/>
                      </a:lnTo>
                      <a:lnTo>
                        <a:pt x="5197" y="4162"/>
                      </a:lnTo>
                      <a:lnTo>
                        <a:pt x="5192" y="4158"/>
                      </a:lnTo>
                      <a:lnTo>
                        <a:pt x="5188" y="4153"/>
                      </a:lnTo>
                      <a:lnTo>
                        <a:pt x="5185" y="4147"/>
                      </a:lnTo>
                      <a:lnTo>
                        <a:pt x="5183" y="4139"/>
                      </a:lnTo>
                      <a:lnTo>
                        <a:pt x="5179" y="4131"/>
                      </a:lnTo>
                      <a:lnTo>
                        <a:pt x="5172" y="4123"/>
                      </a:lnTo>
                      <a:lnTo>
                        <a:pt x="5166" y="4117"/>
                      </a:lnTo>
                      <a:lnTo>
                        <a:pt x="5159" y="4112"/>
                      </a:lnTo>
                      <a:lnTo>
                        <a:pt x="5141" y="4112"/>
                      </a:lnTo>
                      <a:lnTo>
                        <a:pt x="5122" y="4112"/>
                      </a:lnTo>
                      <a:lnTo>
                        <a:pt x="5122" y="4108"/>
                      </a:lnTo>
                      <a:lnTo>
                        <a:pt x="5122" y="4105"/>
                      </a:lnTo>
                      <a:lnTo>
                        <a:pt x="5123" y="4103"/>
                      </a:lnTo>
                      <a:lnTo>
                        <a:pt x="5126" y="4100"/>
                      </a:lnTo>
                      <a:lnTo>
                        <a:pt x="5132" y="4095"/>
                      </a:lnTo>
                      <a:lnTo>
                        <a:pt x="5137" y="4089"/>
                      </a:lnTo>
                      <a:lnTo>
                        <a:pt x="5141" y="4077"/>
                      </a:lnTo>
                      <a:lnTo>
                        <a:pt x="5145" y="4065"/>
                      </a:lnTo>
                      <a:lnTo>
                        <a:pt x="5151" y="4060"/>
                      </a:lnTo>
                      <a:lnTo>
                        <a:pt x="5157" y="4057"/>
                      </a:lnTo>
                      <a:lnTo>
                        <a:pt x="5163" y="4055"/>
                      </a:lnTo>
                      <a:lnTo>
                        <a:pt x="5168" y="4052"/>
                      </a:lnTo>
                      <a:lnTo>
                        <a:pt x="5181" y="4050"/>
                      </a:lnTo>
                      <a:lnTo>
                        <a:pt x="5193" y="4047"/>
                      </a:lnTo>
                      <a:lnTo>
                        <a:pt x="5199" y="4042"/>
                      </a:lnTo>
                      <a:lnTo>
                        <a:pt x="5206" y="4038"/>
                      </a:lnTo>
                      <a:lnTo>
                        <a:pt x="5210" y="4037"/>
                      </a:lnTo>
                      <a:lnTo>
                        <a:pt x="5215" y="4035"/>
                      </a:lnTo>
                      <a:lnTo>
                        <a:pt x="5219" y="4035"/>
                      </a:lnTo>
                      <a:lnTo>
                        <a:pt x="5224" y="4037"/>
                      </a:lnTo>
                      <a:lnTo>
                        <a:pt x="5231" y="4038"/>
                      </a:lnTo>
                      <a:lnTo>
                        <a:pt x="5237" y="4039"/>
                      </a:lnTo>
                      <a:lnTo>
                        <a:pt x="5244" y="4042"/>
                      </a:lnTo>
                      <a:lnTo>
                        <a:pt x="5249" y="4046"/>
                      </a:lnTo>
                      <a:lnTo>
                        <a:pt x="5260" y="4054"/>
                      </a:lnTo>
                      <a:lnTo>
                        <a:pt x="5271" y="4061"/>
                      </a:lnTo>
                      <a:lnTo>
                        <a:pt x="5277" y="4060"/>
                      </a:lnTo>
                      <a:lnTo>
                        <a:pt x="5285" y="4056"/>
                      </a:lnTo>
                      <a:lnTo>
                        <a:pt x="5288" y="4055"/>
                      </a:lnTo>
                      <a:lnTo>
                        <a:pt x="5292" y="4055"/>
                      </a:lnTo>
                      <a:lnTo>
                        <a:pt x="5295" y="4055"/>
                      </a:lnTo>
                      <a:lnTo>
                        <a:pt x="5298" y="4056"/>
                      </a:lnTo>
                      <a:lnTo>
                        <a:pt x="5306" y="4064"/>
                      </a:lnTo>
                      <a:lnTo>
                        <a:pt x="5311" y="4074"/>
                      </a:lnTo>
                      <a:lnTo>
                        <a:pt x="5316" y="4086"/>
                      </a:lnTo>
                      <a:lnTo>
                        <a:pt x="5317" y="4098"/>
                      </a:lnTo>
                      <a:lnTo>
                        <a:pt x="5317" y="4104"/>
                      </a:lnTo>
                      <a:lnTo>
                        <a:pt x="5317" y="4112"/>
                      </a:lnTo>
                      <a:lnTo>
                        <a:pt x="5315" y="4118"/>
                      </a:lnTo>
                      <a:lnTo>
                        <a:pt x="5312" y="4125"/>
                      </a:lnTo>
                      <a:lnTo>
                        <a:pt x="5310" y="4133"/>
                      </a:lnTo>
                      <a:lnTo>
                        <a:pt x="5308" y="4139"/>
                      </a:lnTo>
                      <a:lnTo>
                        <a:pt x="5307" y="4146"/>
                      </a:lnTo>
                      <a:lnTo>
                        <a:pt x="5307" y="4153"/>
                      </a:lnTo>
                      <a:lnTo>
                        <a:pt x="5308" y="4160"/>
                      </a:lnTo>
                      <a:lnTo>
                        <a:pt x="5310" y="4168"/>
                      </a:lnTo>
                      <a:lnTo>
                        <a:pt x="5311" y="4174"/>
                      </a:lnTo>
                      <a:lnTo>
                        <a:pt x="5314" y="4181"/>
                      </a:lnTo>
                      <a:lnTo>
                        <a:pt x="5320" y="4193"/>
                      </a:lnTo>
                      <a:lnTo>
                        <a:pt x="5327" y="4205"/>
                      </a:lnTo>
                      <a:lnTo>
                        <a:pt x="5328" y="4205"/>
                      </a:lnTo>
                      <a:lnTo>
                        <a:pt x="5329" y="4205"/>
                      </a:lnTo>
                      <a:lnTo>
                        <a:pt x="5329" y="4204"/>
                      </a:lnTo>
                      <a:lnTo>
                        <a:pt x="5330" y="4201"/>
                      </a:lnTo>
                      <a:lnTo>
                        <a:pt x="5330" y="4195"/>
                      </a:lnTo>
                      <a:lnTo>
                        <a:pt x="5330" y="4190"/>
                      </a:lnTo>
                      <a:lnTo>
                        <a:pt x="5332" y="4187"/>
                      </a:lnTo>
                      <a:lnTo>
                        <a:pt x="5333" y="4187"/>
                      </a:lnTo>
                      <a:lnTo>
                        <a:pt x="5334" y="4187"/>
                      </a:lnTo>
                      <a:lnTo>
                        <a:pt x="5336" y="4190"/>
                      </a:lnTo>
                      <a:lnTo>
                        <a:pt x="5338" y="4199"/>
                      </a:lnTo>
                      <a:lnTo>
                        <a:pt x="5338" y="4209"/>
                      </a:lnTo>
                      <a:lnTo>
                        <a:pt x="5339" y="4214"/>
                      </a:lnTo>
                      <a:lnTo>
                        <a:pt x="5341" y="4219"/>
                      </a:lnTo>
                      <a:lnTo>
                        <a:pt x="5342" y="4223"/>
                      </a:lnTo>
                      <a:lnTo>
                        <a:pt x="5345" y="4227"/>
                      </a:lnTo>
                      <a:lnTo>
                        <a:pt x="5347" y="4231"/>
                      </a:lnTo>
                      <a:lnTo>
                        <a:pt x="5350" y="4235"/>
                      </a:lnTo>
                      <a:lnTo>
                        <a:pt x="5354" y="4238"/>
                      </a:lnTo>
                      <a:lnTo>
                        <a:pt x="5356" y="4240"/>
                      </a:lnTo>
                      <a:lnTo>
                        <a:pt x="5362" y="4241"/>
                      </a:lnTo>
                      <a:lnTo>
                        <a:pt x="5365" y="4243"/>
                      </a:lnTo>
                      <a:lnTo>
                        <a:pt x="5369" y="4243"/>
                      </a:lnTo>
                      <a:lnTo>
                        <a:pt x="5373" y="4241"/>
                      </a:lnTo>
                      <a:lnTo>
                        <a:pt x="5381" y="4238"/>
                      </a:lnTo>
                      <a:lnTo>
                        <a:pt x="5389" y="4232"/>
                      </a:lnTo>
                      <a:lnTo>
                        <a:pt x="5397" y="4226"/>
                      </a:lnTo>
                      <a:lnTo>
                        <a:pt x="5404" y="4219"/>
                      </a:lnTo>
                      <a:lnTo>
                        <a:pt x="5417" y="4203"/>
                      </a:lnTo>
                      <a:lnTo>
                        <a:pt x="5428" y="4186"/>
                      </a:lnTo>
                      <a:lnTo>
                        <a:pt x="5430" y="4174"/>
                      </a:lnTo>
                      <a:lnTo>
                        <a:pt x="5433" y="4162"/>
                      </a:lnTo>
                      <a:lnTo>
                        <a:pt x="5454" y="4162"/>
                      </a:lnTo>
                      <a:lnTo>
                        <a:pt x="5470" y="4162"/>
                      </a:lnTo>
                      <a:lnTo>
                        <a:pt x="5477" y="4148"/>
                      </a:lnTo>
                      <a:lnTo>
                        <a:pt x="5483" y="4130"/>
                      </a:lnTo>
                      <a:lnTo>
                        <a:pt x="5491" y="4123"/>
                      </a:lnTo>
                      <a:lnTo>
                        <a:pt x="5500" y="4118"/>
                      </a:lnTo>
                      <a:lnTo>
                        <a:pt x="5511" y="4116"/>
                      </a:lnTo>
                      <a:lnTo>
                        <a:pt x="5521" y="4112"/>
                      </a:lnTo>
                      <a:lnTo>
                        <a:pt x="5529" y="4112"/>
                      </a:lnTo>
                      <a:lnTo>
                        <a:pt x="5537" y="4112"/>
                      </a:lnTo>
                      <a:lnTo>
                        <a:pt x="5546" y="4113"/>
                      </a:lnTo>
                      <a:lnTo>
                        <a:pt x="5552" y="4117"/>
                      </a:lnTo>
                      <a:lnTo>
                        <a:pt x="5573" y="4131"/>
                      </a:lnTo>
                      <a:lnTo>
                        <a:pt x="5592" y="4146"/>
                      </a:lnTo>
                      <a:lnTo>
                        <a:pt x="5612" y="4160"/>
                      </a:lnTo>
                      <a:lnTo>
                        <a:pt x="5631" y="4171"/>
                      </a:lnTo>
                      <a:lnTo>
                        <a:pt x="5643" y="4171"/>
                      </a:lnTo>
                      <a:lnTo>
                        <a:pt x="5655" y="4171"/>
                      </a:lnTo>
                      <a:lnTo>
                        <a:pt x="5669" y="4175"/>
                      </a:lnTo>
                      <a:lnTo>
                        <a:pt x="5682" y="4179"/>
                      </a:lnTo>
                      <a:lnTo>
                        <a:pt x="5695" y="4184"/>
                      </a:lnTo>
                      <a:lnTo>
                        <a:pt x="5705" y="4190"/>
                      </a:lnTo>
                      <a:lnTo>
                        <a:pt x="5705" y="4193"/>
                      </a:lnTo>
                      <a:lnTo>
                        <a:pt x="5709" y="4193"/>
                      </a:lnTo>
                      <a:lnTo>
                        <a:pt x="5714" y="4192"/>
                      </a:lnTo>
                      <a:lnTo>
                        <a:pt x="5719" y="4192"/>
                      </a:lnTo>
                      <a:lnTo>
                        <a:pt x="5723" y="4193"/>
                      </a:lnTo>
                      <a:lnTo>
                        <a:pt x="5734" y="4199"/>
                      </a:lnTo>
                      <a:lnTo>
                        <a:pt x="5744" y="4204"/>
                      </a:lnTo>
                      <a:lnTo>
                        <a:pt x="5754" y="4210"/>
                      </a:lnTo>
                      <a:lnTo>
                        <a:pt x="5765" y="4217"/>
                      </a:lnTo>
                      <a:lnTo>
                        <a:pt x="5783" y="4223"/>
                      </a:lnTo>
                      <a:lnTo>
                        <a:pt x="5802" y="4230"/>
                      </a:lnTo>
                      <a:lnTo>
                        <a:pt x="5820" y="4236"/>
                      </a:lnTo>
                      <a:lnTo>
                        <a:pt x="5839" y="4245"/>
                      </a:lnTo>
                      <a:lnTo>
                        <a:pt x="5849" y="4249"/>
                      </a:lnTo>
                      <a:lnTo>
                        <a:pt x="5859" y="4256"/>
                      </a:lnTo>
                      <a:lnTo>
                        <a:pt x="5870" y="4263"/>
                      </a:lnTo>
                      <a:lnTo>
                        <a:pt x="5880" y="4267"/>
                      </a:lnTo>
                      <a:lnTo>
                        <a:pt x="5901" y="4270"/>
                      </a:lnTo>
                      <a:lnTo>
                        <a:pt x="5918" y="4273"/>
                      </a:lnTo>
                      <a:lnTo>
                        <a:pt x="5924" y="4287"/>
                      </a:lnTo>
                      <a:lnTo>
                        <a:pt x="5931" y="4300"/>
                      </a:lnTo>
                      <a:lnTo>
                        <a:pt x="5950" y="4313"/>
                      </a:lnTo>
                      <a:lnTo>
                        <a:pt x="5968" y="4323"/>
                      </a:lnTo>
                      <a:lnTo>
                        <a:pt x="5972" y="4327"/>
                      </a:lnTo>
                      <a:lnTo>
                        <a:pt x="5973" y="4331"/>
                      </a:lnTo>
                      <a:lnTo>
                        <a:pt x="5976" y="4335"/>
                      </a:lnTo>
                      <a:lnTo>
                        <a:pt x="5977" y="4339"/>
                      </a:lnTo>
                      <a:lnTo>
                        <a:pt x="5977" y="4348"/>
                      </a:lnTo>
                      <a:lnTo>
                        <a:pt x="5979" y="4355"/>
                      </a:lnTo>
                      <a:lnTo>
                        <a:pt x="5979" y="4368"/>
                      </a:lnTo>
                      <a:lnTo>
                        <a:pt x="5979" y="4377"/>
                      </a:lnTo>
                      <a:lnTo>
                        <a:pt x="5989" y="4384"/>
                      </a:lnTo>
                      <a:lnTo>
                        <a:pt x="6001" y="4388"/>
                      </a:lnTo>
                      <a:lnTo>
                        <a:pt x="6012" y="4390"/>
                      </a:lnTo>
                      <a:lnTo>
                        <a:pt x="6024" y="4396"/>
                      </a:lnTo>
                      <a:lnTo>
                        <a:pt x="6041" y="4406"/>
                      </a:lnTo>
                      <a:lnTo>
                        <a:pt x="6062" y="4415"/>
                      </a:lnTo>
                      <a:lnTo>
                        <a:pt x="6067" y="4415"/>
                      </a:lnTo>
                      <a:lnTo>
                        <a:pt x="6073" y="4414"/>
                      </a:lnTo>
                      <a:lnTo>
                        <a:pt x="6080" y="4414"/>
                      </a:lnTo>
                      <a:lnTo>
                        <a:pt x="6085" y="4415"/>
                      </a:lnTo>
                      <a:lnTo>
                        <a:pt x="6091" y="4425"/>
                      </a:lnTo>
                      <a:lnTo>
                        <a:pt x="6099" y="4436"/>
                      </a:lnTo>
                      <a:lnTo>
                        <a:pt x="6103" y="4442"/>
                      </a:lnTo>
                      <a:lnTo>
                        <a:pt x="6106" y="4447"/>
                      </a:lnTo>
                      <a:lnTo>
                        <a:pt x="6107" y="4454"/>
                      </a:lnTo>
                      <a:lnTo>
                        <a:pt x="6108" y="4462"/>
                      </a:lnTo>
                      <a:lnTo>
                        <a:pt x="6106" y="4463"/>
                      </a:lnTo>
                      <a:lnTo>
                        <a:pt x="6102" y="4464"/>
                      </a:lnTo>
                      <a:lnTo>
                        <a:pt x="6098" y="4464"/>
                      </a:lnTo>
                      <a:lnTo>
                        <a:pt x="6093" y="4463"/>
                      </a:lnTo>
                      <a:lnTo>
                        <a:pt x="6089" y="4462"/>
                      </a:lnTo>
                      <a:lnTo>
                        <a:pt x="6084" y="4460"/>
                      </a:lnTo>
                      <a:lnTo>
                        <a:pt x="6078" y="4460"/>
                      </a:lnTo>
                      <a:lnTo>
                        <a:pt x="6075" y="4462"/>
                      </a:lnTo>
                      <a:lnTo>
                        <a:pt x="6067" y="4464"/>
                      </a:lnTo>
                      <a:lnTo>
                        <a:pt x="6059" y="4466"/>
                      </a:lnTo>
                      <a:lnTo>
                        <a:pt x="6055" y="4467"/>
                      </a:lnTo>
                      <a:lnTo>
                        <a:pt x="6053" y="4469"/>
                      </a:lnTo>
                      <a:lnTo>
                        <a:pt x="6050" y="4472"/>
                      </a:lnTo>
                      <a:lnTo>
                        <a:pt x="6047" y="4475"/>
                      </a:lnTo>
                      <a:lnTo>
                        <a:pt x="6046" y="4479"/>
                      </a:lnTo>
                      <a:lnTo>
                        <a:pt x="6047" y="4480"/>
                      </a:lnTo>
                      <a:lnTo>
                        <a:pt x="6049" y="4482"/>
                      </a:lnTo>
                      <a:lnTo>
                        <a:pt x="6051" y="4484"/>
                      </a:lnTo>
                      <a:lnTo>
                        <a:pt x="6056" y="4488"/>
                      </a:lnTo>
                      <a:lnTo>
                        <a:pt x="6062" y="4493"/>
                      </a:lnTo>
                      <a:lnTo>
                        <a:pt x="6062" y="4503"/>
                      </a:lnTo>
                      <a:lnTo>
                        <a:pt x="6062" y="4516"/>
                      </a:lnTo>
                      <a:lnTo>
                        <a:pt x="6068" y="4525"/>
                      </a:lnTo>
                      <a:lnTo>
                        <a:pt x="6076" y="4534"/>
                      </a:lnTo>
                      <a:lnTo>
                        <a:pt x="6084" y="4542"/>
                      </a:lnTo>
                      <a:lnTo>
                        <a:pt x="6093" y="4549"/>
                      </a:lnTo>
                      <a:lnTo>
                        <a:pt x="6103" y="4551"/>
                      </a:lnTo>
                      <a:lnTo>
                        <a:pt x="6112" y="4554"/>
                      </a:lnTo>
                      <a:lnTo>
                        <a:pt x="6113" y="4559"/>
                      </a:lnTo>
                      <a:lnTo>
                        <a:pt x="6113" y="4564"/>
                      </a:lnTo>
                      <a:lnTo>
                        <a:pt x="6113" y="4571"/>
                      </a:lnTo>
                      <a:lnTo>
                        <a:pt x="6112" y="4576"/>
                      </a:lnTo>
                      <a:lnTo>
                        <a:pt x="6112" y="4582"/>
                      </a:lnTo>
                      <a:lnTo>
                        <a:pt x="6111" y="4587"/>
                      </a:lnTo>
                      <a:lnTo>
                        <a:pt x="6111" y="4594"/>
                      </a:lnTo>
                      <a:lnTo>
                        <a:pt x="6112" y="4599"/>
                      </a:lnTo>
                      <a:lnTo>
                        <a:pt x="6113" y="4603"/>
                      </a:lnTo>
                      <a:lnTo>
                        <a:pt x="6115" y="4606"/>
                      </a:lnTo>
                      <a:lnTo>
                        <a:pt x="6117" y="4609"/>
                      </a:lnTo>
                      <a:lnTo>
                        <a:pt x="6120" y="4612"/>
                      </a:lnTo>
                      <a:lnTo>
                        <a:pt x="6128" y="4618"/>
                      </a:lnTo>
                      <a:lnTo>
                        <a:pt x="6136" y="4622"/>
                      </a:lnTo>
                      <a:lnTo>
                        <a:pt x="6145" y="4624"/>
                      </a:lnTo>
                      <a:lnTo>
                        <a:pt x="6154" y="4624"/>
                      </a:lnTo>
                      <a:lnTo>
                        <a:pt x="6163" y="4622"/>
                      </a:lnTo>
                      <a:lnTo>
                        <a:pt x="6172" y="4622"/>
                      </a:lnTo>
                      <a:lnTo>
                        <a:pt x="6177" y="4622"/>
                      </a:lnTo>
                      <a:lnTo>
                        <a:pt x="6181" y="4622"/>
                      </a:lnTo>
                      <a:lnTo>
                        <a:pt x="6185" y="4624"/>
                      </a:lnTo>
                      <a:lnTo>
                        <a:pt x="6186" y="4626"/>
                      </a:lnTo>
                      <a:lnTo>
                        <a:pt x="6182" y="4630"/>
                      </a:lnTo>
                      <a:lnTo>
                        <a:pt x="6176" y="4634"/>
                      </a:lnTo>
                      <a:lnTo>
                        <a:pt x="6173" y="4637"/>
                      </a:lnTo>
                      <a:lnTo>
                        <a:pt x="6172" y="4639"/>
                      </a:lnTo>
                      <a:lnTo>
                        <a:pt x="6172" y="4642"/>
                      </a:lnTo>
                      <a:lnTo>
                        <a:pt x="6172" y="4646"/>
                      </a:lnTo>
                      <a:lnTo>
                        <a:pt x="6173" y="4648"/>
                      </a:lnTo>
                      <a:lnTo>
                        <a:pt x="6174" y="4651"/>
                      </a:lnTo>
                      <a:lnTo>
                        <a:pt x="6176" y="4653"/>
                      </a:lnTo>
                      <a:lnTo>
                        <a:pt x="6178" y="4656"/>
                      </a:lnTo>
                      <a:lnTo>
                        <a:pt x="6185" y="4660"/>
                      </a:lnTo>
                      <a:lnTo>
                        <a:pt x="6191" y="4664"/>
                      </a:lnTo>
                      <a:lnTo>
                        <a:pt x="6196" y="4664"/>
                      </a:lnTo>
                      <a:lnTo>
                        <a:pt x="6202" y="4664"/>
                      </a:lnTo>
                      <a:lnTo>
                        <a:pt x="6207" y="4663"/>
                      </a:lnTo>
                      <a:lnTo>
                        <a:pt x="6211" y="4661"/>
                      </a:lnTo>
                      <a:lnTo>
                        <a:pt x="6215" y="4660"/>
                      </a:lnTo>
                      <a:lnTo>
                        <a:pt x="6219" y="4660"/>
                      </a:lnTo>
                      <a:lnTo>
                        <a:pt x="6222" y="4661"/>
                      </a:lnTo>
                      <a:lnTo>
                        <a:pt x="6224" y="4664"/>
                      </a:lnTo>
                      <a:lnTo>
                        <a:pt x="6215" y="4672"/>
                      </a:lnTo>
                      <a:lnTo>
                        <a:pt x="6204" y="4682"/>
                      </a:lnTo>
                      <a:lnTo>
                        <a:pt x="6209" y="4685"/>
                      </a:lnTo>
                      <a:lnTo>
                        <a:pt x="6215" y="4687"/>
                      </a:lnTo>
                      <a:lnTo>
                        <a:pt x="6220" y="4688"/>
                      </a:lnTo>
                      <a:lnTo>
                        <a:pt x="6226" y="4690"/>
                      </a:lnTo>
                      <a:lnTo>
                        <a:pt x="6231" y="4691"/>
                      </a:lnTo>
                      <a:lnTo>
                        <a:pt x="6238" y="4692"/>
                      </a:lnTo>
                      <a:lnTo>
                        <a:pt x="6243" y="4696"/>
                      </a:lnTo>
                      <a:lnTo>
                        <a:pt x="6247" y="4700"/>
                      </a:lnTo>
                      <a:lnTo>
                        <a:pt x="6248" y="4701"/>
                      </a:lnTo>
                      <a:lnTo>
                        <a:pt x="6248" y="4704"/>
                      </a:lnTo>
                      <a:lnTo>
                        <a:pt x="6247" y="4707"/>
                      </a:lnTo>
                      <a:lnTo>
                        <a:pt x="6244" y="4709"/>
                      </a:lnTo>
                      <a:lnTo>
                        <a:pt x="6242" y="4710"/>
                      </a:lnTo>
                      <a:lnTo>
                        <a:pt x="6239" y="4713"/>
                      </a:lnTo>
                      <a:lnTo>
                        <a:pt x="6237" y="4714"/>
                      </a:lnTo>
                      <a:lnTo>
                        <a:pt x="6233" y="4714"/>
                      </a:lnTo>
                      <a:lnTo>
                        <a:pt x="6229" y="4716"/>
                      </a:lnTo>
                      <a:lnTo>
                        <a:pt x="6225" y="4716"/>
                      </a:lnTo>
                      <a:lnTo>
                        <a:pt x="6221" y="4714"/>
                      </a:lnTo>
                      <a:lnTo>
                        <a:pt x="6217" y="4713"/>
                      </a:lnTo>
                      <a:lnTo>
                        <a:pt x="6208" y="4710"/>
                      </a:lnTo>
                      <a:lnTo>
                        <a:pt x="6200" y="4709"/>
                      </a:lnTo>
                      <a:lnTo>
                        <a:pt x="6184" y="4707"/>
                      </a:lnTo>
                      <a:lnTo>
                        <a:pt x="6168" y="4705"/>
                      </a:lnTo>
                      <a:lnTo>
                        <a:pt x="6154" y="4703"/>
                      </a:lnTo>
                      <a:lnTo>
                        <a:pt x="6141" y="4700"/>
                      </a:lnTo>
                      <a:lnTo>
                        <a:pt x="6129" y="4700"/>
                      </a:lnTo>
                      <a:lnTo>
                        <a:pt x="6117" y="4699"/>
                      </a:lnTo>
                      <a:lnTo>
                        <a:pt x="6104" y="4698"/>
                      </a:lnTo>
                      <a:lnTo>
                        <a:pt x="6093" y="4695"/>
                      </a:lnTo>
                      <a:lnTo>
                        <a:pt x="6090" y="4695"/>
                      </a:lnTo>
                      <a:lnTo>
                        <a:pt x="6085" y="4692"/>
                      </a:lnTo>
                      <a:lnTo>
                        <a:pt x="6080" y="4690"/>
                      </a:lnTo>
                      <a:lnTo>
                        <a:pt x="6075" y="4687"/>
                      </a:lnTo>
                      <a:lnTo>
                        <a:pt x="6064" y="4673"/>
                      </a:lnTo>
                      <a:lnTo>
                        <a:pt x="6053" y="4659"/>
                      </a:lnTo>
                      <a:lnTo>
                        <a:pt x="6040" y="4644"/>
                      </a:lnTo>
                      <a:lnTo>
                        <a:pt x="6029" y="4631"/>
                      </a:lnTo>
                      <a:lnTo>
                        <a:pt x="6021" y="4624"/>
                      </a:lnTo>
                      <a:lnTo>
                        <a:pt x="6015" y="4617"/>
                      </a:lnTo>
                      <a:lnTo>
                        <a:pt x="6010" y="4607"/>
                      </a:lnTo>
                      <a:lnTo>
                        <a:pt x="6006" y="4595"/>
                      </a:lnTo>
                      <a:lnTo>
                        <a:pt x="6005" y="4590"/>
                      </a:lnTo>
                      <a:lnTo>
                        <a:pt x="6002" y="4585"/>
                      </a:lnTo>
                      <a:lnTo>
                        <a:pt x="5999" y="4580"/>
                      </a:lnTo>
                      <a:lnTo>
                        <a:pt x="5997" y="4576"/>
                      </a:lnTo>
                      <a:lnTo>
                        <a:pt x="5990" y="4569"/>
                      </a:lnTo>
                      <a:lnTo>
                        <a:pt x="5985" y="4564"/>
                      </a:lnTo>
                      <a:lnTo>
                        <a:pt x="5977" y="4559"/>
                      </a:lnTo>
                      <a:lnTo>
                        <a:pt x="5971" y="4554"/>
                      </a:lnTo>
                      <a:lnTo>
                        <a:pt x="5955" y="4546"/>
                      </a:lnTo>
                      <a:lnTo>
                        <a:pt x="5941" y="4539"/>
                      </a:lnTo>
                      <a:lnTo>
                        <a:pt x="5931" y="4533"/>
                      </a:lnTo>
                      <a:lnTo>
                        <a:pt x="5920" y="4526"/>
                      </a:lnTo>
                      <a:lnTo>
                        <a:pt x="5910" y="4523"/>
                      </a:lnTo>
                      <a:lnTo>
                        <a:pt x="5900" y="4521"/>
                      </a:lnTo>
                      <a:lnTo>
                        <a:pt x="5889" y="4521"/>
                      </a:lnTo>
                      <a:lnTo>
                        <a:pt x="5879" y="4524"/>
                      </a:lnTo>
                      <a:lnTo>
                        <a:pt x="5870" y="4528"/>
                      </a:lnTo>
                      <a:lnTo>
                        <a:pt x="5862" y="4534"/>
                      </a:lnTo>
                      <a:lnTo>
                        <a:pt x="5854" y="4552"/>
                      </a:lnTo>
                      <a:lnTo>
                        <a:pt x="5849" y="4567"/>
                      </a:lnTo>
                      <a:lnTo>
                        <a:pt x="5841" y="4569"/>
                      </a:lnTo>
                      <a:lnTo>
                        <a:pt x="5835" y="4571"/>
                      </a:lnTo>
                      <a:lnTo>
                        <a:pt x="5827" y="4572"/>
                      </a:lnTo>
                      <a:lnTo>
                        <a:pt x="5820" y="4571"/>
                      </a:lnTo>
                      <a:lnTo>
                        <a:pt x="5806" y="4571"/>
                      </a:lnTo>
                      <a:lnTo>
                        <a:pt x="5793" y="4572"/>
                      </a:lnTo>
                      <a:lnTo>
                        <a:pt x="5792" y="4572"/>
                      </a:lnTo>
                      <a:lnTo>
                        <a:pt x="5791" y="4573"/>
                      </a:lnTo>
                      <a:lnTo>
                        <a:pt x="5791" y="4574"/>
                      </a:lnTo>
                      <a:lnTo>
                        <a:pt x="5792" y="4576"/>
                      </a:lnTo>
                      <a:lnTo>
                        <a:pt x="5793" y="4578"/>
                      </a:lnTo>
                      <a:lnTo>
                        <a:pt x="5797" y="4580"/>
                      </a:lnTo>
                      <a:lnTo>
                        <a:pt x="5802" y="4585"/>
                      </a:lnTo>
                      <a:lnTo>
                        <a:pt x="5808" y="4587"/>
                      </a:lnTo>
                      <a:lnTo>
                        <a:pt x="5814" y="4590"/>
                      </a:lnTo>
                      <a:lnTo>
                        <a:pt x="5820" y="4593"/>
                      </a:lnTo>
                      <a:lnTo>
                        <a:pt x="5826" y="4594"/>
                      </a:lnTo>
                      <a:lnTo>
                        <a:pt x="5832" y="4596"/>
                      </a:lnTo>
                      <a:lnTo>
                        <a:pt x="5839" y="4599"/>
                      </a:lnTo>
                      <a:lnTo>
                        <a:pt x="5844" y="4603"/>
                      </a:lnTo>
                      <a:lnTo>
                        <a:pt x="5845" y="4607"/>
                      </a:lnTo>
                      <a:lnTo>
                        <a:pt x="5844" y="4611"/>
                      </a:lnTo>
                      <a:lnTo>
                        <a:pt x="5843" y="4613"/>
                      </a:lnTo>
                      <a:lnTo>
                        <a:pt x="5840" y="4617"/>
                      </a:lnTo>
                      <a:lnTo>
                        <a:pt x="5832" y="4622"/>
                      </a:lnTo>
                      <a:lnTo>
                        <a:pt x="5824" y="4626"/>
                      </a:lnTo>
                      <a:lnTo>
                        <a:pt x="5820" y="4629"/>
                      </a:lnTo>
                      <a:lnTo>
                        <a:pt x="5817" y="4631"/>
                      </a:lnTo>
                      <a:lnTo>
                        <a:pt x="5813" y="4634"/>
                      </a:lnTo>
                      <a:lnTo>
                        <a:pt x="5808" y="4634"/>
                      </a:lnTo>
                      <a:lnTo>
                        <a:pt x="5798" y="4635"/>
                      </a:lnTo>
                      <a:lnTo>
                        <a:pt x="5788" y="4635"/>
                      </a:lnTo>
                      <a:lnTo>
                        <a:pt x="5769" y="4633"/>
                      </a:lnTo>
                      <a:lnTo>
                        <a:pt x="5750" y="4631"/>
                      </a:lnTo>
                      <a:lnTo>
                        <a:pt x="5735" y="4633"/>
                      </a:lnTo>
                      <a:lnTo>
                        <a:pt x="5718" y="4635"/>
                      </a:lnTo>
                      <a:lnTo>
                        <a:pt x="5712" y="4635"/>
                      </a:lnTo>
                      <a:lnTo>
                        <a:pt x="5704" y="4633"/>
                      </a:lnTo>
                      <a:lnTo>
                        <a:pt x="5697" y="4630"/>
                      </a:lnTo>
                      <a:lnTo>
                        <a:pt x="5690" y="4626"/>
                      </a:lnTo>
                      <a:lnTo>
                        <a:pt x="5690" y="4625"/>
                      </a:lnTo>
                      <a:close/>
                      <a:moveTo>
                        <a:pt x="2137" y="3371"/>
                      </a:moveTo>
                      <a:lnTo>
                        <a:pt x="2154" y="3391"/>
                      </a:lnTo>
                      <a:lnTo>
                        <a:pt x="2167" y="3412"/>
                      </a:lnTo>
                      <a:lnTo>
                        <a:pt x="2180" y="3434"/>
                      </a:lnTo>
                      <a:lnTo>
                        <a:pt x="2194" y="3457"/>
                      </a:lnTo>
                      <a:lnTo>
                        <a:pt x="2205" y="3476"/>
                      </a:lnTo>
                      <a:lnTo>
                        <a:pt x="2216" y="3495"/>
                      </a:lnTo>
                      <a:lnTo>
                        <a:pt x="2221" y="3505"/>
                      </a:lnTo>
                      <a:lnTo>
                        <a:pt x="2225" y="3514"/>
                      </a:lnTo>
                      <a:lnTo>
                        <a:pt x="2229" y="3525"/>
                      </a:lnTo>
                      <a:lnTo>
                        <a:pt x="2232" y="3535"/>
                      </a:lnTo>
                      <a:lnTo>
                        <a:pt x="2233" y="3543"/>
                      </a:lnTo>
                      <a:lnTo>
                        <a:pt x="2233" y="3551"/>
                      </a:lnTo>
                      <a:lnTo>
                        <a:pt x="2232" y="3557"/>
                      </a:lnTo>
                      <a:lnTo>
                        <a:pt x="2229" y="3565"/>
                      </a:lnTo>
                      <a:lnTo>
                        <a:pt x="2224" y="3579"/>
                      </a:lnTo>
                      <a:lnTo>
                        <a:pt x="2218" y="3591"/>
                      </a:lnTo>
                      <a:lnTo>
                        <a:pt x="2210" y="3597"/>
                      </a:lnTo>
                      <a:lnTo>
                        <a:pt x="2201" y="3601"/>
                      </a:lnTo>
                      <a:lnTo>
                        <a:pt x="2190" y="3605"/>
                      </a:lnTo>
                      <a:lnTo>
                        <a:pt x="2180" y="3609"/>
                      </a:lnTo>
                      <a:lnTo>
                        <a:pt x="2166" y="3616"/>
                      </a:lnTo>
                      <a:lnTo>
                        <a:pt x="2157" y="3618"/>
                      </a:lnTo>
                      <a:lnTo>
                        <a:pt x="2150" y="3616"/>
                      </a:lnTo>
                      <a:lnTo>
                        <a:pt x="2144" y="3613"/>
                      </a:lnTo>
                      <a:lnTo>
                        <a:pt x="2138" y="3608"/>
                      </a:lnTo>
                      <a:lnTo>
                        <a:pt x="2135" y="3604"/>
                      </a:lnTo>
                      <a:lnTo>
                        <a:pt x="2125" y="3592"/>
                      </a:lnTo>
                      <a:lnTo>
                        <a:pt x="2119" y="3582"/>
                      </a:lnTo>
                      <a:lnTo>
                        <a:pt x="2116" y="3564"/>
                      </a:lnTo>
                      <a:lnTo>
                        <a:pt x="2114" y="3544"/>
                      </a:lnTo>
                      <a:lnTo>
                        <a:pt x="2114" y="3535"/>
                      </a:lnTo>
                      <a:lnTo>
                        <a:pt x="2111" y="3526"/>
                      </a:lnTo>
                      <a:lnTo>
                        <a:pt x="2109" y="3517"/>
                      </a:lnTo>
                      <a:lnTo>
                        <a:pt x="2105" y="3508"/>
                      </a:lnTo>
                      <a:lnTo>
                        <a:pt x="2102" y="3498"/>
                      </a:lnTo>
                      <a:lnTo>
                        <a:pt x="2100" y="3485"/>
                      </a:lnTo>
                      <a:lnTo>
                        <a:pt x="2098" y="3478"/>
                      </a:lnTo>
                      <a:lnTo>
                        <a:pt x="2096" y="3472"/>
                      </a:lnTo>
                      <a:lnTo>
                        <a:pt x="2094" y="3468"/>
                      </a:lnTo>
                      <a:lnTo>
                        <a:pt x="2093" y="3464"/>
                      </a:lnTo>
                      <a:lnTo>
                        <a:pt x="2093" y="3461"/>
                      </a:lnTo>
                      <a:lnTo>
                        <a:pt x="2094" y="3457"/>
                      </a:lnTo>
                      <a:lnTo>
                        <a:pt x="2098" y="3461"/>
                      </a:lnTo>
                      <a:lnTo>
                        <a:pt x="2100" y="3467"/>
                      </a:lnTo>
                      <a:lnTo>
                        <a:pt x="2101" y="3472"/>
                      </a:lnTo>
                      <a:lnTo>
                        <a:pt x="2102" y="3477"/>
                      </a:lnTo>
                      <a:lnTo>
                        <a:pt x="2103" y="3481"/>
                      </a:lnTo>
                      <a:lnTo>
                        <a:pt x="2105" y="3485"/>
                      </a:lnTo>
                      <a:lnTo>
                        <a:pt x="2106" y="3486"/>
                      </a:lnTo>
                      <a:lnTo>
                        <a:pt x="2109" y="3485"/>
                      </a:lnTo>
                      <a:lnTo>
                        <a:pt x="2110" y="3472"/>
                      </a:lnTo>
                      <a:lnTo>
                        <a:pt x="2110" y="3460"/>
                      </a:lnTo>
                      <a:lnTo>
                        <a:pt x="2111" y="3450"/>
                      </a:lnTo>
                      <a:lnTo>
                        <a:pt x="2114" y="3439"/>
                      </a:lnTo>
                      <a:lnTo>
                        <a:pt x="2116" y="3422"/>
                      </a:lnTo>
                      <a:lnTo>
                        <a:pt x="2119" y="3402"/>
                      </a:lnTo>
                      <a:lnTo>
                        <a:pt x="2122" y="3399"/>
                      </a:lnTo>
                      <a:lnTo>
                        <a:pt x="2123" y="3395"/>
                      </a:lnTo>
                      <a:lnTo>
                        <a:pt x="2123" y="3391"/>
                      </a:lnTo>
                      <a:lnTo>
                        <a:pt x="2123" y="3389"/>
                      </a:lnTo>
                      <a:lnTo>
                        <a:pt x="2136" y="3395"/>
                      </a:lnTo>
                      <a:lnTo>
                        <a:pt x="2142" y="3398"/>
                      </a:lnTo>
                      <a:lnTo>
                        <a:pt x="2144" y="3394"/>
                      </a:lnTo>
                      <a:lnTo>
                        <a:pt x="2144" y="3391"/>
                      </a:lnTo>
                      <a:lnTo>
                        <a:pt x="2142" y="3389"/>
                      </a:lnTo>
                      <a:lnTo>
                        <a:pt x="2141" y="3386"/>
                      </a:lnTo>
                      <a:lnTo>
                        <a:pt x="2137" y="3382"/>
                      </a:lnTo>
                      <a:lnTo>
                        <a:pt x="2133" y="3380"/>
                      </a:lnTo>
                      <a:lnTo>
                        <a:pt x="2120" y="3375"/>
                      </a:lnTo>
                      <a:lnTo>
                        <a:pt x="2109" y="3371"/>
                      </a:lnTo>
                      <a:lnTo>
                        <a:pt x="2119" y="3367"/>
                      </a:lnTo>
                      <a:lnTo>
                        <a:pt x="2127" y="3367"/>
                      </a:lnTo>
                      <a:lnTo>
                        <a:pt x="2133" y="3367"/>
                      </a:lnTo>
                      <a:lnTo>
                        <a:pt x="2137" y="3371"/>
                      </a:lnTo>
                      <a:close/>
                      <a:moveTo>
                        <a:pt x="3300" y="2560"/>
                      </a:moveTo>
                      <a:lnTo>
                        <a:pt x="3294" y="2558"/>
                      </a:lnTo>
                      <a:lnTo>
                        <a:pt x="3287" y="2558"/>
                      </a:lnTo>
                      <a:lnTo>
                        <a:pt x="3281" y="2560"/>
                      </a:lnTo>
                      <a:lnTo>
                        <a:pt x="3274" y="2561"/>
                      </a:lnTo>
                      <a:lnTo>
                        <a:pt x="3262" y="2565"/>
                      </a:lnTo>
                      <a:lnTo>
                        <a:pt x="3248" y="2569"/>
                      </a:lnTo>
                      <a:lnTo>
                        <a:pt x="3244" y="2570"/>
                      </a:lnTo>
                      <a:lnTo>
                        <a:pt x="3239" y="2570"/>
                      </a:lnTo>
                      <a:lnTo>
                        <a:pt x="3234" y="2571"/>
                      </a:lnTo>
                      <a:lnTo>
                        <a:pt x="3230" y="2569"/>
                      </a:lnTo>
                      <a:lnTo>
                        <a:pt x="3229" y="2567"/>
                      </a:lnTo>
                      <a:lnTo>
                        <a:pt x="3229" y="2566"/>
                      </a:lnTo>
                      <a:lnTo>
                        <a:pt x="3229" y="2566"/>
                      </a:lnTo>
                      <a:lnTo>
                        <a:pt x="3234" y="2569"/>
                      </a:lnTo>
                      <a:lnTo>
                        <a:pt x="3238" y="2569"/>
                      </a:lnTo>
                      <a:lnTo>
                        <a:pt x="3243" y="2567"/>
                      </a:lnTo>
                      <a:lnTo>
                        <a:pt x="3247" y="2566"/>
                      </a:lnTo>
                      <a:lnTo>
                        <a:pt x="3261" y="2562"/>
                      </a:lnTo>
                      <a:lnTo>
                        <a:pt x="3273" y="2558"/>
                      </a:lnTo>
                      <a:lnTo>
                        <a:pt x="3279" y="2557"/>
                      </a:lnTo>
                      <a:lnTo>
                        <a:pt x="3286" y="2556"/>
                      </a:lnTo>
                      <a:lnTo>
                        <a:pt x="3292" y="2556"/>
                      </a:lnTo>
                      <a:lnTo>
                        <a:pt x="3299" y="2557"/>
                      </a:lnTo>
                      <a:lnTo>
                        <a:pt x="3300" y="2557"/>
                      </a:lnTo>
                      <a:lnTo>
                        <a:pt x="3300" y="2560"/>
                      </a:lnTo>
                      <a:close/>
                      <a:moveTo>
                        <a:pt x="3230" y="2541"/>
                      </a:moveTo>
                      <a:lnTo>
                        <a:pt x="3230" y="2541"/>
                      </a:lnTo>
                      <a:lnTo>
                        <a:pt x="3225" y="2539"/>
                      </a:lnTo>
                      <a:lnTo>
                        <a:pt x="3218" y="2539"/>
                      </a:lnTo>
                      <a:lnTo>
                        <a:pt x="3211" y="2539"/>
                      </a:lnTo>
                      <a:lnTo>
                        <a:pt x="3204" y="2541"/>
                      </a:lnTo>
                      <a:lnTo>
                        <a:pt x="3198" y="2543"/>
                      </a:lnTo>
                      <a:lnTo>
                        <a:pt x="3191" y="2544"/>
                      </a:lnTo>
                      <a:lnTo>
                        <a:pt x="3185" y="2544"/>
                      </a:lnTo>
                      <a:lnTo>
                        <a:pt x="3180" y="2541"/>
                      </a:lnTo>
                      <a:lnTo>
                        <a:pt x="3177" y="2539"/>
                      </a:lnTo>
                      <a:lnTo>
                        <a:pt x="3177" y="2536"/>
                      </a:lnTo>
                      <a:lnTo>
                        <a:pt x="3177" y="2537"/>
                      </a:lnTo>
                      <a:lnTo>
                        <a:pt x="3178" y="2539"/>
                      </a:lnTo>
                      <a:lnTo>
                        <a:pt x="3183" y="2540"/>
                      </a:lnTo>
                      <a:lnTo>
                        <a:pt x="3190" y="2540"/>
                      </a:lnTo>
                      <a:lnTo>
                        <a:pt x="3196" y="2540"/>
                      </a:lnTo>
                      <a:lnTo>
                        <a:pt x="3204" y="2537"/>
                      </a:lnTo>
                      <a:lnTo>
                        <a:pt x="3211" y="2536"/>
                      </a:lnTo>
                      <a:lnTo>
                        <a:pt x="3217" y="2536"/>
                      </a:lnTo>
                      <a:lnTo>
                        <a:pt x="3224" y="2536"/>
                      </a:lnTo>
                      <a:lnTo>
                        <a:pt x="3229" y="2539"/>
                      </a:lnTo>
                      <a:lnTo>
                        <a:pt x="3230" y="2540"/>
                      </a:lnTo>
                      <a:lnTo>
                        <a:pt x="3230" y="2541"/>
                      </a:lnTo>
                      <a:close/>
                      <a:moveTo>
                        <a:pt x="3189" y="2503"/>
                      </a:moveTo>
                      <a:lnTo>
                        <a:pt x="3183" y="2496"/>
                      </a:lnTo>
                      <a:lnTo>
                        <a:pt x="3180" y="2488"/>
                      </a:lnTo>
                      <a:lnTo>
                        <a:pt x="3185" y="2495"/>
                      </a:lnTo>
                      <a:lnTo>
                        <a:pt x="3189" y="2503"/>
                      </a:lnTo>
                      <a:close/>
                      <a:moveTo>
                        <a:pt x="3192" y="2475"/>
                      </a:moveTo>
                      <a:lnTo>
                        <a:pt x="3173" y="2470"/>
                      </a:lnTo>
                      <a:lnTo>
                        <a:pt x="3155" y="2462"/>
                      </a:lnTo>
                      <a:lnTo>
                        <a:pt x="3152" y="2456"/>
                      </a:lnTo>
                      <a:lnTo>
                        <a:pt x="3150" y="2448"/>
                      </a:lnTo>
                      <a:lnTo>
                        <a:pt x="3152" y="2455"/>
                      </a:lnTo>
                      <a:lnTo>
                        <a:pt x="3155" y="2460"/>
                      </a:lnTo>
                      <a:lnTo>
                        <a:pt x="3174" y="2468"/>
                      </a:lnTo>
                      <a:lnTo>
                        <a:pt x="3191" y="2473"/>
                      </a:lnTo>
                      <a:lnTo>
                        <a:pt x="3192" y="2474"/>
                      </a:lnTo>
                      <a:lnTo>
                        <a:pt x="3192" y="2475"/>
                      </a:lnTo>
                      <a:close/>
                      <a:moveTo>
                        <a:pt x="3167" y="2395"/>
                      </a:moveTo>
                      <a:lnTo>
                        <a:pt x="3165" y="2394"/>
                      </a:lnTo>
                      <a:lnTo>
                        <a:pt x="3165" y="2394"/>
                      </a:lnTo>
                      <a:lnTo>
                        <a:pt x="3154" y="2395"/>
                      </a:lnTo>
                      <a:lnTo>
                        <a:pt x="3142" y="2396"/>
                      </a:lnTo>
                      <a:lnTo>
                        <a:pt x="3129" y="2396"/>
                      </a:lnTo>
                      <a:lnTo>
                        <a:pt x="3117" y="2398"/>
                      </a:lnTo>
                      <a:lnTo>
                        <a:pt x="3103" y="2409"/>
                      </a:lnTo>
                      <a:lnTo>
                        <a:pt x="3090" y="2421"/>
                      </a:lnTo>
                      <a:lnTo>
                        <a:pt x="3086" y="2421"/>
                      </a:lnTo>
                      <a:lnTo>
                        <a:pt x="3082" y="2418"/>
                      </a:lnTo>
                      <a:lnTo>
                        <a:pt x="3080" y="2416"/>
                      </a:lnTo>
                      <a:lnTo>
                        <a:pt x="3078" y="2413"/>
                      </a:lnTo>
                      <a:lnTo>
                        <a:pt x="3077" y="2411"/>
                      </a:lnTo>
                      <a:lnTo>
                        <a:pt x="3077" y="2407"/>
                      </a:lnTo>
                      <a:lnTo>
                        <a:pt x="3076" y="2405"/>
                      </a:lnTo>
                      <a:lnTo>
                        <a:pt x="3076" y="2403"/>
                      </a:lnTo>
                      <a:lnTo>
                        <a:pt x="3076" y="2404"/>
                      </a:lnTo>
                      <a:lnTo>
                        <a:pt x="3077" y="2404"/>
                      </a:lnTo>
                      <a:lnTo>
                        <a:pt x="3077" y="2408"/>
                      </a:lnTo>
                      <a:lnTo>
                        <a:pt x="3078" y="2411"/>
                      </a:lnTo>
                      <a:lnTo>
                        <a:pt x="3080" y="2413"/>
                      </a:lnTo>
                      <a:lnTo>
                        <a:pt x="3082" y="2416"/>
                      </a:lnTo>
                      <a:lnTo>
                        <a:pt x="3086" y="2418"/>
                      </a:lnTo>
                      <a:lnTo>
                        <a:pt x="3091" y="2418"/>
                      </a:lnTo>
                      <a:lnTo>
                        <a:pt x="3097" y="2413"/>
                      </a:lnTo>
                      <a:lnTo>
                        <a:pt x="3103" y="2407"/>
                      </a:lnTo>
                      <a:lnTo>
                        <a:pt x="3106" y="2403"/>
                      </a:lnTo>
                      <a:lnTo>
                        <a:pt x="3110" y="2400"/>
                      </a:lnTo>
                      <a:lnTo>
                        <a:pt x="3113" y="2398"/>
                      </a:lnTo>
                      <a:lnTo>
                        <a:pt x="3117" y="2396"/>
                      </a:lnTo>
                      <a:lnTo>
                        <a:pt x="3129" y="2394"/>
                      </a:lnTo>
                      <a:lnTo>
                        <a:pt x="3142" y="2394"/>
                      </a:lnTo>
                      <a:lnTo>
                        <a:pt x="3154" y="2392"/>
                      </a:lnTo>
                      <a:lnTo>
                        <a:pt x="3165" y="2391"/>
                      </a:lnTo>
                      <a:lnTo>
                        <a:pt x="3167" y="2392"/>
                      </a:lnTo>
                      <a:lnTo>
                        <a:pt x="3167" y="2395"/>
                      </a:lnTo>
                      <a:close/>
                      <a:moveTo>
                        <a:pt x="3090" y="2390"/>
                      </a:moveTo>
                      <a:lnTo>
                        <a:pt x="3090" y="2388"/>
                      </a:lnTo>
                      <a:lnTo>
                        <a:pt x="3087" y="2385"/>
                      </a:lnTo>
                      <a:lnTo>
                        <a:pt x="3084" y="2381"/>
                      </a:lnTo>
                      <a:lnTo>
                        <a:pt x="3080" y="2379"/>
                      </a:lnTo>
                      <a:lnTo>
                        <a:pt x="3076" y="2377"/>
                      </a:lnTo>
                      <a:lnTo>
                        <a:pt x="3071" y="2376"/>
                      </a:lnTo>
                      <a:lnTo>
                        <a:pt x="3068" y="2373"/>
                      </a:lnTo>
                      <a:lnTo>
                        <a:pt x="3067" y="2370"/>
                      </a:lnTo>
                      <a:lnTo>
                        <a:pt x="3067" y="2366"/>
                      </a:lnTo>
                      <a:lnTo>
                        <a:pt x="3068" y="2360"/>
                      </a:lnTo>
                      <a:lnTo>
                        <a:pt x="3069" y="2356"/>
                      </a:lnTo>
                      <a:lnTo>
                        <a:pt x="3068" y="2359"/>
                      </a:lnTo>
                      <a:lnTo>
                        <a:pt x="3068" y="2363"/>
                      </a:lnTo>
                      <a:lnTo>
                        <a:pt x="3067" y="2368"/>
                      </a:lnTo>
                      <a:lnTo>
                        <a:pt x="3069" y="2370"/>
                      </a:lnTo>
                      <a:lnTo>
                        <a:pt x="3072" y="2373"/>
                      </a:lnTo>
                      <a:lnTo>
                        <a:pt x="3076" y="2374"/>
                      </a:lnTo>
                      <a:lnTo>
                        <a:pt x="3080" y="2377"/>
                      </a:lnTo>
                      <a:lnTo>
                        <a:pt x="3085" y="2378"/>
                      </a:lnTo>
                      <a:lnTo>
                        <a:pt x="3089" y="2382"/>
                      </a:lnTo>
                      <a:lnTo>
                        <a:pt x="3091" y="2386"/>
                      </a:lnTo>
                      <a:lnTo>
                        <a:pt x="3090" y="2388"/>
                      </a:lnTo>
                      <a:lnTo>
                        <a:pt x="3090" y="2390"/>
                      </a:lnTo>
                      <a:close/>
                      <a:moveTo>
                        <a:pt x="3128" y="2273"/>
                      </a:moveTo>
                      <a:lnTo>
                        <a:pt x="3122" y="2264"/>
                      </a:lnTo>
                      <a:lnTo>
                        <a:pt x="3117" y="2250"/>
                      </a:lnTo>
                      <a:lnTo>
                        <a:pt x="3117" y="2250"/>
                      </a:lnTo>
                      <a:lnTo>
                        <a:pt x="3124" y="2263"/>
                      </a:lnTo>
                      <a:lnTo>
                        <a:pt x="3128" y="2273"/>
                      </a:lnTo>
                      <a:close/>
                      <a:moveTo>
                        <a:pt x="3132" y="2249"/>
                      </a:moveTo>
                      <a:lnTo>
                        <a:pt x="3126" y="2236"/>
                      </a:lnTo>
                      <a:lnTo>
                        <a:pt x="3122" y="2223"/>
                      </a:lnTo>
                      <a:lnTo>
                        <a:pt x="3120" y="2204"/>
                      </a:lnTo>
                      <a:lnTo>
                        <a:pt x="3120" y="2189"/>
                      </a:lnTo>
                      <a:lnTo>
                        <a:pt x="3119" y="2180"/>
                      </a:lnTo>
                      <a:lnTo>
                        <a:pt x="3119" y="2172"/>
                      </a:lnTo>
                      <a:lnTo>
                        <a:pt x="3116" y="2166"/>
                      </a:lnTo>
                      <a:lnTo>
                        <a:pt x="3113" y="2158"/>
                      </a:lnTo>
                      <a:lnTo>
                        <a:pt x="3106" y="2158"/>
                      </a:lnTo>
                      <a:lnTo>
                        <a:pt x="3095" y="2158"/>
                      </a:lnTo>
                      <a:lnTo>
                        <a:pt x="3093" y="2154"/>
                      </a:lnTo>
                      <a:lnTo>
                        <a:pt x="3090" y="2150"/>
                      </a:lnTo>
                      <a:lnTo>
                        <a:pt x="3089" y="2145"/>
                      </a:lnTo>
                      <a:lnTo>
                        <a:pt x="3089" y="2138"/>
                      </a:lnTo>
                      <a:lnTo>
                        <a:pt x="3087" y="2128"/>
                      </a:lnTo>
                      <a:lnTo>
                        <a:pt x="3086" y="2116"/>
                      </a:lnTo>
                      <a:lnTo>
                        <a:pt x="3078" y="2109"/>
                      </a:lnTo>
                      <a:lnTo>
                        <a:pt x="3071" y="2101"/>
                      </a:lnTo>
                      <a:lnTo>
                        <a:pt x="3067" y="2098"/>
                      </a:lnTo>
                      <a:lnTo>
                        <a:pt x="3063" y="2096"/>
                      </a:lnTo>
                      <a:lnTo>
                        <a:pt x="3058" y="2093"/>
                      </a:lnTo>
                      <a:lnTo>
                        <a:pt x="3054" y="2093"/>
                      </a:lnTo>
                      <a:lnTo>
                        <a:pt x="3052" y="2094"/>
                      </a:lnTo>
                      <a:lnTo>
                        <a:pt x="3051" y="2096"/>
                      </a:lnTo>
                      <a:lnTo>
                        <a:pt x="3050" y="2100"/>
                      </a:lnTo>
                      <a:lnTo>
                        <a:pt x="3049" y="2103"/>
                      </a:lnTo>
                      <a:lnTo>
                        <a:pt x="3049" y="2111"/>
                      </a:lnTo>
                      <a:lnTo>
                        <a:pt x="3049" y="2116"/>
                      </a:lnTo>
                      <a:lnTo>
                        <a:pt x="3043" y="2128"/>
                      </a:lnTo>
                      <a:lnTo>
                        <a:pt x="3039" y="2135"/>
                      </a:lnTo>
                      <a:lnTo>
                        <a:pt x="3037" y="2137"/>
                      </a:lnTo>
                      <a:lnTo>
                        <a:pt x="3034" y="2140"/>
                      </a:lnTo>
                      <a:lnTo>
                        <a:pt x="3032" y="2141"/>
                      </a:lnTo>
                      <a:lnTo>
                        <a:pt x="3029" y="2141"/>
                      </a:lnTo>
                      <a:lnTo>
                        <a:pt x="3024" y="2142"/>
                      </a:lnTo>
                      <a:lnTo>
                        <a:pt x="3021" y="2144"/>
                      </a:lnTo>
                      <a:lnTo>
                        <a:pt x="3019" y="2147"/>
                      </a:lnTo>
                      <a:lnTo>
                        <a:pt x="3017" y="2151"/>
                      </a:lnTo>
                      <a:lnTo>
                        <a:pt x="3017" y="2155"/>
                      </a:lnTo>
                      <a:lnTo>
                        <a:pt x="3019" y="2159"/>
                      </a:lnTo>
                      <a:lnTo>
                        <a:pt x="3016" y="2155"/>
                      </a:lnTo>
                      <a:lnTo>
                        <a:pt x="3016" y="2150"/>
                      </a:lnTo>
                      <a:lnTo>
                        <a:pt x="3017" y="2146"/>
                      </a:lnTo>
                      <a:lnTo>
                        <a:pt x="3020" y="2142"/>
                      </a:lnTo>
                      <a:lnTo>
                        <a:pt x="3024" y="2141"/>
                      </a:lnTo>
                      <a:lnTo>
                        <a:pt x="3029" y="2140"/>
                      </a:lnTo>
                      <a:lnTo>
                        <a:pt x="3032" y="2140"/>
                      </a:lnTo>
                      <a:lnTo>
                        <a:pt x="3034" y="2138"/>
                      </a:lnTo>
                      <a:lnTo>
                        <a:pt x="3036" y="2136"/>
                      </a:lnTo>
                      <a:lnTo>
                        <a:pt x="3038" y="2133"/>
                      </a:lnTo>
                      <a:lnTo>
                        <a:pt x="3043" y="2127"/>
                      </a:lnTo>
                      <a:lnTo>
                        <a:pt x="3047" y="2115"/>
                      </a:lnTo>
                      <a:lnTo>
                        <a:pt x="3043" y="2106"/>
                      </a:lnTo>
                      <a:lnTo>
                        <a:pt x="3038" y="2102"/>
                      </a:lnTo>
                      <a:lnTo>
                        <a:pt x="3021" y="2101"/>
                      </a:lnTo>
                      <a:lnTo>
                        <a:pt x="3006" y="2102"/>
                      </a:lnTo>
                      <a:lnTo>
                        <a:pt x="2999" y="2097"/>
                      </a:lnTo>
                      <a:lnTo>
                        <a:pt x="2992" y="2092"/>
                      </a:lnTo>
                      <a:lnTo>
                        <a:pt x="2977" y="2092"/>
                      </a:lnTo>
                      <a:lnTo>
                        <a:pt x="2969" y="2092"/>
                      </a:lnTo>
                      <a:lnTo>
                        <a:pt x="2971" y="2087"/>
                      </a:lnTo>
                      <a:lnTo>
                        <a:pt x="2973" y="2081"/>
                      </a:lnTo>
                      <a:lnTo>
                        <a:pt x="2971" y="2085"/>
                      </a:lnTo>
                      <a:lnTo>
                        <a:pt x="2969" y="2090"/>
                      </a:lnTo>
                      <a:lnTo>
                        <a:pt x="2979" y="2090"/>
                      </a:lnTo>
                      <a:lnTo>
                        <a:pt x="2994" y="2090"/>
                      </a:lnTo>
                      <a:lnTo>
                        <a:pt x="3001" y="2096"/>
                      </a:lnTo>
                      <a:lnTo>
                        <a:pt x="3007" y="2100"/>
                      </a:lnTo>
                      <a:lnTo>
                        <a:pt x="3024" y="2100"/>
                      </a:lnTo>
                      <a:lnTo>
                        <a:pt x="3039" y="2100"/>
                      </a:lnTo>
                      <a:lnTo>
                        <a:pt x="3043" y="2105"/>
                      </a:lnTo>
                      <a:lnTo>
                        <a:pt x="3049" y="2114"/>
                      </a:lnTo>
                      <a:lnTo>
                        <a:pt x="3049" y="2109"/>
                      </a:lnTo>
                      <a:lnTo>
                        <a:pt x="3049" y="2101"/>
                      </a:lnTo>
                      <a:lnTo>
                        <a:pt x="3050" y="2097"/>
                      </a:lnTo>
                      <a:lnTo>
                        <a:pt x="3051" y="2094"/>
                      </a:lnTo>
                      <a:lnTo>
                        <a:pt x="3052" y="2092"/>
                      </a:lnTo>
                      <a:lnTo>
                        <a:pt x="3054" y="2090"/>
                      </a:lnTo>
                      <a:lnTo>
                        <a:pt x="3059" y="2092"/>
                      </a:lnTo>
                      <a:lnTo>
                        <a:pt x="3063" y="2093"/>
                      </a:lnTo>
                      <a:lnTo>
                        <a:pt x="3068" y="2096"/>
                      </a:lnTo>
                      <a:lnTo>
                        <a:pt x="3072" y="2100"/>
                      </a:lnTo>
                      <a:lnTo>
                        <a:pt x="3078" y="2106"/>
                      </a:lnTo>
                      <a:lnTo>
                        <a:pt x="3086" y="2114"/>
                      </a:lnTo>
                      <a:lnTo>
                        <a:pt x="3089" y="2125"/>
                      </a:lnTo>
                      <a:lnTo>
                        <a:pt x="3089" y="2136"/>
                      </a:lnTo>
                      <a:lnTo>
                        <a:pt x="3090" y="2142"/>
                      </a:lnTo>
                      <a:lnTo>
                        <a:pt x="3090" y="2147"/>
                      </a:lnTo>
                      <a:lnTo>
                        <a:pt x="3093" y="2151"/>
                      </a:lnTo>
                      <a:lnTo>
                        <a:pt x="3095" y="2155"/>
                      </a:lnTo>
                      <a:lnTo>
                        <a:pt x="3106" y="2155"/>
                      </a:lnTo>
                      <a:lnTo>
                        <a:pt x="3113" y="2155"/>
                      </a:lnTo>
                      <a:lnTo>
                        <a:pt x="3116" y="2162"/>
                      </a:lnTo>
                      <a:lnTo>
                        <a:pt x="3119" y="2169"/>
                      </a:lnTo>
                      <a:lnTo>
                        <a:pt x="3119" y="2177"/>
                      </a:lnTo>
                      <a:lnTo>
                        <a:pt x="3120" y="2186"/>
                      </a:lnTo>
                      <a:lnTo>
                        <a:pt x="3120" y="2203"/>
                      </a:lnTo>
                      <a:lnTo>
                        <a:pt x="3122" y="2220"/>
                      </a:lnTo>
                      <a:lnTo>
                        <a:pt x="3128" y="2234"/>
                      </a:lnTo>
                      <a:lnTo>
                        <a:pt x="3132" y="2249"/>
                      </a:lnTo>
                      <a:lnTo>
                        <a:pt x="3132" y="2249"/>
                      </a:lnTo>
                      <a:close/>
                      <a:moveTo>
                        <a:pt x="3020" y="2162"/>
                      </a:moveTo>
                      <a:lnTo>
                        <a:pt x="3020" y="2162"/>
                      </a:lnTo>
                      <a:lnTo>
                        <a:pt x="3021" y="2163"/>
                      </a:lnTo>
                      <a:lnTo>
                        <a:pt x="3021" y="2166"/>
                      </a:lnTo>
                      <a:lnTo>
                        <a:pt x="3023" y="2168"/>
                      </a:lnTo>
                      <a:lnTo>
                        <a:pt x="3021" y="2166"/>
                      </a:lnTo>
                      <a:lnTo>
                        <a:pt x="3020" y="2162"/>
                      </a:lnTo>
                      <a:close/>
                      <a:moveTo>
                        <a:pt x="3032" y="2179"/>
                      </a:moveTo>
                      <a:lnTo>
                        <a:pt x="3033" y="2182"/>
                      </a:lnTo>
                      <a:lnTo>
                        <a:pt x="3034" y="2186"/>
                      </a:lnTo>
                      <a:lnTo>
                        <a:pt x="3034" y="2188"/>
                      </a:lnTo>
                      <a:lnTo>
                        <a:pt x="3033" y="2188"/>
                      </a:lnTo>
                      <a:lnTo>
                        <a:pt x="3030" y="2188"/>
                      </a:lnTo>
                      <a:lnTo>
                        <a:pt x="3029" y="2188"/>
                      </a:lnTo>
                      <a:lnTo>
                        <a:pt x="3024" y="2186"/>
                      </a:lnTo>
                      <a:lnTo>
                        <a:pt x="3021" y="2186"/>
                      </a:lnTo>
                      <a:lnTo>
                        <a:pt x="3010" y="2181"/>
                      </a:lnTo>
                      <a:lnTo>
                        <a:pt x="3002" y="2176"/>
                      </a:lnTo>
                      <a:lnTo>
                        <a:pt x="2995" y="2177"/>
                      </a:lnTo>
                      <a:lnTo>
                        <a:pt x="2988" y="2180"/>
                      </a:lnTo>
                      <a:lnTo>
                        <a:pt x="2981" y="2182"/>
                      </a:lnTo>
                      <a:lnTo>
                        <a:pt x="2973" y="2186"/>
                      </a:lnTo>
                      <a:lnTo>
                        <a:pt x="2962" y="2199"/>
                      </a:lnTo>
                      <a:lnTo>
                        <a:pt x="2950" y="2214"/>
                      </a:lnTo>
                      <a:lnTo>
                        <a:pt x="2937" y="2219"/>
                      </a:lnTo>
                      <a:lnTo>
                        <a:pt x="2928" y="2223"/>
                      </a:lnTo>
                      <a:lnTo>
                        <a:pt x="2925" y="2227"/>
                      </a:lnTo>
                      <a:lnTo>
                        <a:pt x="2925" y="2230"/>
                      </a:lnTo>
                      <a:lnTo>
                        <a:pt x="2927" y="2236"/>
                      </a:lnTo>
                      <a:lnTo>
                        <a:pt x="2928" y="2242"/>
                      </a:lnTo>
                      <a:lnTo>
                        <a:pt x="2927" y="2245"/>
                      </a:lnTo>
                      <a:lnTo>
                        <a:pt x="2925" y="2247"/>
                      </a:lnTo>
                      <a:lnTo>
                        <a:pt x="2925" y="2252"/>
                      </a:lnTo>
                      <a:lnTo>
                        <a:pt x="2927" y="2258"/>
                      </a:lnTo>
                      <a:lnTo>
                        <a:pt x="2927" y="2258"/>
                      </a:lnTo>
                      <a:lnTo>
                        <a:pt x="2925" y="2252"/>
                      </a:lnTo>
                      <a:lnTo>
                        <a:pt x="2925" y="2247"/>
                      </a:lnTo>
                      <a:lnTo>
                        <a:pt x="2927" y="2243"/>
                      </a:lnTo>
                      <a:lnTo>
                        <a:pt x="2927" y="2239"/>
                      </a:lnTo>
                      <a:lnTo>
                        <a:pt x="2927" y="2233"/>
                      </a:lnTo>
                      <a:lnTo>
                        <a:pt x="2925" y="2229"/>
                      </a:lnTo>
                      <a:lnTo>
                        <a:pt x="2925" y="2225"/>
                      </a:lnTo>
                      <a:lnTo>
                        <a:pt x="2927" y="2221"/>
                      </a:lnTo>
                      <a:lnTo>
                        <a:pt x="2937" y="2216"/>
                      </a:lnTo>
                      <a:lnTo>
                        <a:pt x="2950" y="2212"/>
                      </a:lnTo>
                      <a:lnTo>
                        <a:pt x="2962" y="2198"/>
                      </a:lnTo>
                      <a:lnTo>
                        <a:pt x="2973" y="2184"/>
                      </a:lnTo>
                      <a:lnTo>
                        <a:pt x="2980" y="2181"/>
                      </a:lnTo>
                      <a:lnTo>
                        <a:pt x="2988" y="2177"/>
                      </a:lnTo>
                      <a:lnTo>
                        <a:pt x="2994" y="2176"/>
                      </a:lnTo>
                      <a:lnTo>
                        <a:pt x="3001" y="2175"/>
                      </a:lnTo>
                      <a:lnTo>
                        <a:pt x="3008" y="2180"/>
                      </a:lnTo>
                      <a:lnTo>
                        <a:pt x="3020" y="2184"/>
                      </a:lnTo>
                      <a:lnTo>
                        <a:pt x="3024" y="2185"/>
                      </a:lnTo>
                      <a:lnTo>
                        <a:pt x="3028" y="2186"/>
                      </a:lnTo>
                      <a:lnTo>
                        <a:pt x="3030" y="2186"/>
                      </a:lnTo>
                      <a:lnTo>
                        <a:pt x="3032" y="2186"/>
                      </a:lnTo>
                      <a:lnTo>
                        <a:pt x="3033" y="2185"/>
                      </a:lnTo>
                      <a:lnTo>
                        <a:pt x="3033" y="2184"/>
                      </a:lnTo>
                      <a:lnTo>
                        <a:pt x="3033" y="2181"/>
                      </a:lnTo>
                      <a:lnTo>
                        <a:pt x="3032" y="2179"/>
                      </a:lnTo>
                      <a:close/>
                      <a:moveTo>
                        <a:pt x="2936" y="2268"/>
                      </a:moveTo>
                      <a:lnTo>
                        <a:pt x="2936" y="2268"/>
                      </a:lnTo>
                      <a:lnTo>
                        <a:pt x="2936" y="2269"/>
                      </a:lnTo>
                      <a:lnTo>
                        <a:pt x="2928" y="2273"/>
                      </a:lnTo>
                      <a:lnTo>
                        <a:pt x="2918" y="2278"/>
                      </a:lnTo>
                      <a:lnTo>
                        <a:pt x="2918" y="2277"/>
                      </a:lnTo>
                      <a:lnTo>
                        <a:pt x="2927" y="2272"/>
                      </a:lnTo>
                      <a:lnTo>
                        <a:pt x="2936" y="2268"/>
                      </a:lnTo>
                      <a:close/>
                      <a:moveTo>
                        <a:pt x="2920" y="2291"/>
                      </a:moveTo>
                      <a:lnTo>
                        <a:pt x="2920" y="2294"/>
                      </a:lnTo>
                      <a:lnTo>
                        <a:pt x="2918" y="2296"/>
                      </a:lnTo>
                      <a:lnTo>
                        <a:pt x="2907" y="2303"/>
                      </a:lnTo>
                      <a:lnTo>
                        <a:pt x="2899" y="2309"/>
                      </a:lnTo>
                      <a:lnTo>
                        <a:pt x="2899" y="2308"/>
                      </a:lnTo>
                      <a:lnTo>
                        <a:pt x="2907" y="2302"/>
                      </a:lnTo>
                      <a:lnTo>
                        <a:pt x="2918" y="2295"/>
                      </a:lnTo>
                      <a:lnTo>
                        <a:pt x="2919" y="2293"/>
                      </a:lnTo>
                      <a:lnTo>
                        <a:pt x="2920" y="2291"/>
                      </a:lnTo>
                      <a:close/>
                      <a:moveTo>
                        <a:pt x="2914" y="2326"/>
                      </a:moveTo>
                      <a:lnTo>
                        <a:pt x="2914" y="2328"/>
                      </a:lnTo>
                      <a:lnTo>
                        <a:pt x="2914" y="2329"/>
                      </a:lnTo>
                      <a:lnTo>
                        <a:pt x="2906" y="2350"/>
                      </a:lnTo>
                      <a:lnTo>
                        <a:pt x="2899" y="2370"/>
                      </a:lnTo>
                      <a:lnTo>
                        <a:pt x="2893" y="2391"/>
                      </a:lnTo>
                      <a:lnTo>
                        <a:pt x="2885" y="2412"/>
                      </a:lnTo>
                      <a:lnTo>
                        <a:pt x="2884" y="2414"/>
                      </a:lnTo>
                      <a:lnTo>
                        <a:pt x="2880" y="2416"/>
                      </a:lnTo>
                      <a:lnTo>
                        <a:pt x="2875" y="2417"/>
                      </a:lnTo>
                      <a:lnTo>
                        <a:pt x="2871" y="2417"/>
                      </a:lnTo>
                      <a:lnTo>
                        <a:pt x="2864" y="2413"/>
                      </a:lnTo>
                      <a:lnTo>
                        <a:pt x="2858" y="2408"/>
                      </a:lnTo>
                      <a:lnTo>
                        <a:pt x="2850" y="2404"/>
                      </a:lnTo>
                      <a:lnTo>
                        <a:pt x="2842" y="2403"/>
                      </a:lnTo>
                      <a:lnTo>
                        <a:pt x="2840" y="2400"/>
                      </a:lnTo>
                      <a:lnTo>
                        <a:pt x="2837" y="2401"/>
                      </a:lnTo>
                      <a:lnTo>
                        <a:pt x="2836" y="2403"/>
                      </a:lnTo>
                      <a:lnTo>
                        <a:pt x="2835" y="2405"/>
                      </a:lnTo>
                      <a:lnTo>
                        <a:pt x="2835" y="2405"/>
                      </a:lnTo>
                      <a:lnTo>
                        <a:pt x="2835" y="2403"/>
                      </a:lnTo>
                      <a:lnTo>
                        <a:pt x="2837" y="2400"/>
                      </a:lnTo>
                      <a:lnTo>
                        <a:pt x="2841" y="2399"/>
                      </a:lnTo>
                      <a:lnTo>
                        <a:pt x="2844" y="2401"/>
                      </a:lnTo>
                      <a:lnTo>
                        <a:pt x="2850" y="2403"/>
                      </a:lnTo>
                      <a:lnTo>
                        <a:pt x="2858" y="2407"/>
                      </a:lnTo>
                      <a:lnTo>
                        <a:pt x="2864" y="2411"/>
                      </a:lnTo>
                      <a:lnTo>
                        <a:pt x="2872" y="2414"/>
                      </a:lnTo>
                      <a:lnTo>
                        <a:pt x="2876" y="2414"/>
                      </a:lnTo>
                      <a:lnTo>
                        <a:pt x="2880" y="2414"/>
                      </a:lnTo>
                      <a:lnTo>
                        <a:pt x="2884" y="2413"/>
                      </a:lnTo>
                      <a:lnTo>
                        <a:pt x="2885" y="2411"/>
                      </a:lnTo>
                      <a:lnTo>
                        <a:pt x="2893" y="2390"/>
                      </a:lnTo>
                      <a:lnTo>
                        <a:pt x="2899" y="2369"/>
                      </a:lnTo>
                      <a:lnTo>
                        <a:pt x="2906" y="2348"/>
                      </a:lnTo>
                      <a:lnTo>
                        <a:pt x="2914" y="2328"/>
                      </a:lnTo>
                      <a:lnTo>
                        <a:pt x="2914" y="2328"/>
                      </a:lnTo>
                      <a:lnTo>
                        <a:pt x="2914" y="2326"/>
                      </a:lnTo>
                      <a:close/>
                      <a:moveTo>
                        <a:pt x="2849" y="2475"/>
                      </a:moveTo>
                      <a:lnTo>
                        <a:pt x="2848" y="2477"/>
                      </a:lnTo>
                      <a:lnTo>
                        <a:pt x="2846" y="2475"/>
                      </a:lnTo>
                      <a:lnTo>
                        <a:pt x="2841" y="2475"/>
                      </a:lnTo>
                      <a:lnTo>
                        <a:pt x="2836" y="2474"/>
                      </a:lnTo>
                      <a:lnTo>
                        <a:pt x="2835" y="2477"/>
                      </a:lnTo>
                      <a:lnTo>
                        <a:pt x="2833" y="2483"/>
                      </a:lnTo>
                      <a:lnTo>
                        <a:pt x="2832" y="2491"/>
                      </a:lnTo>
                      <a:lnTo>
                        <a:pt x="2833" y="2483"/>
                      </a:lnTo>
                      <a:lnTo>
                        <a:pt x="2835" y="2475"/>
                      </a:lnTo>
                      <a:lnTo>
                        <a:pt x="2836" y="2473"/>
                      </a:lnTo>
                      <a:lnTo>
                        <a:pt x="2840" y="2473"/>
                      </a:lnTo>
                      <a:lnTo>
                        <a:pt x="2845" y="2474"/>
                      </a:lnTo>
                      <a:lnTo>
                        <a:pt x="2849" y="2475"/>
                      </a:lnTo>
                      <a:close/>
                      <a:moveTo>
                        <a:pt x="2835" y="2522"/>
                      </a:moveTo>
                      <a:lnTo>
                        <a:pt x="2835" y="2522"/>
                      </a:lnTo>
                      <a:lnTo>
                        <a:pt x="2833" y="2528"/>
                      </a:lnTo>
                      <a:lnTo>
                        <a:pt x="2832" y="2534"/>
                      </a:lnTo>
                      <a:lnTo>
                        <a:pt x="2829" y="2540"/>
                      </a:lnTo>
                      <a:lnTo>
                        <a:pt x="2827" y="2545"/>
                      </a:lnTo>
                      <a:lnTo>
                        <a:pt x="2832" y="2534"/>
                      </a:lnTo>
                      <a:lnTo>
                        <a:pt x="2835" y="2522"/>
                      </a:lnTo>
                      <a:close/>
                      <a:moveTo>
                        <a:pt x="2824" y="2550"/>
                      </a:moveTo>
                      <a:lnTo>
                        <a:pt x="2822" y="2552"/>
                      </a:lnTo>
                      <a:lnTo>
                        <a:pt x="2815" y="2550"/>
                      </a:lnTo>
                      <a:lnTo>
                        <a:pt x="2809" y="2550"/>
                      </a:lnTo>
                      <a:lnTo>
                        <a:pt x="2802" y="2550"/>
                      </a:lnTo>
                      <a:lnTo>
                        <a:pt x="2802" y="2536"/>
                      </a:lnTo>
                      <a:lnTo>
                        <a:pt x="2804" y="2522"/>
                      </a:lnTo>
                      <a:lnTo>
                        <a:pt x="2804" y="2509"/>
                      </a:lnTo>
                      <a:lnTo>
                        <a:pt x="2802" y="2495"/>
                      </a:lnTo>
                      <a:lnTo>
                        <a:pt x="2791" y="2477"/>
                      </a:lnTo>
                      <a:lnTo>
                        <a:pt x="2779" y="2458"/>
                      </a:lnTo>
                      <a:lnTo>
                        <a:pt x="2778" y="2451"/>
                      </a:lnTo>
                      <a:lnTo>
                        <a:pt x="2779" y="2443"/>
                      </a:lnTo>
                      <a:lnTo>
                        <a:pt x="2779" y="2449"/>
                      </a:lnTo>
                      <a:lnTo>
                        <a:pt x="2780" y="2456"/>
                      </a:lnTo>
                      <a:lnTo>
                        <a:pt x="2791" y="2475"/>
                      </a:lnTo>
                      <a:lnTo>
                        <a:pt x="2802" y="2493"/>
                      </a:lnTo>
                      <a:lnTo>
                        <a:pt x="2805" y="2508"/>
                      </a:lnTo>
                      <a:lnTo>
                        <a:pt x="2804" y="2521"/>
                      </a:lnTo>
                      <a:lnTo>
                        <a:pt x="2804" y="2535"/>
                      </a:lnTo>
                      <a:lnTo>
                        <a:pt x="2802" y="2549"/>
                      </a:lnTo>
                      <a:lnTo>
                        <a:pt x="2809" y="2549"/>
                      </a:lnTo>
                      <a:lnTo>
                        <a:pt x="2816" y="2549"/>
                      </a:lnTo>
                      <a:lnTo>
                        <a:pt x="2822" y="2550"/>
                      </a:lnTo>
                      <a:lnTo>
                        <a:pt x="2824" y="2550"/>
                      </a:lnTo>
                      <a:close/>
                      <a:moveTo>
                        <a:pt x="2810" y="2605"/>
                      </a:moveTo>
                      <a:lnTo>
                        <a:pt x="2810" y="2605"/>
                      </a:lnTo>
                      <a:lnTo>
                        <a:pt x="2800" y="2597"/>
                      </a:lnTo>
                      <a:lnTo>
                        <a:pt x="2783" y="2587"/>
                      </a:lnTo>
                      <a:lnTo>
                        <a:pt x="2784" y="2587"/>
                      </a:lnTo>
                      <a:lnTo>
                        <a:pt x="2787" y="2587"/>
                      </a:lnTo>
                      <a:lnTo>
                        <a:pt x="2791" y="2588"/>
                      </a:lnTo>
                      <a:lnTo>
                        <a:pt x="2794" y="2592"/>
                      </a:lnTo>
                      <a:lnTo>
                        <a:pt x="2798" y="2596"/>
                      </a:lnTo>
                      <a:lnTo>
                        <a:pt x="2802" y="2600"/>
                      </a:lnTo>
                      <a:lnTo>
                        <a:pt x="2806" y="2604"/>
                      </a:lnTo>
                      <a:lnTo>
                        <a:pt x="2809" y="2605"/>
                      </a:lnTo>
                      <a:lnTo>
                        <a:pt x="2810" y="2605"/>
                      </a:lnTo>
                      <a:close/>
                      <a:moveTo>
                        <a:pt x="2783" y="2613"/>
                      </a:moveTo>
                      <a:lnTo>
                        <a:pt x="2783" y="2615"/>
                      </a:lnTo>
                      <a:lnTo>
                        <a:pt x="2787" y="2614"/>
                      </a:lnTo>
                      <a:lnTo>
                        <a:pt x="2792" y="2613"/>
                      </a:lnTo>
                      <a:lnTo>
                        <a:pt x="2797" y="2613"/>
                      </a:lnTo>
                      <a:lnTo>
                        <a:pt x="2802" y="2615"/>
                      </a:lnTo>
                      <a:lnTo>
                        <a:pt x="2804" y="2624"/>
                      </a:lnTo>
                      <a:lnTo>
                        <a:pt x="2806" y="2639"/>
                      </a:lnTo>
                      <a:lnTo>
                        <a:pt x="2809" y="2645"/>
                      </a:lnTo>
                      <a:lnTo>
                        <a:pt x="2811" y="2652"/>
                      </a:lnTo>
                      <a:lnTo>
                        <a:pt x="2814" y="2657"/>
                      </a:lnTo>
                      <a:lnTo>
                        <a:pt x="2820" y="2661"/>
                      </a:lnTo>
                      <a:lnTo>
                        <a:pt x="2823" y="2661"/>
                      </a:lnTo>
                      <a:lnTo>
                        <a:pt x="2827" y="2659"/>
                      </a:lnTo>
                      <a:lnTo>
                        <a:pt x="2831" y="2659"/>
                      </a:lnTo>
                      <a:lnTo>
                        <a:pt x="2835" y="2661"/>
                      </a:lnTo>
                      <a:lnTo>
                        <a:pt x="2845" y="2670"/>
                      </a:lnTo>
                      <a:lnTo>
                        <a:pt x="2858" y="2679"/>
                      </a:lnTo>
                      <a:lnTo>
                        <a:pt x="2866" y="2683"/>
                      </a:lnTo>
                      <a:lnTo>
                        <a:pt x="2874" y="2685"/>
                      </a:lnTo>
                      <a:lnTo>
                        <a:pt x="2877" y="2687"/>
                      </a:lnTo>
                      <a:lnTo>
                        <a:pt x="2880" y="2688"/>
                      </a:lnTo>
                      <a:lnTo>
                        <a:pt x="2883" y="2690"/>
                      </a:lnTo>
                      <a:lnTo>
                        <a:pt x="2885" y="2693"/>
                      </a:lnTo>
                      <a:lnTo>
                        <a:pt x="2888" y="2706"/>
                      </a:lnTo>
                      <a:lnTo>
                        <a:pt x="2890" y="2721"/>
                      </a:lnTo>
                      <a:lnTo>
                        <a:pt x="2896" y="2724"/>
                      </a:lnTo>
                      <a:lnTo>
                        <a:pt x="2902" y="2725"/>
                      </a:lnTo>
                      <a:lnTo>
                        <a:pt x="2905" y="2728"/>
                      </a:lnTo>
                      <a:lnTo>
                        <a:pt x="2909" y="2729"/>
                      </a:lnTo>
                      <a:lnTo>
                        <a:pt x="2911" y="2732"/>
                      </a:lnTo>
                      <a:lnTo>
                        <a:pt x="2914" y="2734"/>
                      </a:lnTo>
                      <a:lnTo>
                        <a:pt x="2915" y="2749"/>
                      </a:lnTo>
                      <a:lnTo>
                        <a:pt x="2918" y="2763"/>
                      </a:lnTo>
                      <a:lnTo>
                        <a:pt x="2922" y="2776"/>
                      </a:lnTo>
                      <a:lnTo>
                        <a:pt x="2925" y="2788"/>
                      </a:lnTo>
                      <a:lnTo>
                        <a:pt x="2929" y="2798"/>
                      </a:lnTo>
                      <a:lnTo>
                        <a:pt x="2932" y="2808"/>
                      </a:lnTo>
                      <a:lnTo>
                        <a:pt x="2931" y="2828"/>
                      </a:lnTo>
                      <a:lnTo>
                        <a:pt x="2928" y="2846"/>
                      </a:lnTo>
                      <a:lnTo>
                        <a:pt x="2928" y="2860"/>
                      </a:lnTo>
                      <a:lnTo>
                        <a:pt x="2931" y="2876"/>
                      </a:lnTo>
                      <a:lnTo>
                        <a:pt x="2932" y="2891"/>
                      </a:lnTo>
                      <a:lnTo>
                        <a:pt x="2932" y="2905"/>
                      </a:lnTo>
                      <a:lnTo>
                        <a:pt x="2929" y="2912"/>
                      </a:lnTo>
                      <a:lnTo>
                        <a:pt x="2928" y="2917"/>
                      </a:lnTo>
                      <a:lnTo>
                        <a:pt x="2928" y="2921"/>
                      </a:lnTo>
                      <a:lnTo>
                        <a:pt x="2928" y="2925"/>
                      </a:lnTo>
                      <a:lnTo>
                        <a:pt x="2924" y="2934"/>
                      </a:lnTo>
                      <a:lnTo>
                        <a:pt x="2923" y="2942"/>
                      </a:lnTo>
                      <a:lnTo>
                        <a:pt x="2922" y="2946"/>
                      </a:lnTo>
                      <a:lnTo>
                        <a:pt x="2923" y="2950"/>
                      </a:lnTo>
                      <a:lnTo>
                        <a:pt x="2924" y="2953"/>
                      </a:lnTo>
                      <a:lnTo>
                        <a:pt x="2928" y="2956"/>
                      </a:lnTo>
                      <a:lnTo>
                        <a:pt x="2932" y="2952"/>
                      </a:lnTo>
                      <a:lnTo>
                        <a:pt x="2934" y="2947"/>
                      </a:lnTo>
                      <a:lnTo>
                        <a:pt x="2937" y="2940"/>
                      </a:lnTo>
                      <a:lnTo>
                        <a:pt x="2938" y="2935"/>
                      </a:lnTo>
                      <a:lnTo>
                        <a:pt x="2941" y="2929"/>
                      </a:lnTo>
                      <a:lnTo>
                        <a:pt x="2942" y="2924"/>
                      </a:lnTo>
                      <a:lnTo>
                        <a:pt x="2946" y="2921"/>
                      </a:lnTo>
                      <a:lnTo>
                        <a:pt x="2950" y="2920"/>
                      </a:lnTo>
                      <a:lnTo>
                        <a:pt x="2954" y="2921"/>
                      </a:lnTo>
                      <a:lnTo>
                        <a:pt x="2957" y="2924"/>
                      </a:lnTo>
                      <a:lnTo>
                        <a:pt x="2957" y="2928"/>
                      </a:lnTo>
                      <a:lnTo>
                        <a:pt x="2957" y="2933"/>
                      </a:lnTo>
                      <a:lnTo>
                        <a:pt x="2955" y="2939"/>
                      </a:lnTo>
                      <a:lnTo>
                        <a:pt x="2954" y="2944"/>
                      </a:lnTo>
                      <a:lnTo>
                        <a:pt x="2954" y="2951"/>
                      </a:lnTo>
                      <a:lnTo>
                        <a:pt x="2955" y="2956"/>
                      </a:lnTo>
                      <a:lnTo>
                        <a:pt x="2957" y="2960"/>
                      </a:lnTo>
                      <a:lnTo>
                        <a:pt x="2960" y="2963"/>
                      </a:lnTo>
                      <a:lnTo>
                        <a:pt x="2964" y="2965"/>
                      </a:lnTo>
                      <a:lnTo>
                        <a:pt x="2969" y="2965"/>
                      </a:lnTo>
                      <a:lnTo>
                        <a:pt x="2972" y="2964"/>
                      </a:lnTo>
                      <a:lnTo>
                        <a:pt x="2973" y="2961"/>
                      </a:lnTo>
                      <a:lnTo>
                        <a:pt x="2975" y="2957"/>
                      </a:lnTo>
                      <a:lnTo>
                        <a:pt x="2976" y="2955"/>
                      </a:lnTo>
                      <a:lnTo>
                        <a:pt x="2976" y="2948"/>
                      </a:lnTo>
                      <a:lnTo>
                        <a:pt x="2979" y="2943"/>
                      </a:lnTo>
                      <a:lnTo>
                        <a:pt x="2984" y="2948"/>
                      </a:lnTo>
                      <a:lnTo>
                        <a:pt x="2988" y="2956"/>
                      </a:lnTo>
                      <a:lnTo>
                        <a:pt x="2993" y="2952"/>
                      </a:lnTo>
                      <a:lnTo>
                        <a:pt x="2997" y="2947"/>
                      </a:lnTo>
                      <a:lnTo>
                        <a:pt x="2999" y="2952"/>
                      </a:lnTo>
                      <a:lnTo>
                        <a:pt x="3002" y="2956"/>
                      </a:lnTo>
                      <a:lnTo>
                        <a:pt x="3007" y="2955"/>
                      </a:lnTo>
                      <a:lnTo>
                        <a:pt x="3011" y="2952"/>
                      </a:lnTo>
                      <a:lnTo>
                        <a:pt x="3015" y="2950"/>
                      </a:lnTo>
                      <a:lnTo>
                        <a:pt x="3019" y="2946"/>
                      </a:lnTo>
                      <a:lnTo>
                        <a:pt x="3025" y="2938"/>
                      </a:lnTo>
                      <a:lnTo>
                        <a:pt x="3029" y="2929"/>
                      </a:lnTo>
                      <a:lnTo>
                        <a:pt x="3028" y="2925"/>
                      </a:lnTo>
                      <a:lnTo>
                        <a:pt x="3025" y="2920"/>
                      </a:lnTo>
                      <a:lnTo>
                        <a:pt x="3034" y="2920"/>
                      </a:lnTo>
                      <a:lnTo>
                        <a:pt x="3043" y="2920"/>
                      </a:lnTo>
                      <a:lnTo>
                        <a:pt x="3039" y="2907"/>
                      </a:lnTo>
                      <a:lnTo>
                        <a:pt x="3034" y="2896"/>
                      </a:lnTo>
                      <a:lnTo>
                        <a:pt x="3037" y="2896"/>
                      </a:lnTo>
                      <a:lnTo>
                        <a:pt x="3039" y="2896"/>
                      </a:lnTo>
                      <a:lnTo>
                        <a:pt x="3042" y="2899"/>
                      </a:lnTo>
                      <a:lnTo>
                        <a:pt x="3043" y="2902"/>
                      </a:lnTo>
                      <a:lnTo>
                        <a:pt x="3046" y="2904"/>
                      </a:lnTo>
                      <a:lnTo>
                        <a:pt x="3047" y="2907"/>
                      </a:lnTo>
                      <a:lnTo>
                        <a:pt x="3050" y="2909"/>
                      </a:lnTo>
                      <a:lnTo>
                        <a:pt x="3054" y="2911"/>
                      </a:lnTo>
                      <a:lnTo>
                        <a:pt x="3059" y="2909"/>
                      </a:lnTo>
                      <a:lnTo>
                        <a:pt x="3063" y="2905"/>
                      </a:lnTo>
                      <a:lnTo>
                        <a:pt x="3065" y="2900"/>
                      </a:lnTo>
                      <a:lnTo>
                        <a:pt x="3067" y="2896"/>
                      </a:lnTo>
                      <a:lnTo>
                        <a:pt x="3068" y="2886"/>
                      </a:lnTo>
                      <a:lnTo>
                        <a:pt x="3068" y="2874"/>
                      </a:lnTo>
                      <a:lnTo>
                        <a:pt x="3067" y="2868"/>
                      </a:lnTo>
                      <a:lnTo>
                        <a:pt x="3068" y="2863"/>
                      </a:lnTo>
                      <a:lnTo>
                        <a:pt x="3069" y="2859"/>
                      </a:lnTo>
                      <a:lnTo>
                        <a:pt x="3072" y="2855"/>
                      </a:lnTo>
                      <a:lnTo>
                        <a:pt x="3073" y="2852"/>
                      </a:lnTo>
                      <a:lnTo>
                        <a:pt x="3076" y="2852"/>
                      </a:lnTo>
                      <a:lnTo>
                        <a:pt x="3078" y="2854"/>
                      </a:lnTo>
                      <a:lnTo>
                        <a:pt x="3081" y="2856"/>
                      </a:lnTo>
                      <a:lnTo>
                        <a:pt x="3086" y="2864"/>
                      </a:lnTo>
                      <a:lnTo>
                        <a:pt x="3090" y="2869"/>
                      </a:lnTo>
                      <a:lnTo>
                        <a:pt x="3097" y="2889"/>
                      </a:lnTo>
                      <a:lnTo>
                        <a:pt x="3104" y="2905"/>
                      </a:lnTo>
                      <a:lnTo>
                        <a:pt x="3107" y="2915"/>
                      </a:lnTo>
                      <a:lnTo>
                        <a:pt x="3110" y="2924"/>
                      </a:lnTo>
                      <a:lnTo>
                        <a:pt x="3112" y="2931"/>
                      </a:lnTo>
                      <a:lnTo>
                        <a:pt x="3117" y="2938"/>
                      </a:lnTo>
                      <a:lnTo>
                        <a:pt x="3125" y="2934"/>
                      </a:lnTo>
                      <a:lnTo>
                        <a:pt x="3132" y="2929"/>
                      </a:lnTo>
                      <a:lnTo>
                        <a:pt x="3134" y="2943"/>
                      </a:lnTo>
                      <a:lnTo>
                        <a:pt x="3134" y="2959"/>
                      </a:lnTo>
                      <a:lnTo>
                        <a:pt x="3133" y="2974"/>
                      </a:lnTo>
                      <a:lnTo>
                        <a:pt x="3132" y="2988"/>
                      </a:lnTo>
                      <a:lnTo>
                        <a:pt x="3135" y="3003"/>
                      </a:lnTo>
                      <a:lnTo>
                        <a:pt x="3137" y="3017"/>
                      </a:lnTo>
                      <a:lnTo>
                        <a:pt x="3139" y="3030"/>
                      </a:lnTo>
                      <a:lnTo>
                        <a:pt x="3142" y="3044"/>
                      </a:lnTo>
                      <a:lnTo>
                        <a:pt x="3150" y="3060"/>
                      </a:lnTo>
                      <a:lnTo>
                        <a:pt x="3155" y="3073"/>
                      </a:lnTo>
                      <a:lnTo>
                        <a:pt x="3156" y="3082"/>
                      </a:lnTo>
                      <a:lnTo>
                        <a:pt x="3156" y="3092"/>
                      </a:lnTo>
                      <a:lnTo>
                        <a:pt x="3156" y="3097"/>
                      </a:lnTo>
                      <a:lnTo>
                        <a:pt x="3156" y="3102"/>
                      </a:lnTo>
                      <a:lnTo>
                        <a:pt x="3157" y="3108"/>
                      </a:lnTo>
                      <a:lnTo>
                        <a:pt x="3160" y="3113"/>
                      </a:lnTo>
                      <a:lnTo>
                        <a:pt x="3161" y="3114"/>
                      </a:lnTo>
                      <a:lnTo>
                        <a:pt x="3163" y="3112"/>
                      </a:lnTo>
                      <a:lnTo>
                        <a:pt x="3164" y="3106"/>
                      </a:lnTo>
                      <a:lnTo>
                        <a:pt x="3165" y="3101"/>
                      </a:lnTo>
                      <a:lnTo>
                        <a:pt x="3165" y="3097"/>
                      </a:lnTo>
                      <a:lnTo>
                        <a:pt x="3167" y="3092"/>
                      </a:lnTo>
                      <a:lnTo>
                        <a:pt x="3168" y="3089"/>
                      </a:lnTo>
                      <a:lnTo>
                        <a:pt x="3169" y="3091"/>
                      </a:lnTo>
                      <a:lnTo>
                        <a:pt x="3174" y="3097"/>
                      </a:lnTo>
                      <a:lnTo>
                        <a:pt x="3177" y="3104"/>
                      </a:lnTo>
                      <a:lnTo>
                        <a:pt x="3181" y="3112"/>
                      </a:lnTo>
                      <a:lnTo>
                        <a:pt x="3182" y="3118"/>
                      </a:lnTo>
                      <a:lnTo>
                        <a:pt x="3187" y="3132"/>
                      </a:lnTo>
                      <a:lnTo>
                        <a:pt x="3192" y="3146"/>
                      </a:lnTo>
                      <a:lnTo>
                        <a:pt x="3196" y="3156"/>
                      </a:lnTo>
                      <a:lnTo>
                        <a:pt x="3202" y="3166"/>
                      </a:lnTo>
                      <a:lnTo>
                        <a:pt x="3205" y="3176"/>
                      </a:lnTo>
                      <a:lnTo>
                        <a:pt x="3207" y="3187"/>
                      </a:lnTo>
                      <a:lnTo>
                        <a:pt x="3203" y="3194"/>
                      </a:lnTo>
                      <a:lnTo>
                        <a:pt x="3198" y="3201"/>
                      </a:lnTo>
                      <a:lnTo>
                        <a:pt x="3195" y="3209"/>
                      </a:lnTo>
                      <a:lnTo>
                        <a:pt x="3194" y="3218"/>
                      </a:lnTo>
                      <a:lnTo>
                        <a:pt x="3195" y="3226"/>
                      </a:lnTo>
                      <a:lnTo>
                        <a:pt x="3198" y="3233"/>
                      </a:lnTo>
                      <a:lnTo>
                        <a:pt x="3203" y="3238"/>
                      </a:lnTo>
                      <a:lnTo>
                        <a:pt x="3208" y="3242"/>
                      </a:lnTo>
                      <a:lnTo>
                        <a:pt x="3211" y="3245"/>
                      </a:lnTo>
                      <a:lnTo>
                        <a:pt x="3213" y="3246"/>
                      </a:lnTo>
                      <a:lnTo>
                        <a:pt x="3215" y="3249"/>
                      </a:lnTo>
                      <a:lnTo>
                        <a:pt x="3216" y="3253"/>
                      </a:lnTo>
                      <a:lnTo>
                        <a:pt x="3215" y="3255"/>
                      </a:lnTo>
                      <a:lnTo>
                        <a:pt x="3213" y="3255"/>
                      </a:lnTo>
                      <a:lnTo>
                        <a:pt x="3209" y="3257"/>
                      </a:lnTo>
                      <a:lnTo>
                        <a:pt x="3207" y="3255"/>
                      </a:lnTo>
                      <a:lnTo>
                        <a:pt x="3200" y="3255"/>
                      </a:lnTo>
                      <a:lnTo>
                        <a:pt x="3198" y="3257"/>
                      </a:lnTo>
                      <a:lnTo>
                        <a:pt x="3196" y="3262"/>
                      </a:lnTo>
                      <a:lnTo>
                        <a:pt x="3196" y="3266"/>
                      </a:lnTo>
                      <a:lnTo>
                        <a:pt x="3196" y="3271"/>
                      </a:lnTo>
                      <a:lnTo>
                        <a:pt x="3198" y="3275"/>
                      </a:lnTo>
                      <a:lnTo>
                        <a:pt x="3200" y="3284"/>
                      </a:lnTo>
                      <a:lnTo>
                        <a:pt x="3203" y="3293"/>
                      </a:lnTo>
                      <a:lnTo>
                        <a:pt x="3195" y="3305"/>
                      </a:lnTo>
                      <a:lnTo>
                        <a:pt x="3187" y="3316"/>
                      </a:lnTo>
                      <a:lnTo>
                        <a:pt x="3189" y="3327"/>
                      </a:lnTo>
                      <a:lnTo>
                        <a:pt x="3189" y="3337"/>
                      </a:lnTo>
                      <a:lnTo>
                        <a:pt x="3190" y="3342"/>
                      </a:lnTo>
                      <a:lnTo>
                        <a:pt x="3192" y="3346"/>
                      </a:lnTo>
                      <a:lnTo>
                        <a:pt x="3194" y="3350"/>
                      </a:lnTo>
                      <a:lnTo>
                        <a:pt x="3198" y="3354"/>
                      </a:lnTo>
                      <a:lnTo>
                        <a:pt x="3198" y="3354"/>
                      </a:lnTo>
                      <a:lnTo>
                        <a:pt x="3196" y="3354"/>
                      </a:lnTo>
                      <a:lnTo>
                        <a:pt x="3195" y="3354"/>
                      </a:lnTo>
                      <a:lnTo>
                        <a:pt x="3198" y="3362"/>
                      </a:lnTo>
                      <a:lnTo>
                        <a:pt x="3200" y="3369"/>
                      </a:lnTo>
                      <a:lnTo>
                        <a:pt x="3203" y="3378"/>
                      </a:lnTo>
                      <a:lnTo>
                        <a:pt x="3203" y="3385"/>
                      </a:lnTo>
                      <a:lnTo>
                        <a:pt x="3199" y="3398"/>
                      </a:lnTo>
                      <a:lnTo>
                        <a:pt x="3195" y="3410"/>
                      </a:lnTo>
                      <a:lnTo>
                        <a:pt x="3190" y="3421"/>
                      </a:lnTo>
                      <a:lnTo>
                        <a:pt x="3185" y="3432"/>
                      </a:lnTo>
                      <a:lnTo>
                        <a:pt x="3182" y="3438"/>
                      </a:lnTo>
                      <a:lnTo>
                        <a:pt x="3178" y="3443"/>
                      </a:lnTo>
                      <a:lnTo>
                        <a:pt x="3176" y="3448"/>
                      </a:lnTo>
                      <a:lnTo>
                        <a:pt x="3176" y="3455"/>
                      </a:lnTo>
                      <a:lnTo>
                        <a:pt x="3176" y="3461"/>
                      </a:lnTo>
                      <a:lnTo>
                        <a:pt x="3178" y="3467"/>
                      </a:lnTo>
                      <a:lnTo>
                        <a:pt x="3182" y="3472"/>
                      </a:lnTo>
                      <a:lnTo>
                        <a:pt x="3185" y="3478"/>
                      </a:lnTo>
                      <a:lnTo>
                        <a:pt x="3190" y="3478"/>
                      </a:lnTo>
                      <a:lnTo>
                        <a:pt x="3195" y="3467"/>
                      </a:lnTo>
                      <a:lnTo>
                        <a:pt x="3199" y="3459"/>
                      </a:lnTo>
                      <a:lnTo>
                        <a:pt x="3207" y="3464"/>
                      </a:lnTo>
                      <a:lnTo>
                        <a:pt x="3215" y="3472"/>
                      </a:lnTo>
                      <a:lnTo>
                        <a:pt x="3222" y="3480"/>
                      </a:lnTo>
                      <a:lnTo>
                        <a:pt x="3227" y="3487"/>
                      </a:lnTo>
                      <a:lnTo>
                        <a:pt x="3227" y="3500"/>
                      </a:lnTo>
                      <a:lnTo>
                        <a:pt x="3227" y="3514"/>
                      </a:lnTo>
                      <a:lnTo>
                        <a:pt x="3234" y="3521"/>
                      </a:lnTo>
                      <a:lnTo>
                        <a:pt x="3235" y="3525"/>
                      </a:lnTo>
                      <a:lnTo>
                        <a:pt x="3237" y="3512"/>
                      </a:lnTo>
                      <a:lnTo>
                        <a:pt x="3237" y="3504"/>
                      </a:lnTo>
                      <a:lnTo>
                        <a:pt x="3237" y="3503"/>
                      </a:lnTo>
                      <a:lnTo>
                        <a:pt x="3238" y="3502"/>
                      </a:lnTo>
                      <a:lnTo>
                        <a:pt x="3239" y="3503"/>
                      </a:lnTo>
                      <a:lnTo>
                        <a:pt x="3240" y="3505"/>
                      </a:lnTo>
                      <a:lnTo>
                        <a:pt x="3244" y="3512"/>
                      </a:lnTo>
                      <a:lnTo>
                        <a:pt x="3248" y="3518"/>
                      </a:lnTo>
                      <a:lnTo>
                        <a:pt x="3253" y="3525"/>
                      </a:lnTo>
                      <a:lnTo>
                        <a:pt x="3260" y="3529"/>
                      </a:lnTo>
                      <a:lnTo>
                        <a:pt x="3269" y="3535"/>
                      </a:lnTo>
                      <a:lnTo>
                        <a:pt x="3278" y="3543"/>
                      </a:lnTo>
                      <a:lnTo>
                        <a:pt x="3281" y="3546"/>
                      </a:lnTo>
                      <a:lnTo>
                        <a:pt x="3282" y="3549"/>
                      </a:lnTo>
                      <a:lnTo>
                        <a:pt x="3283" y="3553"/>
                      </a:lnTo>
                      <a:lnTo>
                        <a:pt x="3283" y="3556"/>
                      </a:lnTo>
                      <a:lnTo>
                        <a:pt x="3281" y="3564"/>
                      </a:lnTo>
                      <a:lnTo>
                        <a:pt x="3278" y="3570"/>
                      </a:lnTo>
                      <a:lnTo>
                        <a:pt x="3283" y="3577"/>
                      </a:lnTo>
                      <a:lnTo>
                        <a:pt x="3292" y="3583"/>
                      </a:lnTo>
                      <a:lnTo>
                        <a:pt x="3299" y="3588"/>
                      </a:lnTo>
                      <a:lnTo>
                        <a:pt x="3307" y="3594"/>
                      </a:lnTo>
                      <a:lnTo>
                        <a:pt x="3310" y="3583"/>
                      </a:lnTo>
                      <a:lnTo>
                        <a:pt x="3314" y="3575"/>
                      </a:lnTo>
                      <a:lnTo>
                        <a:pt x="3312" y="3584"/>
                      </a:lnTo>
                      <a:lnTo>
                        <a:pt x="3308" y="3591"/>
                      </a:lnTo>
                      <a:lnTo>
                        <a:pt x="3316" y="3609"/>
                      </a:lnTo>
                      <a:lnTo>
                        <a:pt x="3322" y="3623"/>
                      </a:lnTo>
                      <a:lnTo>
                        <a:pt x="3322" y="3638"/>
                      </a:lnTo>
                      <a:lnTo>
                        <a:pt x="3321" y="3652"/>
                      </a:lnTo>
                      <a:lnTo>
                        <a:pt x="3321" y="3665"/>
                      </a:lnTo>
                      <a:lnTo>
                        <a:pt x="3322" y="3679"/>
                      </a:lnTo>
                      <a:lnTo>
                        <a:pt x="3326" y="3684"/>
                      </a:lnTo>
                      <a:lnTo>
                        <a:pt x="3331" y="3688"/>
                      </a:lnTo>
                      <a:lnTo>
                        <a:pt x="3336" y="3689"/>
                      </a:lnTo>
                      <a:lnTo>
                        <a:pt x="3340" y="3693"/>
                      </a:lnTo>
                      <a:lnTo>
                        <a:pt x="3339" y="3704"/>
                      </a:lnTo>
                      <a:lnTo>
                        <a:pt x="3336" y="3714"/>
                      </a:lnTo>
                      <a:lnTo>
                        <a:pt x="3335" y="3719"/>
                      </a:lnTo>
                      <a:lnTo>
                        <a:pt x="3335" y="3724"/>
                      </a:lnTo>
                      <a:lnTo>
                        <a:pt x="3335" y="3730"/>
                      </a:lnTo>
                      <a:lnTo>
                        <a:pt x="3336" y="3735"/>
                      </a:lnTo>
                      <a:lnTo>
                        <a:pt x="3343" y="3741"/>
                      </a:lnTo>
                      <a:lnTo>
                        <a:pt x="3351" y="3749"/>
                      </a:lnTo>
                      <a:lnTo>
                        <a:pt x="3349" y="3752"/>
                      </a:lnTo>
                      <a:lnTo>
                        <a:pt x="3345" y="3756"/>
                      </a:lnTo>
                      <a:lnTo>
                        <a:pt x="3344" y="3757"/>
                      </a:lnTo>
                      <a:lnTo>
                        <a:pt x="3344" y="3758"/>
                      </a:lnTo>
                      <a:lnTo>
                        <a:pt x="3344" y="3761"/>
                      </a:lnTo>
                      <a:lnTo>
                        <a:pt x="3345" y="3762"/>
                      </a:lnTo>
                      <a:lnTo>
                        <a:pt x="3364" y="3779"/>
                      </a:lnTo>
                      <a:lnTo>
                        <a:pt x="3382" y="3800"/>
                      </a:lnTo>
                      <a:lnTo>
                        <a:pt x="3378" y="3814"/>
                      </a:lnTo>
                      <a:lnTo>
                        <a:pt x="3373" y="3831"/>
                      </a:lnTo>
                      <a:lnTo>
                        <a:pt x="3374" y="3835"/>
                      </a:lnTo>
                      <a:lnTo>
                        <a:pt x="3375" y="3837"/>
                      </a:lnTo>
                      <a:lnTo>
                        <a:pt x="3378" y="3840"/>
                      </a:lnTo>
                      <a:lnTo>
                        <a:pt x="3382" y="3842"/>
                      </a:lnTo>
                      <a:lnTo>
                        <a:pt x="3388" y="3846"/>
                      </a:lnTo>
                      <a:lnTo>
                        <a:pt x="3396" y="3850"/>
                      </a:lnTo>
                      <a:lnTo>
                        <a:pt x="3410" y="3858"/>
                      </a:lnTo>
                      <a:lnTo>
                        <a:pt x="3427" y="3866"/>
                      </a:lnTo>
                      <a:lnTo>
                        <a:pt x="3444" y="3875"/>
                      </a:lnTo>
                      <a:lnTo>
                        <a:pt x="3461" y="3882"/>
                      </a:lnTo>
                      <a:lnTo>
                        <a:pt x="3474" y="3892"/>
                      </a:lnTo>
                      <a:lnTo>
                        <a:pt x="3484" y="3897"/>
                      </a:lnTo>
                      <a:lnTo>
                        <a:pt x="3488" y="3898"/>
                      </a:lnTo>
                      <a:lnTo>
                        <a:pt x="3493" y="3899"/>
                      </a:lnTo>
                      <a:lnTo>
                        <a:pt x="3500" y="3901"/>
                      </a:lnTo>
                      <a:lnTo>
                        <a:pt x="3506" y="3901"/>
                      </a:lnTo>
                      <a:lnTo>
                        <a:pt x="3511" y="3902"/>
                      </a:lnTo>
                      <a:lnTo>
                        <a:pt x="3517" y="3902"/>
                      </a:lnTo>
                      <a:lnTo>
                        <a:pt x="3520" y="3901"/>
                      </a:lnTo>
                      <a:lnTo>
                        <a:pt x="3524" y="3899"/>
                      </a:lnTo>
                      <a:lnTo>
                        <a:pt x="3532" y="3895"/>
                      </a:lnTo>
                      <a:lnTo>
                        <a:pt x="3539" y="3892"/>
                      </a:lnTo>
                      <a:lnTo>
                        <a:pt x="3540" y="3890"/>
                      </a:lnTo>
                      <a:lnTo>
                        <a:pt x="3541" y="3890"/>
                      </a:lnTo>
                      <a:lnTo>
                        <a:pt x="3543" y="3893"/>
                      </a:lnTo>
                      <a:lnTo>
                        <a:pt x="3544" y="3895"/>
                      </a:lnTo>
                      <a:lnTo>
                        <a:pt x="3545" y="3901"/>
                      </a:lnTo>
                      <a:lnTo>
                        <a:pt x="3548" y="3906"/>
                      </a:lnTo>
                      <a:lnTo>
                        <a:pt x="3552" y="3907"/>
                      </a:lnTo>
                      <a:lnTo>
                        <a:pt x="3553" y="3907"/>
                      </a:lnTo>
                      <a:lnTo>
                        <a:pt x="3557" y="3906"/>
                      </a:lnTo>
                      <a:lnTo>
                        <a:pt x="3562" y="3906"/>
                      </a:lnTo>
                      <a:lnTo>
                        <a:pt x="3559" y="3899"/>
                      </a:lnTo>
                      <a:lnTo>
                        <a:pt x="3557" y="3894"/>
                      </a:lnTo>
                      <a:lnTo>
                        <a:pt x="3554" y="3889"/>
                      </a:lnTo>
                      <a:lnTo>
                        <a:pt x="3550" y="3885"/>
                      </a:lnTo>
                      <a:lnTo>
                        <a:pt x="3543" y="3876"/>
                      </a:lnTo>
                      <a:lnTo>
                        <a:pt x="3535" y="3863"/>
                      </a:lnTo>
                      <a:lnTo>
                        <a:pt x="3535" y="3859"/>
                      </a:lnTo>
                      <a:lnTo>
                        <a:pt x="3533" y="3854"/>
                      </a:lnTo>
                      <a:lnTo>
                        <a:pt x="3532" y="3850"/>
                      </a:lnTo>
                      <a:lnTo>
                        <a:pt x="3530" y="3845"/>
                      </a:lnTo>
                      <a:lnTo>
                        <a:pt x="3515" y="3836"/>
                      </a:lnTo>
                      <a:lnTo>
                        <a:pt x="3502" y="3827"/>
                      </a:lnTo>
                      <a:lnTo>
                        <a:pt x="3500" y="3819"/>
                      </a:lnTo>
                      <a:lnTo>
                        <a:pt x="3500" y="3810"/>
                      </a:lnTo>
                      <a:lnTo>
                        <a:pt x="3501" y="3801"/>
                      </a:lnTo>
                      <a:lnTo>
                        <a:pt x="3502" y="3789"/>
                      </a:lnTo>
                      <a:lnTo>
                        <a:pt x="3500" y="3775"/>
                      </a:lnTo>
                      <a:lnTo>
                        <a:pt x="3497" y="3757"/>
                      </a:lnTo>
                      <a:lnTo>
                        <a:pt x="3498" y="3744"/>
                      </a:lnTo>
                      <a:lnTo>
                        <a:pt x="3501" y="3731"/>
                      </a:lnTo>
                      <a:lnTo>
                        <a:pt x="3502" y="3724"/>
                      </a:lnTo>
                      <a:lnTo>
                        <a:pt x="3504" y="3718"/>
                      </a:lnTo>
                      <a:lnTo>
                        <a:pt x="3504" y="3711"/>
                      </a:lnTo>
                      <a:lnTo>
                        <a:pt x="3502" y="3706"/>
                      </a:lnTo>
                      <a:lnTo>
                        <a:pt x="3500" y="3698"/>
                      </a:lnTo>
                      <a:lnTo>
                        <a:pt x="3496" y="3689"/>
                      </a:lnTo>
                      <a:lnTo>
                        <a:pt x="3492" y="3683"/>
                      </a:lnTo>
                      <a:lnTo>
                        <a:pt x="3487" y="3675"/>
                      </a:lnTo>
                      <a:lnTo>
                        <a:pt x="3476" y="3662"/>
                      </a:lnTo>
                      <a:lnTo>
                        <a:pt x="3466" y="3651"/>
                      </a:lnTo>
                      <a:lnTo>
                        <a:pt x="3460" y="3651"/>
                      </a:lnTo>
                      <a:lnTo>
                        <a:pt x="3450" y="3651"/>
                      </a:lnTo>
                      <a:lnTo>
                        <a:pt x="3445" y="3647"/>
                      </a:lnTo>
                      <a:lnTo>
                        <a:pt x="3440" y="3641"/>
                      </a:lnTo>
                      <a:lnTo>
                        <a:pt x="3436" y="3635"/>
                      </a:lnTo>
                      <a:lnTo>
                        <a:pt x="3432" y="3627"/>
                      </a:lnTo>
                      <a:lnTo>
                        <a:pt x="3427" y="3623"/>
                      </a:lnTo>
                      <a:lnTo>
                        <a:pt x="3421" y="3618"/>
                      </a:lnTo>
                      <a:lnTo>
                        <a:pt x="3415" y="3612"/>
                      </a:lnTo>
                      <a:lnTo>
                        <a:pt x="3410" y="3605"/>
                      </a:lnTo>
                      <a:lnTo>
                        <a:pt x="3410" y="3610"/>
                      </a:lnTo>
                      <a:lnTo>
                        <a:pt x="3409" y="3617"/>
                      </a:lnTo>
                      <a:lnTo>
                        <a:pt x="3408" y="3621"/>
                      </a:lnTo>
                      <a:lnTo>
                        <a:pt x="3405" y="3627"/>
                      </a:lnTo>
                      <a:lnTo>
                        <a:pt x="3408" y="3622"/>
                      </a:lnTo>
                      <a:lnTo>
                        <a:pt x="3409" y="3617"/>
                      </a:lnTo>
                      <a:lnTo>
                        <a:pt x="3409" y="3613"/>
                      </a:lnTo>
                      <a:lnTo>
                        <a:pt x="3409" y="3606"/>
                      </a:lnTo>
                      <a:lnTo>
                        <a:pt x="3400" y="3595"/>
                      </a:lnTo>
                      <a:lnTo>
                        <a:pt x="3391" y="3579"/>
                      </a:lnTo>
                      <a:lnTo>
                        <a:pt x="3377" y="3573"/>
                      </a:lnTo>
                      <a:lnTo>
                        <a:pt x="3362" y="3565"/>
                      </a:lnTo>
                      <a:lnTo>
                        <a:pt x="3345" y="3564"/>
                      </a:lnTo>
                      <a:lnTo>
                        <a:pt x="3330" y="3561"/>
                      </a:lnTo>
                      <a:lnTo>
                        <a:pt x="3325" y="3557"/>
                      </a:lnTo>
                      <a:lnTo>
                        <a:pt x="3321" y="3553"/>
                      </a:lnTo>
                      <a:lnTo>
                        <a:pt x="3317" y="3549"/>
                      </a:lnTo>
                      <a:lnTo>
                        <a:pt x="3314" y="3544"/>
                      </a:lnTo>
                      <a:lnTo>
                        <a:pt x="3308" y="3534"/>
                      </a:lnTo>
                      <a:lnTo>
                        <a:pt x="3301" y="3525"/>
                      </a:lnTo>
                      <a:lnTo>
                        <a:pt x="3299" y="3520"/>
                      </a:lnTo>
                      <a:lnTo>
                        <a:pt x="3297" y="3514"/>
                      </a:lnTo>
                      <a:lnTo>
                        <a:pt x="3297" y="3508"/>
                      </a:lnTo>
                      <a:lnTo>
                        <a:pt x="3297" y="3502"/>
                      </a:lnTo>
                      <a:lnTo>
                        <a:pt x="3295" y="3496"/>
                      </a:lnTo>
                      <a:lnTo>
                        <a:pt x="3294" y="3491"/>
                      </a:lnTo>
                      <a:lnTo>
                        <a:pt x="3292" y="3485"/>
                      </a:lnTo>
                      <a:lnTo>
                        <a:pt x="3292" y="3478"/>
                      </a:lnTo>
                      <a:lnTo>
                        <a:pt x="3291" y="3468"/>
                      </a:lnTo>
                      <a:lnTo>
                        <a:pt x="3291" y="3457"/>
                      </a:lnTo>
                      <a:lnTo>
                        <a:pt x="3292" y="3447"/>
                      </a:lnTo>
                      <a:lnTo>
                        <a:pt x="3292" y="3437"/>
                      </a:lnTo>
                      <a:lnTo>
                        <a:pt x="3288" y="3426"/>
                      </a:lnTo>
                      <a:lnTo>
                        <a:pt x="3282" y="3419"/>
                      </a:lnTo>
                      <a:lnTo>
                        <a:pt x="3275" y="3411"/>
                      </a:lnTo>
                      <a:lnTo>
                        <a:pt x="3269" y="3403"/>
                      </a:lnTo>
                      <a:lnTo>
                        <a:pt x="3262" y="3406"/>
                      </a:lnTo>
                      <a:lnTo>
                        <a:pt x="3255" y="3410"/>
                      </a:lnTo>
                      <a:lnTo>
                        <a:pt x="3251" y="3412"/>
                      </a:lnTo>
                      <a:lnTo>
                        <a:pt x="3248" y="3413"/>
                      </a:lnTo>
                      <a:lnTo>
                        <a:pt x="3244" y="3415"/>
                      </a:lnTo>
                      <a:lnTo>
                        <a:pt x="3240" y="3413"/>
                      </a:lnTo>
                      <a:lnTo>
                        <a:pt x="3235" y="3406"/>
                      </a:lnTo>
                      <a:lnTo>
                        <a:pt x="3233" y="3397"/>
                      </a:lnTo>
                      <a:lnTo>
                        <a:pt x="3233" y="3389"/>
                      </a:lnTo>
                      <a:lnTo>
                        <a:pt x="3233" y="3381"/>
                      </a:lnTo>
                      <a:lnTo>
                        <a:pt x="3233" y="3373"/>
                      </a:lnTo>
                      <a:lnTo>
                        <a:pt x="3233" y="3364"/>
                      </a:lnTo>
                      <a:lnTo>
                        <a:pt x="3234" y="3356"/>
                      </a:lnTo>
                      <a:lnTo>
                        <a:pt x="3235" y="3349"/>
                      </a:lnTo>
                      <a:lnTo>
                        <a:pt x="3237" y="3340"/>
                      </a:lnTo>
                      <a:lnTo>
                        <a:pt x="3237" y="3330"/>
                      </a:lnTo>
                      <a:lnTo>
                        <a:pt x="3238" y="3321"/>
                      </a:lnTo>
                      <a:lnTo>
                        <a:pt x="3240" y="3311"/>
                      </a:lnTo>
                      <a:lnTo>
                        <a:pt x="3246" y="3298"/>
                      </a:lnTo>
                      <a:lnTo>
                        <a:pt x="3251" y="3284"/>
                      </a:lnTo>
                      <a:lnTo>
                        <a:pt x="3256" y="3271"/>
                      </a:lnTo>
                      <a:lnTo>
                        <a:pt x="3260" y="3257"/>
                      </a:lnTo>
                      <a:lnTo>
                        <a:pt x="3266" y="3244"/>
                      </a:lnTo>
                      <a:lnTo>
                        <a:pt x="3273" y="3233"/>
                      </a:lnTo>
                      <a:lnTo>
                        <a:pt x="3274" y="3228"/>
                      </a:lnTo>
                      <a:lnTo>
                        <a:pt x="3277" y="3223"/>
                      </a:lnTo>
                      <a:lnTo>
                        <a:pt x="3278" y="3216"/>
                      </a:lnTo>
                      <a:lnTo>
                        <a:pt x="3278" y="3210"/>
                      </a:lnTo>
                      <a:lnTo>
                        <a:pt x="3279" y="3205"/>
                      </a:lnTo>
                      <a:lnTo>
                        <a:pt x="3279" y="3200"/>
                      </a:lnTo>
                      <a:lnTo>
                        <a:pt x="3279" y="3194"/>
                      </a:lnTo>
                      <a:lnTo>
                        <a:pt x="3278" y="3189"/>
                      </a:lnTo>
                      <a:lnTo>
                        <a:pt x="3274" y="3179"/>
                      </a:lnTo>
                      <a:lnTo>
                        <a:pt x="3273" y="3169"/>
                      </a:lnTo>
                      <a:lnTo>
                        <a:pt x="3278" y="3162"/>
                      </a:lnTo>
                      <a:lnTo>
                        <a:pt x="3283" y="3154"/>
                      </a:lnTo>
                      <a:lnTo>
                        <a:pt x="3285" y="3148"/>
                      </a:lnTo>
                      <a:lnTo>
                        <a:pt x="3285" y="3141"/>
                      </a:lnTo>
                      <a:lnTo>
                        <a:pt x="3283" y="3136"/>
                      </a:lnTo>
                      <a:lnTo>
                        <a:pt x="3283" y="3130"/>
                      </a:lnTo>
                      <a:lnTo>
                        <a:pt x="3282" y="3124"/>
                      </a:lnTo>
                      <a:lnTo>
                        <a:pt x="3282" y="3119"/>
                      </a:lnTo>
                      <a:lnTo>
                        <a:pt x="3282" y="3114"/>
                      </a:lnTo>
                      <a:lnTo>
                        <a:pt x="3283" y="3109"/>
                      </a:lnTo>
                      <a:lnTo>
                        <a:pt x="3285" y="3106"/>
                      </a:lnTo>
                      <a:lnTo>
                        <a:pt x="3288" y="3105"/>
                      </a:lnTo>
                      <a:lnTo>
                        <a:pt x="3294" y="3105"/>
                      </a:lnTo>
                      <a:lnTo>
                        <a:pt x="3297" y="3105"/>
                      </a:lnTo>
                      <a:lnTo>
                        <a:pt x="3304" y="3106"/>
                      </a:lnTo>
                      <a:lnTo>
                        <a:pt x="3310" y="3109"/>
                      </a:lnTo>
                      <a:lnTo>
                        <a:pt x="3325" y="3109"/>
                      </a:lnTo>
                      <a:lnTo>
                        <a:pt x="3334" y="3109"/>
                      </a:lnTo>
                      <a:lnTo>
                        <a:pt x="3333" y="3115"/>
                      </a:lnTo>
                      <a:lnTo>
                        <a:pt x="3329" y="3121"/>
                      </a:lnTo>
                      <a:lnTo>
                        <a:pt x="3325" y="3126"/>
                      </a:lnTo>
                      <a:lnTo>
                        <a:pt x="3321" y="3131"/>
                      </a:lnTo>
                      <a:lnTo>
                        <a:pt x="3321" y="3137"/>
                      </a:lnTo>
                      <a:lnTo>
                        <a:pt x="3323" y="3143"/>
                      </a:lnTo>
                      <a:lnTo>
                        <a:pt x="3326" y="3146"/>
                      </a:lnTo>
                      <a:lnTo>
                        <a:pt x="3330" y="3150"/>
                      </a:lnTo>
                      <a:lnTo>
                        <a:pt x="3327" y="3165"/>
                      </a:lnTo>
                      <a:lnTo>
                        <a:pt x="3325" y="3179"/>
                      </a:lnTo>
                      <a:lnTo>
                        <a:pt x="3326" y="3180"/>
                      </a:lnTo>
                      <a:lnTo>
                        <a:pt x="3329" y="3181"/>
                      </a:lnTo>
                      <a:lnTo>
                        <a:pt x="3331" y="3183"/>
                      </a:lnTo>
                      <a:lnTo>
                        <a:pt x="3334" y="3183"/>
                      </a:lnTo>
                      <a:lnTo>
                        <a:pt x="3339" y="3179"/>
                      </a:lnTo>
                      <a:lnTo>
                        <a:pt x="3351" y="3180"/>
                      </a:lnTo>
                      <a:lnTo>
                        <a:pt x="3362" y="3183"/>
                      </a:lnTo>
                      <a:lnTo>
                        <a:pt x="3369" y="3181"/>
                      </a:lnTo>
                      <a:lnTo>
                        <a:pt x="3374" y="3179"/>
                      </a:lnTo>
                      <a:lnTo>
                        <a:pt x="3377" y="3178"/>
                      </a:lnTo>
                      <a:lnTo>
                        <a:pt x="3379" y="3178"/>
                      </a:lnTo>
                      <a:lnTo>
                        <a:pt x="3382" y="3178"/>
                      </a:lnTo>
                      <a:lnTo>
                        <a:pt x="3386" y="3179"/>
                      </a:lnTo>
                      <a:lnTo>
                        <a:pt x="3392" y="3183"/>
                      </a:lnTo>
                      <a:lnTo>
                        <a:pt x="3399" y="3188"/>
                      </a:lnTo>
                      <a:lnTo>
                        <a:pt x="3405" y="3194"/>
                      </a:lnTo>
                      <a:lnTo>
                        <a:pt x="3409" y="3201"/>
                      </a:lnTo>
                      <a:lnTo>
                        <a:pt x="3406" y="3204"/>
                      </a:lnTo>
                      <a:lnTo>
                        <a:pt x="3404" y="3210"/>
                      </a:lnTo>
                      <a:lnTo>
                        <a:pt x="3404" y="3214"/>
                      </a:lnTo>
                      <a:lnTo>
                        <a:pt x="3405" y="3219"/>
                      </a:lnTo>
                      <a:lnTo>
                        <a:pt x="3406" y="3222"/>
                      </a:lnTo>
                      <a:lnTo>
                        <a:pt x="3408" y="3223"/>
                      </a:lnTo>
                      <a:lnTo>
                        <a:pt x="3410" y="3224"/>
                      </a:lnTo>
                      <a:lnTo>
                        <a:pt x="3414" y="3224"/>
                      </a:lnTo>
                      <a:lnTo>
                        <a:pt x="3417" y="3224"/>
                      </a:lnTo>
                      <a:lnTo>
                        <a:pt x="3423" y="3219"/>
                      </a:lnTo>
                      <a:lnTo>
                        <a:pt x="3427" y="3216"/>
                      </a:lnTo>
                      <a:lnTo>
                        <a:pt x="3432" y="3215"/>
                      </a:lnTo>
                      <a:lnTo>
                        <a:pt x="3438" y="3215"/>
                      </a:lnTo>
                      <a:lnTo>
                        <a:pt x="3441" y="3215"/>
                      </a:lnTo>
                      <a:lnTo>
                        <a:pt x="3441" y="3207"/>
                      </a:lnTo>
                      <a:lnTo>
                        <a:pt x="3441" y="3201"/>
                      </a:lnTo>
                      <a:lnTo>
                        <a:pt x="3439" y="3194"/>
                      </a:lnTo>
                      <a:lnTo>
                        <a:pt x="3436" y="3187"/>
                      </a:lnTo>
                      <a:lnTo>
                        <a:pt x="3432" y="3184"/>
                      </a:lnTo>
                      <a:lnTo>
                        <a:pt x="3428" y="3181"/>
                      </a:lnTo>
                      <a:lnTo>
                        <a:pt x="3426" y="3180"/>
                      </a:lnTo>
                      <a:lnTo>
                        <a:pt x="3425" y="3179"/>
                      </a:lnTo>
                      <a:lnTo>
                        <a:pt x="3423" y="3176"/>
                      </a:lnTo>
                      <a:lnTo>
                        <a:pt x="3423" y="3174"/>
                      </a:lnTo>
                      <a:lnTo>
                        <a:pt x="3421" y="3170"/>
                      </a:lnTo>
                      <a:lnTo>
                        <a:pt x="3422" y="3166"/>
                      </a:lnTo>
                      <a:lnTo>
                        <a:pt x="3422" y="3161"/>
                      </a:lnTo>
                      <a:lnTo>
                        <a:pt x="3423" y="3154"/>
                      </a:lnTo>
                      <a:lnTo>
                        <a:pt x="3421" y="3148"/>
                      </a:lnTo>
                      <a:lnTo>
                        <a:pt x="3414" y="3136"/>
                      </a:lnTo>
                      <a:lnTo>
                        <a:pt x="3414" y="3130"/>
                      </a:lnTo>
                      <a:lnTo>
                        <a:pt x="3414" y="3123"/>
                      </a:lnTo>
                      <a:lnTo>
                        <a:pt x="3415" y="3115"/>
                      </a:lnTo>
                      <a:lnTo>
                        <a:pt x="3418" y="3109"/>
                      </a:lnTo>
                      <a:lnTo>
                        <a:pt x="3419" y="3108"/>
                      </a:lnTo>
                      <a:lnTo>
                        <a:pt x="3421" y="3106"/>
                      </a:lnTo>
                      <a:lnTo>
                        <a:pt x="3421" y="3108"/>
                      </a:lnTo>
                      <a:lnTo>
                        <a:pt x="3421" y="3109"/>
                      </a:lnTo>
                      <a:lnTo>
                        <a:pt x="3418" y="3115"/>
                      </a:lnTo>
                      <a:lnTo>
                        <a:pt x="3415" y="3122"/>
                      </a:lnTo>
                      <a:lnTo>
                        <a:pt x="3415" y="3130"/>
                      </a:lnTo>
                      <a:lnTo>
                        <a:pt x="3415" y="3136"/>
                      </a:lnTo>
                      <a:lnTo>
                        <a:pt x="3422" y="3148"/>
                      </a:lnTo>
                      <a:lnTo>
                        <a:pt x="3425" y="3154"/>
                      </a:lnTo>
                      <a:lnTo>
                        <a:pt x="3425" y="3161"/>
                      </a:lnTo>
                      <a:lnTo>
                        <a:pt x="3423" y="3166"/>
                      </a:lnTo>
                      <a:lnTo>
                        <a:pt x="3423" y="3170"/>
                      </a:lnTo>
                      <a:lnTo>
                        <a:pt x="3425" y="3174"/>
                      </a:lnTo>
                      <a:lnTo>
                        <a:pt x="3426" y="3176"/>
                      </a:lnTo>
                      <a:lnTo>
                        <a:pt x="3427" y="3179"/>
                      </a:lnTo>
                      <a:lnTo>
                        <a:pt x="3428" y="3181"/>
                      </a:lnTo>
                      <a:lnTo>
                        <a:pt x="3431" y="3183"/>
                      </a:lnTo>
                      <a:lnTo>
                        <a:pt x="3435" y="3184"/>
                      </a:lnTo>
                      <a:lnTo>
                        <a:pt x="3440" y="3187"/>
                      </a:lnTo>
                      <a:lnTo>
                        <a:pt x="3441" y="3194"/>
                      </a:lnTo>
                      <a:lnTo>
                        <a:pt x="3443" y="3201"/>
                      </a:lnTo>
                      <a:lnTo>
                        <a:pt x="3443" y="3209"/>
                      </a:lnTo>
                      <a:lnTo>
                        <a:pt x="3444" y="3215"/>
                      </a:lnTo>
                      <a:lnTo>
                        <a:pt x="3450" y="3231"/>
                      </a:lnTo>
                      <a:lnTo>
                        <a:pt x="3458" y="3244"/>
                      </a:lnTo>
                      <a:lnTo>
                        <a:pt x="3461" y="3250"/>
                      </a:lnTo>
                      <a:lnTo>
                        <a:pt x="3463" y="3258"/>
                      </a:lnTo>
                      <a:lnTo>
                        <a:pt x="3466" y="3264"/>
                      </a:lnTo>
                      <a:lnTo>
                        <a:pt x="3466" y="3271"/>
                      </a:lnTo>
                      <a:lnTo>
                        <a:pt x="3465" y="3279"/>
                      </a:lnTo>
                      <a:lnTo>
                        <a:pt x="3462" y="3285"/>
                      </a:lnTo>
                      <a:lnTo>
                        <a:pt x="3462" y="3289"/>
                      </a:lnTo>
                      <a:lnTo>
                        <a:pt x="3461" y="3293"/>
                      </a:lnTo>
                      <a:lnTo>
                        <a:pt x="3461" y="3296"/>
                      </a:lnTo>
                      <a:lnTo>
                        <a:pt x="3462" y="3299"/>
                      </a:lnTo>
                      <a:lnTo>
                        <a:pt x="3466" y="3301"/>
                      </a:lnTo>
                      <a:lnTo>
                        <a:pt x="3471" y="3301"/>
                      </a:lnTo>
                      <a:lnTo>
                        <a:pt x="3476" y="3299"/>
                      </a:lnTo>
                      <a:lnTo>
                        <a:pt x="3480" y="3299"/>
                      </a:lnTo>
                      <a:lnTo>
                        <a:pt x="3485" y="3290"/>
                      </a:lnTo>
                      <a:lnTo>
                        <a:pt x="3489" y="3285"/>
                      </a:lnTo>
                      <a:lnTo>
                        <a:pt x="3493" y="3281"/>
                      </a:lnTo>
                      <a:lnTo>
                        <a:pt x="3497" y="3277"/>
                      </a:lnTo>
                      <a:lnTo>
                        <a:pt x="3498" y="3276"/>
                      </a:lnTo>
                      <a:lnTo>
                        <a:pt x="3500" y="3275"/>
                      </a:lnTo>
                      <a:lnTo>
                        <a:pt x="3502" y="3275"/>
                      </a:lnTo>
                      <a:lnTo>
                        <a:pt x="3504" y="3276"/>
                      </a:lnTo>
                      <a:lnTo>
                        <a:pt x="3506" y="3280"/>
                      </a:lnTo>
                      <a:lnTo>
                        <a:pt x="3506" y="3286"/>
                      </a:lnTo>
                      <a:lnTo>
                        <a:pt x="3505" y="3293"/>
                      </a:lnTo>
                      <a:lnTo>
                        <a:pt x="3504" y="3299"/>
                      </a:lnTo>
                      <a:lnTo>
                        <a:pt x="3511" y="3308"/>
                      </a:lnTo>
                      <a:lnTo>
                        <a:pt x="3522" y="3319"/>
                      </a:lnTo>
                      <a:lnTo>
                        <a:pt x="3530" y="3323"/>
                      </a:lnTo>
                      <a:lnTo>
                        <a:pt x="3540" y="3327"/>
                      </a:lnTo>
                      <a:lnTo>
                        <a:pt x="3543" y="3332"/>
                      </a:lnTo>
                      <a:lnTo>
                        <a:pt x="3546" y="3337"/>
                      </a:lnTo>
                      <a:lnTo>
                        <a:pt x="3550" y="3342"/>
                      </a:lnTo>
                      <a:lnTo>
                        <a:pt x="3553" y="3343"/>
                      </a:lnTo>
                      <a:lnTo>
                        <a:pt x="3561" y="3338"/>
                      </a:lnTo>
                      <a:lnTo>
                        <a:pt x="3567" y="3333"/>
                      </a:lnTo>
                      <a:lnTo>
                        <a:pt x="3576" y="3341"/>
                      </a:lnTo>
                      <a:lnTo>
                        <a:pt x="3584" y="3347"/>
                      </a:lnTo>
                      <a:lnTo>
                        <a:pt x="3591" y="3354"/>
                      </a:lnTo>
                      <a:lnTo>
                        <a:pt x="3596" y="3362"/>
                      </a:lnTo>
                      <a:lnTo>
                        <a:pt x="3587" y="3368"/>
                      </a:lnTo>
                      <a:lnTo>
                        <a:pt x="3576" y="3375"/>
                      </a:lnTo>
                      <a:lnTo>
                        <a:pt x="3574" y="3382"/>
                      </a:lnTo>
                      <a:lnTo>
                        <a:pt x="3572" y="3389"/>
                      </a:lnTo>
                      <a:lnTo>
                        <a:pt x="3571" y="3397"/>
                      </a:lnTo>
                      <a:lnTo>
                        <a:pt x="3571" y="3403"/>
                      </a:lnTo>
                      <a:lnTo>
                        <a:pt x="3574" y="3417"/>
                      </a:lnTo>
                      <a:lnTo>
                        <a:pt x="3576" y="3430"/>
                      </a:lnTo>
                      <a:lnTo>
                        <a:pt x="3579" y="3438"/>
                      </a:lnTo>
                      <a:lnTo>
                        <a:pt x="3580" y="3450"/>
                      </a:lnTo>
                      <a:lnTo>
                        <a:pt x="3578" y="3451"/>
                      </a:lnTo>
                      <a:lnTo>
                        <a:pt x="3576" y="3454"/>
                      </a:lnTo>
                      <a:lnTo>
                        <a:pt x="3584" y="3454"/>
                      </a:lnTo>
                      <a:lnTo>
                        <a:pt x="3591" y="3452"/>
                      </a:lnTo>
                      <a:lnTo>
                        <a:pt x="3597" y="3452"/>
                      </a:lnTo>
                      <a:lnTo>
                        <a:pt x="3605" y="3450"/>
                      </a:lnTo>
                      <a:lnTo>
                        <a:pt x="3611" y="3442"/>
                      </a:lnTo>
                      <a:lnTo>
                        <a:pt x="3618" y="3430"/>
                      </a:lnTo>
                      <a:lnTo>
                        <a:pt x="3620" y="3421"/>
                      </a:lnTo>
                      <a:lnTo>
                        <a:pt x="3623" y="3412"/>
                      </a:lnTo>
                      <a:lnTo>
                        <a:pt x="3631" y="3410"/>
                      </a:lnTo>
                      <a:lnTo>
                        <a:pt x="3638" y="3407"/>
                      </a:lnTo>
                      <a:lnTo>
                        <a:pt x="3642" y="3406"/>
                      </a:lnTo>
                      <a:lnTo>
                        <a:pt x="3646" y="3404"/>
                      </a:lnTo>
                      <a:lnTo>
                        <a:pt x="3649" y="3402"/>
                      </a:lnTo>
                      <a:lnTo>
                        <a:pt x="3651" y="3399"/>
                      </a:lnTo>
                      <a:lnTo>
                        <a:pt x="3650" y="3394"/>
                      </a:lnTo>
                      <a:lnTo>
                        <a:pt x="3648" y="3389"/>
                      </a:lnTo>
                      <a:lnTo>
                        <a:pt x="3644" y="3384"/>
                      </a:lnTo>
                      <a:lnTo>
                        <a:pt x="3640" y="3378"/>
                      </a:lnTo>
                      <a:lnTo>
                        <a:pt x="3637" y="3375"/>
                      </a:lnTo>
                      <a:lnTo>
                        <a:pt x="3635" y="3371"/>
                      </a:lnTo>
                      <a:lnTo>
                        <a:pt x="3635" y="3368"/>
                      </a:lnTo>
                      <a:lnTo>
                        <a:pt x="3636" y="3367"/>
                      </a:lnTo>
                      <a:lnTo>
                        <a:pt x="3640" y="3365"/>
                      </a:lnTo>
                      <a:lnTo>
                        <a:pt x="3642" y="3367"/>
                      </a:lnTo>
                      <a:lnTo>
                        <a:pt x="3646" y="3368"/>
                      </a:lnTo>
                      <a:lnTo>
                        <a:pt x="3649" y="3372"/>
                      </a:lnTo>
                      <a:lnTo>
                        <a:pt x="3655" y="3378"/>
                      </a:lnTo>
                      <a:lnTo>
                        <a:pt x="3664" y="3385"/>
                      </a:lnTo>
                      <a:lnTo>
                        <a:pt x="3664" y="3386"/>
                      </a:lnTo>
                      <a:lnTo>
                        <a:pt x="3664" y="3386"/>
                      </a:lnTo>
                      <a:lnTo>
                        <a:pt x="3666" y="3386"/>
                      </a:lnTo>
                      <a:lnTo>
                        <a:pt x="3667" y="3386"/>
                      </a:lnTo>
                      <a:lnTo>
                        <a:pt x="3668" y="3384"/>
                      </a:lnTo>
                      <a:lnTo>
                        <a:pt x="3670" y="3380"/>
                      </a:lnTo>
                      <a:lnTo>
                        <a:pt x="3663" y="3367"/>
                      </a:lnTo>
                      <a:lnTo>
                        <a:pt x="3661" y="3356"/>
                      </a:lnTo>
                      <a:lnTo>
                        <a:pt x="3673" y="3363"/>
                      </a:lnTo>
                      <a:lnTo>
                        <a:pt x="3684" y="3371"/>
                      </a:lnTo>
                      <a:lnTo>
                        <a:pt x="3676" y="3362"/>
                      </a:lnTo>
                      <a:lnTo>
                        <a:pt x="3664" y="3351"/>
                      </a:lnTo>
                      <a:lnTo>
                        <a:pt x="3667" y="3351"/>
                      </a:lnTo>
                      <a:lnTo>
                        <a:pt x="3673" y="3354"/>
                      </a:lnTo>
                      <a:lnTo>
                        <a:pt x="3677" y="3355"/>
                      </a:lnTo>
                      <a:lnTo>
                        <a:pt x="3680" y="3355"/>
                      </a:lnTo>
                      <a:lnTo>
                        <a:pt x="3683" y="3354"/>
                      </a:lnTo>
                      <a:lnTo>
                        <a:pt x="3684" y="3351"/>
                      </a:lnTo>
                      <a:lnTo>
                        <a:pt x="3685" y="3350"/>
                      </a:lnTo>
                      <a:lnTo>
                        <a:pt x="3686" y="3347"/>
                      </a:lnTo>
                      <a:lnTo>
                        <a:pt x="3686" y="3345"/>
                      </a:lnTo>
                      <a:lnTo>
                        <a:pt x="3685" y="3341"/>
                      </a:lnTo>
                      <a:lnTo>
                        <a:pt x="3684" y="3337"/>
                      </a:lnTo>
                      <a:lnTo>
                        <a:pt x="3683" y="3334"/>
                      </a:lnTo>
                      <a:lnTo>
                        <a:pt x="3683" y="3330"/>
                      </a:lnTo>
                      <a:lnTo>
                        <a:pt x="3684" y="3329"/>
                      </a:lnTo>
                      <a:lnTo>
                        <a:pt x="3684" y="3328"/>
                      </a:lnTo>
                      <a:lnTo>
                        <a:pt x="3685" y="3327"/>
                      </a:lnTo>
                      <a:lnTo>
                        <a:pt x="3686" y="3325"/>
                      </a:lnTo>
                      <a:lnTo>
                        <a:pt x="3689" y="3325"/>
                      </a:lnTo>
                      <a:lnTo>
                        <a:pt x="3693" y="3327"/>
                      </a:lnTo>
                      <a:lnTo>
                        <a:pt x="3697" y="3329"/>
                      </a:lnTo>
                      <a:lnTo>
                        <a:pt x="3699" y="3330"/>
                      </a:lnTo>
                      <a:lnTo>
                        <a:pt x="3701" y="3333"/>
                      </a:lnTo>
                      <a:lnTo>
                        <a:pt x="3702" y="3337"/>
                      </a:lnTo>
                      <a:lnTo>
                        <a:pt x="3702" y="3338"/>
                      </a:lnTo>
                      <a:lnTo>
                        <a:pt x="3708" y="3337"/>
                      </a:lnTo>
                      <a:lnTo>
                        <a:pt x="3714" y="3336"/>
                      </a:lnTo>
                      <a:lnTo>
                        <a:pt x="3719" y="3332"/>
                      </a:lnTo>
                      <a:lnTo>
                        <a:pt x="3725" y="3329"/>
                      </a:lnTo>
                      <a:lnTo>
                        <a:pt x="3732" y="3325"/>
                      </a:lnTo>
                      <a:lnTo>
                        <a:pt x="3738" y="3321"/>
                      </a:lnTo>
                      <a:lnTo>
                        <a:pt x="3746" y="3316"/>
                      </a:lnTo>
                      <a:lnTo>
                        <a:pt x="3753" y="3311"/>
                      </a:lnTo>
                      <a:lnTo>
                        <a:pt x="3755" y="3306"/>
                      </a:lnTo>
                      <a:lnTo>
                        <a:pt x="3758" y="3302"/>
                      </a:lnTo>
                      <a:lnTo>
                        <a:pt x="3762" y="3297"/>
                      </a:lnTo>
                      <a:lnTo>
                        <a:pt x="3767" y="3293"/>
                      </a:lnTo>
                      <a:lnTo>
                        <a:pt x="3769" y="3293"/>
                      </a:lnTo>
                      <a:lnTo>
                        <a:pt x="3776" y="3293"/>
                      </a:lnTo>
                      <a:lnTo>
                        <a:pt x="3780" y="3285"/>
                      </a:lnTo>
                      <a:lnTo>
                        <a:pt x="3784" y="3277"/>
                      </a:lnTo>
                      <a:lnTo>
                        <a:pt x="3786" y="3273"/>
                      </a:lnTo>
                      <a:lnTo>
                        <a:pt x="3790" y="3270"/>
                      </a:lnTo>
                      <a:lnTo>
                        <a:pt x="3794" y="3267"/>
                      </a:lnTo>
                      <a:lnTo>
                        <a:pt x="3799" y="3264"/>
                      </a:lnTo>
                      <a:lnTo>
                        <a:pt x="3804" y="3261"/>
                      </a:lnTo>
                      <a:lnTo>
                        <a:pt x="3810" y="3254"/>
                      </a:lnTo>
                      <a:lnTo>
                        <a:pt x="3812" y="3249"/>
                      </a:lnTo>
                      <a:lnTo>
                        <a:pt x="3814" y="3241"/>
                      </a:lnTo>
                      <a:lnTo>
                        <a:pt x="3815" y="3231"/>
                      </a:lnTo>
                      <a:lnTo>
                        <a:pt x="3815" y="3222"/>
                      </a:lnTo>
                      <a:lnTo>
                        <a:pt x="3814" y="3213"/>
                      </a:lnTo>
                      <a:lnTo>
                        <a:pt x="3814" y="3205"/>
                      </a:lnTo>
                      <a:lnTo>
                        <a:pt x="3812" y="3200"/>
                      </a:lnTo>
                      <a:lnTo>
                        <a:pt x="3808" y="3196"/>
                      </a:lnTo>
                      <a:lnTo>
                        <a:pt x="3808" y="3193"/>
                      </a:lnTo>
                      <a:lnTo>
                        <a:pt x="3807" y="3191"/>
                      </a:lnTo>
                      <a:lnTo>
                        <a:pt x="3807" y="3188"/>
                      </a:lnTo>
                      <a:lnTo>
                        <a:pt x="3808" y="3187"/>
                      </a:lnTo>
                      <a:lnTo>
                        <a:pt x="3817" y="3192"/>
                      </a:lnTo>
                      <a:lnTo>
                        <a:pt x="3823" y="3194"/>
                      </a:lnTo>
                      <a:lnTo>
                        <a:pt x="3824" y="3192"/>
                      </a:lnTo>
                      <a:lnTo>
                        <a:pt x="3823" y="3189"/>
                      </a:lnTo>
                      <a:lnTo>
                        <a:pt x="3821" y="3187"/>
                      </a:lnTo>
                      <a:lnTo>
                        <a:pt x="3819" y="3184"/>
                      </a:lnTo>
                      <a:lnTo>
                        <a:pt x="3814" y="3180"/>
                      </a:lnTo>
                      <a:lnTo>
                        <a:pt x="3808" y="3176"/>
                      </a:lnTo>
                      <a:lnTo>
                        <a:pt x="3807" y="3174"/>
                      </a:lnTo>
                      <a:lnTo>
                        <a:pt x="3807" y="3170"/>
                      </a:lnTo>
                      <a:lnTo>
                        <a:pt x="3806" y="3169"/>
                      </a:lnTo>
                      <a:lnTo>
                        <a:pt x="3808" y="3169"/>
                      </a:lnTo>
                      <a:lnTo>
                        <a:pt x="3817" y="3170"/>
                      </a:lnTo>
                      <a:lnTo>
                        <a:pt x="3826" y="3171"/>
                      </a:lnTo>
                      <a:lnTo>
                        <a:pt x="3820" y="3161"/>
                      </a:lnTo>
                      <a:lnTo>
                        <a:pt x="3814" y="3149"/>
                      </a:lnTo>
                      <a:lnTo>
                        <a:pt x="3814" y="3141"/>
                      </a:lnTo>
                      <a:lnTo>
                        <a:pt x="3815" y="3132"/>
                      </a:lnTo>
                      <a:lnTo>
                        <a:pt x="3815" y="3124"/>
                      </a:lnTo>
                      <a:lnTo>
                        <a:pt x="3814" y="3117"/>
                      </a:lnTo>
                      <a:lnTo>
                        <a:pt x="3811" y="3099"/>
                      </a:lnTo>
                      <a:lnTo>
                        <a:pt x="3808" y="3084"/>
                      </a:lnTo>
                      <a:lnTo>
                        <a:pt x="3802" y="3067"/>
                      </a:lnTo>
                      <a:lnTo>
                        <a:pt x="3798" y="3049"/>
                      </a:lnTo>
                      <a:lnTo>
                        <a:pt x="3794" y="3032"/>
                      </a:lnTo>
                      <a:lnTo>
                        <a:pt x="3790" y="3014"/>
                      </a:lnTo>
                      <a:lnTo>
                        <a:pt x="3785" y="3001"/>
                      </a:lnTo>
                      <a:lnTo>
                        <a:pt x="3781" y="2991"/>
                      </a:lnTo>
                      <a:lnTo>
                        <a:pt x="3773" y="2991"/>
                      </a:lnTo>
                      <a:lnTo>
                        <a:pt x="3771" y="2991"/>
                      </a:lnTo>
                      <a:lnTo>
                        <a:pt x="3766" y="2981"/>
                      </a:lnTo>
                      <a:lnTo>
                        <a:pt x="3762" y="2969"/>
                      </a:lnTo>
                      <a:lnTo>
                        <a:pt x="3758" y="2957"/>
                      </a:lnTo>
                      <a:lnTo>
                        <a:pt x="3753" y="2946"/>
                      </a:lnTo>
                      <a:lnTo>
                        <a:pt x="3743" y="2943"/>
                      </a:lnTo>
                      <a:lnTo>
                        <a:pt x="3734" y="2940"/>
                      </a:lnTo>
                      <a:lnTo>
                        <a:pt x="3732" y="2931"/>
                      </a:lnTo>
                      <a:lnTo>
                        <a:pt x="3729" y="2922"/>
                      </a:lnTo>
                      <a:lnTo>
                        <a:pt x="3725" y="2924"/>
                      </a:lnTo>
                      <a:lnTo>
                        <a:pt x="3720" y="2925"/>
                      </a:lnTo>
                      <a:lnTo>
                        <a:pt x="3714" y="2925"/>
                      </a:lnTo>
                      <a:lnTo>
                        <a:pt x="3706" y="2922"/>
                      </a:lnTo>
                      <a:lnTo>
                        <a:pt x="3694" y="2907"/>
                      </a:lnTo>
                      <a:lnTo>
                        <a:pt x="3684" y="2890"/>
                      </a:lnTo>
                      <a:lnTo>
                        <a:pt x="3673" y="2881"/>
                      </a:lnTo>
                      <a:lnTo>
                        <a:pt x="3662" y="2872"/>
                      </a:lnTo>
                      <a:lnTo>
                        <a:pt x="3651" y="2863"/>
                      </a:lnTo>
                      <a:lnTo>
                        <a:pt x="3641" y="2854"/>
                      </a:lnTo>
                      <a:lnTo>
                        <a:pt x="3638" y="2850"/>
                      </a:lnTo>
                      <a:lnTo>
                        <a:pt x="3635" y="2846"/>
                      </a:lnTo>
                      <a:lnTo>
                        <a:pt x="3633" y="2843"/>
                      </a:lnTo>
                      <a:lnTo>
                        <a:pt x="3632" y="2839"/>
                      </a:lnTo>
                      <a:lnTo>
                        <a:pt x="3631" y="2833"/>
                      </a:lnTo>
                      <a:lnTo>
                        <a:pt x="3631" y="2825"/>
                      </a:lnTo>
                      <a:lnTo>
                        <a:pt x="3632" y="2819"/>
                      </a:lnTo>
                      <a:lnTo>
                        <a:pt x="3632" y="2811"/>
                      </a:lnTo>
                      <a:lnTo>
                        <a:pt x="3627" y="2806"/>
                      </a:lnTo>
                      <a:lnTo>
                        <a:pt x="3620" y="2801"/>
                      </a:lnTo>
                      <a:lnTo>
                        <a:pt x="3613" y="2797"/>
                      </a:lnTo>
                      <a:lnTo>
                        <a:pt x="3605" y="2793"/>
                      </a:lnTo>
                      <a:lnTo>
                        <a:pt x="3603" y="2795"/>
                      </a:lnTo>
                      <a:lnTo>
                        <a:pt x="3600" y="2798"/>
                      </a:lnTo>
                      <a:lnTo>
                        <a:pt x="3593" y="2788"/>
                      </a:lnTo>
                      <a:lnTo>
                        <a:pt x="3587" y="2779"/>
                      </a:lnTo>
                      <a:lnTo>
                        <a:pt x="3580" y="2768"/>
                      </a:lnTo>
                      <a:lnTo>
                        <a:pt x="3576" y="2756"/>
                      </a:lnTo>
                      <a:lnTo>
                        <a:pt x="3575" y="2753"/>
                      </a:lnTo>
                      <a:lnTo>
                        <a:pt x="3575" y="2746"/>
                      </a:lnTo>
                      <a:lnTo>
                        <a:pt x="3576" y="2740"/>
                      </a:lnTo>
                      <a:lnTo>
                        <a:pt x="3576" y="2733"/>
                      </a:lnTo>
                      <a:lnTo>
                        <a:pt x="3578" y="2723"/>
                      </a:lnTo>
                      <a:lnTo>
                        <a:pt x="3580" y="2712"/>
                      </a:lnTo>
                      <a:lnTo>
                        <a:pt x="3584" y="2702"/>
                      </a:lnTo>
                      <a:lnTo>
                        <a:pt x="3591" y="2692"/>
                      </a:lnTo>
                      <a:lnTo>
                        <a:pt x="3605" y="2675"/>
                      </a:lnTo>
                      <a:lnTo>
                        <a:pt x="3623" y="2659"/>
                      </a:lnTo>
                      <a:lnTo>
                        <a:pt x="3626" y="2648"/>
                      </a:lnTo>
                      <a:lnTo>
                        <a:pt x="3628" y="2636"/>
                      </a:lnTo>
                      <a:lnTo>
                        <a:pt x="3632" y="2627"/>
                      </a:lnTo>
                      <a:lnTo>
                        <a:pt x="3637" y="2619"/>
                      </a:lnTo>
                      <a:lnTo>
                        <a:pt x="3644" y="2613"/>
                      </a:lnTo>
                      <a:lnTo>
                        <a:pt x="3651" y="2609"/>
                      </a:lnTo>
                      <a:lnTo>
                        <a:pt x="3651" y="2610"/>
                      </a:lnTo>
                      <a:lnTo>
                        <a:pt x="3654" y="2613"/>
                      </a:lnTo>
                      <a:lnTo>
                        <a:pt x="3655" y="2614"/>
                      </a:lnTo>
                      <a:lnTo>
                        <a:pt x="3657" y="2614"/>
                      </a:lnTo>
                      <a:lnTo>
                        <a:pt x="3659" y="2614"/>
                      </a:lnTo>
                      <a:lnTo>
                        <a:pt x="3661" y="2613"/>
                      </a:lnTo>
                      <a:lnTo>
                        <a:pt x="3662" y="2609"/>
                      </a:lnTo>
                      <a:lnTo>
                        <a:pt x="3663" y="2602"/>
                      </a:lnTo>
                      <a:lnTo>
                        <a:pt x="3663" y="2598"/>
                      </a:lnTo>
                      <a:lnTo>
                        <a:pt x="3664" y="2595"/>
                      </a:lnTo>
                      <a:lnTo>
                        <a:pt x="3667" y="2592"/>
                      </a:lnTo>
                      <a:lnTo>
                        <a:pt x="3670" y="2591"/>
                      </a:lnTo>
                      <a:lnTo>
                        <a:pt x="3681" y="2583"/>
                      </a:lnTo>
                      <a:lnTo>
                        <a:pt x="3692" y="2576"/>
                      </a:lnTo>
                      <a:lnTo>
                        <a:pt x="3676" y="2569"/>
                      </a:lnTo>
                      <a:lnTo>
                        <a:pt x="3661" y="2562"/>
                      </a:lnTo>
                      <a:lnTo>
                        <a:pt x="3642" y="2553"/>
                      </a:lnTo>
                      <a:lnTo>
                        <a:pt x="3628" y="2548"/>
                      </a:lnTo>
                      <a:lnTo>
                        <a:pt x="3627" y="2547"/>
                      </a:lnTo>
                      <a:lnTo>
                        <a:pt x="3641" y="2553"/>
                      </a:lnTo>
                      <a:lnTo>
                        <a:pt x="3659" y="2561"/>
                      </a:lnTo>
                      <a:lnTo>
                        <a:pt x="3675" y="2569"/>
                      </a:lnTo>
                      <a:lnTo>
                        <a:pt x="3692" y="2575"/>
                      </a:lnTo>
                      <a:lnTo>
                        <a:pt x="3702" y="2571"/>
                      </a:lnTo>
                      <a:lnTo>
                        <a:pt x="3712" y="2567"/>
                      </a:lnTo>
                      <a:lnTo>
                        <a:pt x="3723" y="2563"/>
                      </a:lnTo>
                      <a:lnTo>
                        <a:pt x="3733" y="2561"/>
                      </a:lnTo>
                      <a:lnTo>
                        <a:pt x="3747" y="2566"/>
                      </a:lnTo>
                      <a:lnTo>
                        <a:pt x="3762" y="2571"/>
                      </a:lnTo>
                      <a:lnTo>
                        <a:pt x="3767" y="2566"/>
                      </a:lnTo>
                      <a:lnTo>
                        <a:pt x="3772" y="2560"/>
                      </a:lnTo>
                      <a:lnTo>
                        <a:pt x="3775" y="2557"/>
                      </a:lnTo>
                      <a:lnTo>
                        <a:pt x="3778" y="2554"/>
                      </a:lnTo>
                      <a:lnTo>
                        <a:pt x="3781" y="2553"/>
                      </a:lnTo>
                      <a:lnTo>
                        <a:pt x="3785" y="2552"/>
                      </a:lnTo>
                      <a:lnTo>
                        <a:pt x="3788" y="2552"/>
                      </a:lnTo>
                      <a:lnTo>
                        <a:pt x="3791" y="2553"/>
                      </a:lnTo>
                      <a:lnTo>
                        <a:pt x="3794" y="2556"/>
                      </a:lnTo>
                      <a:lnTo>
                        <a:pt x="3797" y="2558"/>
                      </a:lnTo>
                      <a:lnTo>
                        <a:pt x="3799" y="2561"/>
                      </a:lnTo>
                      <a:lnTo>
                        <a:pt x="3801" y="2563"/>
                      </a:lnTo>
                      <a:lnTo>
                        <a:pt x="3802" y="2567"/>
                      </a:lnTo>
                      <a:lnTo>
                        <a:pt x="3803" y="2571"/>
                      </a:lnTo>
                      <a:lnTo>
                        <a:pt x="3801" y="2572"/>
                      </a:lnTo>
                      <a:lnTo>
                        <a:pt x="3795" y="2574"/>
                      </a:lnTo>
                      <a:lnTo>
                        <a:pt x="3793" y="2574"/>
                      </a:lnTo>
                      <a:lnTo>
                        <a:pt x="3790" y="2575"/>
                      </a:lnTo>
                      <a:lnTo>
                        <a:pt x="3789" y="2576"/>
                      </a:lnTo>
                      <a:lnTo>
                        <a:pt x="3788" y="2580"/>
                      </a:lnTo>
                      <a:lnTo>
                        <a:pt x="3786" y="2588"/>
                      </a:lnTo>
                      <a:lnTo>
                        <a:pt x="3785" y="2598"/>
                      </a:lnTo>
                      <a:lnTo>
                        <a:pt x="3786" y="2609"/>
                      </a:lnTo>
                      <a:lnTo>
                        <a:pt x="3788" y="2617"/>
                      </a:lnTo>
                      <a:lnTo>
                        <a:pt x="3791" y="2631"/>
                      </a:lnTo>
                      <a:lnTo>
                        <a:pt x="3797" y="2644"/>
                      </a:lnTo>
                      <a:lnTo>
                        <a:pt x="3799" y="2650"/>
                      </a:lnTo>
                      <a:lnTo>
                        <a:pt x="3803" y="2657"/>
                      </a:lnTo>
                      <a:lnTo>
                        <a:pt x="3807" y="2662"/>
                      </a:lnTo>
                      <a:lnTo>
                        <a:pt x="3811" y="2668"/>
                      </a:lnTo>
                      <a:lnTo>
                        <a:pt x="3819" y="2670"/>
                      </a:lnTo>
                      <a:lnTo>
                        <a:pt x="3828" y="2668"/>
                      </a:lnTo>
                      <a:lnTo>
                        <a:pt x="3834" y="2666"/>
                      </a:lnTo>
                      <a:lnTo>
                        <a:pt x="3839" y="2663"/>
                      </a:lnTo>
                      <a:lnTo>
                        <a:pt x="3842" y="2661"/>
                      </a:lnTo>
                      <a:lnTo>
                        <a:pt x="3846" y="2658"/>
                      </a:lnTo>
                      <a:lnTo>
                        <a:pt x="3847" y="2655"/>
                      </a:lnTo>
                      <a:lnTo>
                        <a:pt x="3850" y="2652"/>
                      </a:lnTo>
                      <a:lnTo>
                        <a:pt x="3850" y="2648"/>
                      </a:lnTo>
                      <a:lnTo>
                        <a:pt x="3851" y="2645"/>
                      </a:lnTo>
                      <a:lnTo>
                        <a:pt x="3850" y="2642"/>
                      </a:lnTo>
                      <a:lnTo>
                        <a:pt x="3849" y="2640"/>
                      </a:lnTo>
                      <a:lnTo>
                        <a:pt x="3837" y="2626"/>
                      </a:lnTo>
                      <a:lnTo>
                        <a:pt x="3825" y="2613"/>
                      </a:lnTo>
                      <a:lnTo>
                        <a:pt x="3825" y="2605"/>
                      </a:lnTo>
                      <a:lnTo>
                        <a:pt x="3826" y="2597"/>
                      </a:lnTo>
                      <a:lnTo>
                        <a:pt x="3828" y="2593"/>
                      </a:lnTo>
                      <a:lnTo>
                        <a:pt x="3829" y="2589"/>
                      </a:lnTo>
                      <a:lnTo>
                        <a:pt x="3832" y="2587"/>
                      </a:lnTo>
                      <a:lnTo>
                        <a:pt x="3836" y="2584"/>
                      </a:lnTo>
                      <a:lnTo>
                        <a:pt x="3837" y="2583"/>
                      </a:lnTo>
                      <a:lnTo>
                        <a:pt x="3839" y="2584"/>
                      </a:lnTo>
                      <a:lnTo>
                        <a:pt x="3842" y="2585"/>
                      </a:lnTo>
                      <a:lnTo>
                        <a:pt x="3845" y="2588"/>
                      </a:lnTo>
                      <a:lnTo>
                        <a:pt x="3850" y="2592"/>
                      </a:lnTo>
                      <a:lnTo>
                        <a:pt x="3854" y="2595"/>
                      </a:lnTo>
                      <a:lnTo>
                        <a:pt x="3864" y="2587"/>
                      </a:lnTo>
                      <a:lnTo>
                        <a:pt x="3872" y="2580"/>
                      </a:lnTo>
                      <a:lnTo>
                        <a:pt x="3872" y="2578"/>
                      </a:lnTo>
                      <a:lnTo>
                        <a:pt x="3872" y="2575"/>
                      </a:lnTo>
                      <a:lnTo>
                        <a:pt x="3873" y="2572"/>
                      </a:lnTo>
                      <a:lnTo>
                        <a:pt x="3877" y="2571"/>
                      </a:lnTo>
                      <a:lnTo>
                        <a:pt x="3884" y="2575"/>
                      </a:lnTo>
                      <a:lnTo>
                        <a:pt x="3890" y="2580"/>
                      </a:lnTo>
                      <a:lnTo>
                        <a:pt x="3908" y="2572"/>
                      </a:lnTo>
                      <a:lnTo>
                        <a:pt x="3922" y="2566"/>
                      </a:lnTo>
                      <a:lnTo>
                        <a:pt x="3926" y="2566"/>
                      </a:lnTo>
                      <a:lnTo>
                        <a:pt x="3931" y="2563"/>
                      </a:lnTo>
                      <a:lnTo>
                        <a:pt x="3937" y="2560"/>
                      </a:lnTo>
                      <a:lnTo>
                        <a:pt x="3941" y="2557"/>
                      </a:lnTo>
                      <a:lnTo>
                        <a:pt x="3947" y="2554"/>
                      </a:lnTo>
                      <a:lnTo>
                        <a:pt x="3952" y="2553"/>
                      </a:lnTo>
                      <a:lnTo>
                        <a:pt x="3957" y="2552"/>
                      </a:lnTo>
                      <a:lnTo>
                        <a:pt x="3964" y="2552"/>
                      </a:lnTo>
                      <a:lnTo>
                        <a:pt x="3966" y="2554"/>
                      </a:lnTo>
                      <a:lnTo>
                        <a:pt x="3973" y="2557"/>
                      </a:lnTo>
                      <a:lnTo>
                        <a:pt x="3987" y="2548"/>
                      </a:lnTo>
                      <a:lnTo>
                        <a:pt x="4001" y="2539"/>
                      </a:lnTo>
                      <a:lnTo>
                        <a:pt x="4007" y="2539"/>
                      </a:lnTo>
                      <a:lnTo>
                        <a:pt x="4012" y="2540"/>
                      </a:lnTo>
                      <a:lnTo>
                        <a:pt x="4016" y="2539"/>
                      </a:lnTo>
                      <a:lnTo>
                        <a:pt x="4017" y="2539"/>
                      </a:lnTo>
                      <a:lnTo>
                        <a:pt x="4020" y="2536"/>
                      </a:lnTo>
                      <a:lnTo>
                        <a:pt x="4020" y="2534"/>
                      </a:lnTo>
                      <a:lnTo>
                        <a:pt x="4017" y="2525"/>
                      </a:lnTo>
                      <a:lnTo>
                        <a:pt x="4013" y="2515"/>
                      </a:lnTo>
                      <a:lnTo>
                        <a:pt x="4011" y="2510"/>
                      </a:lnTo>
                      <a:lnTo>
                        <a:pt x="4008" y="2505"/>
                      </a:lnTo>
                      <a:lnTo>
                        <a:pt x="4007" y="2499"/>
                      </a:lnTo>
                      <a:lnTo>
                        <a:pt x="4007" y="2492"/>
                      </a:lnTo>
                      <a:lnTo>
                        <a:pt x="4011" y="2492"/>
                      </a:lnTo>
                      <a:lnTo>
                        <a:pt x="4020" y="2492"/>
                      </a:lnTo>
                      <a:lnTo>
                        <a:pt x="4018" y="2490"/>
                      </a:lnTo>
                      <a:lnTo>
                        <a:pt x="4018" y="2483"/>
                      </a:lnTo>
                      <a:lnTo>
                        <a:pt x="4017" y="2480"/>
                      </a:lnTo>
                      <a:lnTo>
                        <a:pt x="4017" y="2478"/>
                      </a:lnTo>
                      <a:lnTo>
                        <a:pt x="4018" y="2478"/>
                      </a:lnTo>
                      <a:lnTo>
                        <a:pt x="4020" y="2478"/>
                      </a:lnTo>
                      <a:lnTo>
                        <a:pt x="4026" y="2487"/>
                      </a:lnTo>
                      <a:lnTo>
                        <a:pt x="4033" y="2499"/>
                      </a:lnTo>
                      <a:lnTo>
                        <a:pt x="4035" y="2504"/>
                      </a:lnTo>
                      <a:lnTo>
                        <a:pt x="4039" y="2509"/>
                      </a:lnTo>
                      <a:lnTo>
                        <a:pt x="4043" y="2513"/>
                      </a:lnTo>
                      <a:lnTo>
                        <a:pt x="4048" y="2515"/>
                      </a:lnTo>
                      <a:lnTo>
                        <a:pt x="4049" y="2517"/>
                      </a:lnTo>
                      <a:lnTo>
                        <a:pt x="4051" y="2515"/>
                      </a:lnTo>
                      <a:lnTo>
                        <a:pt x="4053" y="2514"/>
                      </a:lnTo>
                      <a:lnTo>
                        <a:pt x="4055" y="2512"/>
                      </a:lnTo>
                      <a:lnTo>
                        <a:pt x="4060" y="2506"/>
                      </a:lnTo>
                      <a:lnTo>
                        <a:pt x="4066" y="2501"/>
                      </a:lnTo>
                      <a:lnTo>
                        <a:pt x="4074" y="2495"/>
                      </a:lnTo>
                      <a:lnTo>
                        <a:pt x="4082" y="2491"/>
                      </a:lnTo>
                      <a:lnTo>
                        <a:pt x="4091" y="2488"/>
                      </a:lnTo>
                      <a:lnTo>
                        <a:pt x="4099" y="2488"/>
                      </a:lnTo>
                      <a:lnTo>
                        <a:pt x="4108" y="2497"/>
                      </a:lnTo>
                      <a:lnTo>
                        <a:pt x="4117" y="2506"/>
                      </a:lnTo>
                      <a:lnTo>
                        <a:pt x="4125" y="2499"/>
                      </a:lnTo>
                      <a:lnTo>
                        <a:pt x="4135" y="2492"/>
                      </a:lnTo>
                      <a:lnTo>
                        <a:pt x="4140" y="2490"/>
                      </a:lnTo>
                      <a:lnTo>
                        <a:pt x="4147" y="2487"/>
                      </a:lnTo>
                      <a:lnTo>
                        <a:pt x="4152" y="2486"/>
                      </a:lnTo>
                      <a:lnTo>
                        <a:pt x="4158" y="2486"/>
                      </a:lnTo>
                      <a:lnTo>
                        <a:pt x="4165" y="2484"/>
                      </a:lnTo>
                      <a:lnTo>
                        <a:pt x="4170" y="2483"/>
                      </a:lnTo>
                      <a:lnTo>
                        <a:pt x="4177" y="2480"/>
                      </a:lnTo>
                      <a:lnTo>
                        <a:pt x="4182" y="2478"/>
                      </a:lnTo>
                      <a:lnTo>
                        <a:pt x="4186" y="2474"/>
                      </a:lnTo>
                      <a:lnTo>
                        <a:pt x="4189" y="2470"/>
                      </a:lnTo>
                      <a:lnTo>
                        <a:pt x="4191" y="2465"/>
                      </a:lnTo>
                      <a:lnTo>
                        <a:pt x="4192" y="2460"/>
                      </a:lnTo>
                      <a:lnTo>
                        <a:pt x="4195" y="2448"/>
                      </a:lnTo>
                      <a:lnTo>
                        <a:pt x="4200" y="2436"/>
                      </a:lnTo>
                      <a:lnTo>
                        <a:pt x="4212" y="2423"/>
                      </a:lnTo>
                      <a:lnTo>
                        <a:pt x="4226" y="2412"/>
                      </a:lnTo>
                      <a:lnTo>
                        <a:pt x="4241" y="2399"/>
                      </a:lnTo>
                      <a:lnTo>
                        <a:pt x="4256" y="2386"/>
                      </a:lnTo>
                      <a:lnTo>
                        <a:pt x="4266" y="2376"/>
                      </a:lnTo>
                      <a:lnTo>
                        <a:pt x="4276" y="2365"/>
                      </a:lnTo>
                      <a:lnTo>
                        <a:pt x="4287" y="2353"/>
                      </a:lnTo>
                      <a:lnTo>
                        <a:pt x="4297" y="2341"/>
                      </a:lnTo>
                      <a:lnTo>
                        <a:pt x="4304" y="2329"/>
                      </a:lnTo>
                      <a:lnTo>
                        <a:pt x="4309" y="2317"/>
                      </a:lnTo>
                      <a:lnTo>
                        <a:pt x="4314" y="2307"/>
                      </a:lnTo>
                      <a:lnTo>
                        <a:pt x="4320" y="2298"/>
                      </a:lnTo>
                      <a:lnTo>
                        <a:pt x="4336" y="2298"/>
                      </a:lnTo>
                      <a:lnTo>
                        <a:pt x="4348" y="2298"/>
                      </a:lnTo>
                      <a:lnTo>
                        <a:pt x="4349" y="2294"/>
                      </a:lnTo>
                      <a:lnTo>
                        <a:pt x="4350" y="2290"/>
                      </a:lnTo>
                      <a:lnTo>
                        <a:pt x="4350" y="2286"/>
                      </a:lnTo>
                      <a:lnTo>
                        <a:pt x="4349" y="2281"/>
                      </a:lnTo>
                      <a:lnTo>
                        <a:pt x="4346" y="2272"/>
                      </a:lnTo>
                      <a:lnTo>
                        <a:pt x="4344" y="2261"/>
                      </a:lnTo>
                      <a:lnTo>
                        <a:pt x="4335" y="2256"/>
                      </a:lnTo>
                      <a:lnTo>
                        <a:pt x="4330" y="2252"/>
                      </a:lnTo>
                      <a:lnTo>
                        <a:pt x="4332" y="2246"/>
                      </a:lnTo>
                      <a:lnTo>
                        <a:pt x="4335" y="2239"/>
                      </a:lnTo>
                      <a:lnTo>
                        <a:pt x="4340" y="2234"/>
                      </a:lnTo>
                      <a:lnTo>
                        <a:pt x="4344" y="2229"/>
                      </a:lnTo>
                      <a:lnTo>
                        <a:pt x="4354" y="2220"/>
                      </a:lnTo>
                      <a:lnTo>
                        <a:pt x="4362" y="2211"/>
                      </a:lnTo>
                      <a:lnTo>
                        <a:pt x="4368" y="2193"/>
                      </a:lnTo>
                      <a:lnTo>
                        <a:pt x="4374" y="2173"/>
                      </a:lnTo>
                      <a:lnTo>
                        <a:pt x="4381" y="2155"/>
                      </a:lnTo>
                      <a:lnTo>
                        <a:pt x="4389" y="2137"/>
                      </a:lnTo>
                      <a:lnTo>
                        <a:pt x="4393" y="2127"/>
                      </a:lnTo>
                      <a:lnTo>
                        <a:pt x="4398" y="2118"/>
                      </a:lnTo>
                      <a:lnTo>
                        <a:pt x="4401" y="2114"/>
                      </a:lnTo>
                      <a:lnTo>
                        <a:pt x="4403" y="2110"/>
                      </a:lnTo>
                      <a:lnTo>
                        <a:pt x="4407" y="2106"/>
                      </a:lnTo>
                      <a:lnTo>
                        <a:pt x="4412" y="2105"/>
                      </a:lnTo>
                      <a:lnTo>
                        <a:pt x="4418" y="2110"/>
                      </a:lnTo>
                      <a:lnTo>
                        <a:pt x="4422" y="2119"/>
                      </a:lnTo>
                      <a:lnTo>
                        <a:pt x="4425" y="2119"/>
                      </a:lnTo>
                      <a:lnTo>
                        <a:pt x="4427" y="2118"/>
                      </a:lnTo>
                      <a:lnTo>
                        <a:pt x="4428" y="2115"/>
                      </a:lnTo>
                      <a:lnTo>
                        <a:pt x="4429" y="2112"/>
                      </a:lnTo>
                      <a:lnTo>
                        <a:pt x="4431" y="2107"/>
                      </a:lnTo>
                      <a:lnTo>
                        <a:pt x="4431" y="2100"/>
                      </a:lnTo>
                      <a:lnTo>
                        <a:pt x="4424" y="2088"/>
                      </a:lnTo>
                      <a:lnTo>
                        <a:pt x="4418" y="2076"/>
                      </a:lnTo>
                      <a:lnTo>
                        <a:pt x="4424" y="2072"/>
                      </a:lnTo>
                      <a:lnTo>
                        <a:pt x="4431" y="2068"/>
                      </a:lnTo>
                      <a:lnTo>
                        <a:pt x="4429" y="2061"/>
                      </a:lnTo>
                      <a:lnTo>
                        <a:pt x="4424" y="2054"/>
                      </a:lnTo>
                      <a:lnTo>
                        <a:pt x="4423" y="2050"/>
                      </a:lnTo>
                      <a:lnTo>
                        <a:pt x="4422" y="2046"/>
                      </a:lnTo>
                      <a:lnTo>
                        <a:pt x="4422" y="2044"/>
                      </a:lnTo>
                      <a:lnTo>
                        <a:pt x="4422" y="2040"/>
                      </a:lnTo>
                      <a:lnTo>
                        <a:pt x="4429" y="2037"/>
                      </a:lnTo>
                      <a:lnTo>
                        <a:pt x="4440" y="2036"/>
                      </a:lnTo>
                      <a:lnTo>
                        <a:pt x="4444" y="2032"/>
                      </a:lnTo>
                      <a:lnTo>
                        <a:pt x="4446" y="2027"/>
                      </a:lnTo>
                      <a:lnTo>
                        <a:pt x="4449" y="2023"/>
                      </a:lnTo>
                      <a:lnTo>
                        <a:pt x="4450" y="2019"/>
                      </a:lnTo>
                      <a:lnTo>
                        <a:pt x="4450" y="2014"/>
                      </a:lnTo>
                      <a:lnTo>
                        <a:pt x="4450" y="2009"/>
                      </a:lnTo>
                      <a:lnTo>
                        <a:pt x="4447" y="2004"/>
                      </a:lnTo>
                      <a:lnTo>
                        <a:pt x="4445" y="1998"/>
                      </a:lnTo>
                      <a:lnTo>
                        <a:pt x="4442" y="1998"/>
                      </a:lnTo>
                      <a:lnTo>
                        <a:pt x="4436" y="2002"/>
                      </a:lnTo>
                      <a:lnTo>
                        <a:pt x="4433" y="2005"/>
                      </a:lnTo>
                      <a:lnTo>
                        <a:pt x="4429" y="2006"/>
                      </a:lnTo>
                      <a:lnTo>
                        <a:pt x="4428" y="2005"/>
                      </a:lnTo>
                      <a:lnTo>
                        <a:pt x="4427" y="2002"/>
                      </a:lnTo>
                      <a:lnTo>
                        <a:pt x="4433" y="1995"/>
                      </a:lnTo>
                      <a:lnTo>
                        <a:pt x="4440" y="1984"/>
                      </a:lnTo>
                      <a:lnTo>
                        <a:pt x="4436" y="1980"/>
                      </a:lnTo>
                      <a:lnTo>
                        <a:pt x="4432" y="1975"/>
                      </a:lnTo>
                      <a:lnTo>
                        <a:pt x="4427" y="1971"/>
                      </a:lnTo>
                      <a:lnTo>
                        <a:pt x="4420" y="1969"/>
                      </a:lnTo>
                      <a:lnTo>
                        <a:pt x="4414" y="1965"/>
                      </a:lnTo>
                      <a:lnTo>
                        <a:pt x="4407" y="1963"/>
                      </a:lnTo>
                      <a:lnTo>
                        <a:pt x="4401" y="1962"/>
                      </a:lnTo>
                      <a:lnTo>
                        <a:pt x="4394" y="1962"/>
                      </a:lnTo>
                      <a:lnTo>
                        <a:pt x="4393" y="1961"/>
                      </a:lnTo>
                      <a:lnTo>
                        <a:pt x="4390" y="1961"/>
                      </a:lnTo>
                      <a:lnTo>
                        <a:pt x="4389" y="1962"/>
                      </a:lnTo>
                      <a:lnTo>
                        <a:pt x="4387" y="1965"/>
                      </a:lnTo>
                      <a:lnTo>
                        <a:pt x="4384" y="1969"/>
                      </a:lnTo>
                      <a:lnTo>
                        <a:pt x="4381" y="1971"/>
                      </a:lnTo>
                      <a:lnTo>
                        <a:pt x="4367" y="1970"/>
                      </a:lnTo>
                      <a:lnTo>
                        <a:pt x="4353" y="1966"/>
                      </a:lnTo>
                      <a:lnTo>
                        <a:pt x="4346" y="1963"/>
                      </a:lnTo>
                      <a:lnTo>
                        <a:pt x="4341" y="1960"/>
                      </a:lnTo>
                      <a:lnTo>
                        <a:pt x="4340" y="1957"/>
                      </a:lnTo>
                      <a:lnTo>
                        <a:pt x="4339" y="1954"/>
                      </a:lnTo>
                      <a:lnTo>
                        <a:pt x="4339" y="1952"/>
                      </a:lnTo>
                      <a:lnTo>
                        <a:pt x="4339" y="1948"/>
                      </a:lnTo>
                      <a:lnTo>
                        <a:pt x="4339" y="1947"/>
                      </a:lnTo>
                      <a:lnTo>
                        <a:pt x="4340" y="1944"/>
                      </a:lnTo>
                      <a:lnTo>
                        <a:pt x="4341" y="1944"/>
                      </a:lnTo>
                      <a:lnTo>
                        <a:pt x="4342" y="1944"/>
                      </a:lnTo>
                      <a:lnTo>
                        <a:pt x="4348" y="1945"/>
                      </a:lnTo>
                      <a:lnTo>
                        <a:pt x="4354" y="1948"/>
                      </a:lnTo>
                      <a:lnTo>
                        <a:pt x="4361" y="1952"/>
                      </a:lnTo>
                      <a:lnTo>
                        <a:pt x="4368" y="1953"/>
                      </a:lnTo>
                      <a:lnTo>
                        <a:pt x="4371" y="1954"/>
                      </a:lnTo>
                      <a:lnTo>
                        <a:pt x="4375" y="1954"/>
                      </a:lnTo>
                      <a:lnTo>
                        <a:pt x="4377" y="1953"/>
                      </a:lnTo>
                      <a:lnTo>
                        <a:pt x="4381" y="1952"/>
                      </a:lnTo>
                      <a:lnTo>
                        <a:pt x="4397" y="1936"/>
                      </a:lnTo>
                      <a:lnTo>
                        <a:pt x="4412" y="1916"/>
                      </a:lnTo>
                      <a:lnTo>
                        <a:pt x="4423" y="1913"/>
                      </a:lnTo>
                      <a:lnTo>
                        <a:pt x="4427" y="1910"/>
                      </a:lnTo>
                      <a:lnTo>
                        <a:pt x="4414" y="1892"/>
                      </a:lnTo>
                      <a:lnTo>
                        <a:pt x="4400" y="1874"/>
                      </a:lnTo>
                      <a:lnTo>
                        <a:pt x="4392" y="1870"/>
                      </a:lnTo>
                      <a:lnTo>
                        <a:pt x="4385" y="1865"/>
                      </a:lnTo>
                      <a:lnTo>
                        <a:pt x="4371" y="1856"/>
                      </a:lnTo>
                      <a:lnTo>
                        <a:pt x="4357" y="1847"/>
                      </a:lnTo>
                      <a:lnTo>
                        <a:pt x="4341" y="1836"/>
                      </a:lnTo>
                      <a:lnTo>
                        <a:pt x="4326" y="1827"/>
                      </a:lnTo>
                      <a:lnTo>
                        <a:pt x="4324" y="1826"/>
                      </a:lnTo>
                      <a:lnTo>
                        <a:pt x="4324" y="1825"/>
                      </a:lnTo>
                      <a:lnTo>
                        <a:pt x="4324" y="1824"/>
                      </a:lnTo>
                      <a:lnTo>
                        <a:pt x="4326" y="1822"/>
                      </a:lnTo>
                      <a:lnTo>
                        <a:pt x="4328" y="1820"/>
                      </a:lnTo>
                      <a:lnTo>
                        <a:pt x="4330" y="1818"/>
                      </a:lnTo>
                      <a:lnTo>
                        <a:pt x="4342" y="1824"/>
                      </a:lnTo>
                      <a:lnTo>
                        <a:pt x="4352" y="1830"/>
                      </a:lnTo>
                      <a:lnTo>
                        <a:pt x="4361" y="1836"/>
                      </a:lnTo>
                      <a:lnTo>
                        <a:pt x="4371" y="1842"/>
                      </a:lnTo>
                      <a:lnTo>
                        <a:pt x="4383" y="1844"/>
                      </a:lnTo>
                      <a:lnTo>
                        <a:pt x="4394" y="1847"/>
                      </a:lnTo>
                      <a:lnTo>
                        <a:pt x="4410" y="1857"/>
                      </a:lnTo>
                      <a:lnTo>
                        <a:pt x="4422" y="1865"/>
                      </a:lnTo>
                      <a:lnTo>
                        <a:pt x="4424" y="1866"/>
                      </a:lnTo>
                      <a:lnTo>
                        <a:pt x="4427" y="1866"/>
                      </a:lnTo>
                      <a:lnTo>
                        <a:pt x="4428" y="1865"/>
                      </a:lnTo>
                      <a:lnTo>
                        <a:pt x="4431" y="1864"/>
                      </a:lnTo>
                      <a:lnTo>
                        <a:pt x="4435" y="1860"/>
                      </a:lnTo>
                      <a:lnTo>
                        <a:pt x="4436" y="1856"/>
                      </a:lnTo>
                      <a:lnTo>
                        <a:pt x="4422" y="1840"/>
                      </a:lnTo>
                      <a:lnTo>
                        <a:pt x="4407" y="1827"/>
                      </a:lnTo>
                      <a:lnTo>
                        <a:pt x="4394" y="1821"/>
                      </a:lnTo>
                      <a:lnTo>
                        <a:pt x="4380" y="1814"/>
                      </a:lnTo>
                      <a:lnTo>
                        <a:pt x="4367" y="1807"/>
                      </a:lnTo>
                      <a:lnTo>
                        <a:pt x="4353" y="1800"/>
                      </a:lnTo>
                      <a:lnTo>
                        <a:pt x="4346" y="1787"/>
                      </a:lnTo>
                      <a:lnTo>
                        <a:pt x="4344" y="1777"/>
                      </a:lnTo>
                      <a:lnTo>
                        <a:pt x="4341" y="1774"/>
                      </a:lnTo>
                      <a:lnTo>
                        <a:pt x="4341" y="1770"/>
                      </a:lnTo>
                      <a:lnTo>
                        <a:pt x="4342" y="1767"/>
                      </a:lnTo>
                      <a:lnTo>
                        <a:pt x="4344" y="1764"/>
                      </a:lnTo>
                      <a:lnTo>
                        <a:pt x="4339" y="1757"/>
                      </a:lnTo>
                      <a:lnTo>
                        <a:pt x="4335" y="1752"/>
                      </a:lnTo>
                      <a:lnTo>
                        <a:pt x="4331" y="1747"/>
                      </a:lnTo>
                      <a:lnTo>
                        <a:pt x="4330" y="1741"/>
                      </a:lnTo>
                      <a:lnTo>
                        <a:pt x="4324" y="1729"/>
                      </a:lnTo>
                      <a:lnTo>
                        <a:pt x="4320" y="1717"/>
                      </a:lnTo>
                      <a:lnTo>
                        <a:pt x="4318" y="1712"/>
                      </a:lnTo>
                      <a:lnTo>
                        <a:pt x="4317" y="1707"/>
                      </a:lnTo>
                      <a:lnTo>
                        <a:pt x="4314" y="1703"/>
                      </a:lnTo>
                      <a:lnTo>
                        <a:pt x="4310" y="1699"/>
                      </a:lnTo>
                      <a:lnTo>
                        <a:pt x="4304" y="1689"/>
                      </a:lnTo>
                      <a:lnTo>
                        <a:pt x="4295" y="1678"/>
                      </a:lnTo>
                      <a:lnTo>
                        <a:pt x="4287" y="1668"/>
                      </a:lnTo>
                      <a:lnTo>
                        <a:pt x="4279" y="1656"/>
                      </a:lnTo>
                      <a:lnTo>
                        <a:pt x="4271" y="1654"/>
                      </a:lnTo>
                      <a:lnTo>
                        <a:pt x="4262" y="1650"/>
                      </a:lnTo>
                      <a:lnTo>
                        <a:pt x="4254" y="1645"/>
                      </a:lnTo>
                      <a:lnTo>
                        <a:pt x="4247" y="1638"/>
                      </a:lnTo>
                      <a:lnTo>
                        <a:pt x="4243" y="1638"/>
                      </a:lnTo>
                      <a:lnTo>
                        <a:pt x="4237" y="1636"/>
                      </a:lnTo>
                      <a:lnTo>
                        <a:pt x="4232" y="1633"/>
                      </a:lnTo>
                      <a:lnTo>
                        <a:pt x="4228" y="1629"/>
                      </a:lnTo>
                      <a:lnTo>
                        <a:pt x="4232" y="1616"/>
                      </a:lnTo>
                      <a:lnTo>
                        <a:pt x="4236" y="1606"/>
                      </a:lnTo>
                      <a:lnTo>
                        <a:pt x="4241" y="1590"/>
                      </a:lnTo>
                      <a:lnTo>
                        <a:pt x="4247" y="1579"/>
                      </a:lnTo>
                      <a:lnTo>
                        <a:pt x="4265" y="1563"/>
                      </a:lnTo>
                      <a:lnTo>
                        <a:pt x="4279" y="1546"/>
                      </a:lnTo>
                      <a:lnTo>
                        <a:pt x="4270" y="1536"/>
                      </a:lnTo>
                      <a:lnTo>
                        <a:pt x="4259" y="1528"/>
                      </a:lnTo>
                      <a:lnTo>
                        <a:pt x="4262" y="1524"/>
                      </a:lnTo>
                      <a:lnTo>
                        <a:pt x="4265" y="1523"/>
                      </a:lnTo>
                      <a:lnTo>
                        <a:pt x="4269" y="1522"/>
                      </a:lnTo>
                      <a:lnTo>
                        <a:pt x="4271" y="1520"/>
                      </a:lnTo>
                      <a:lnTo>
                        <a:pt x="4278" y="1519"/>
                      </a:lnTo>
                      <a:lnTo>
                        <a:pt x="4283" y="1519"/>
                      </a:lnTo>
                      <a:lnTo>
                        <a:pt x="4295" y="1526"/>
                      </a:lnTo>
                      <a:lnTo>
                        <a:pt x="4302" y="1528"/>
                      </a:lnTo>
                      <a:lnTo>
                        <a:pt x="4300" y="1511"/>
                      </a:lnTo>
                      <a:lnTo>
                        <a:pt x="4297" y="1496"/>
                      </a:lnTo>
                      <a:lnTo>
                        <a:pt x="4305" y="1489"/>
                      </a:lnTo>
                      <a:lnTo>
                        <a:pt x="4314" y="1484"/>
                      </a:lnTo>
                      <a:lnTo>
                        <a:pt x="4324" y="1480"/>
                      </a:lnTo>
                      <a:lnTo>
                        <a:pt x="4333" y="1476"/>
                      </a:lnTo>
                      <a:lnTo>
                        <a:pt x="4339" y="1484"/>
                      </a:lnTo>
                      <a:lnTo>
                        <a:pt x="4344" y="1487"/>
                      </a:lnTo>
                      <a:lnTo>
                        <a:pt x="4349" y="1483"/>
                      </a:lnTo>
                      <a:lnTo>
                        <a:pt x="4353" y="1476"/>
                      </a:lnTo>
                      <a:lnTo>
                        <a:pt x="4354" y="1470"/>
                      </a:lnTo>
                      <a:lnTo>
                        <a:pt x="4357" y="1463"/>
                      </a:lnTo>
                      <a:lnTo>
                        <a:pt x="4363" y="1463"/>
                      </a:lnTo>
                      <a:lnTo>
                        <a:pt x="4366" y="1463"/>
                      </a:lnTo>
                      <a:lnTo>
                        <a:pt x="4368" y="1467"/>
                      </a:lnTo>
                      <a:lnTo>
                        <a:pt x="4370" y="1472"/>
                      </a:lnTo>
                      <a:lnTo>
                        <a:pt x="4370" y="1474"/>
                      </a:lnTo>
                      <a:lnTo>
                        <a:pt x="4371" y="1475"/>
                      </a:lnTo>
                      <a:lnTo>
                        <a:pt x="4374" y="1476"/>
                      </a:lnTo>
                      <a:lnTo>
                        <a:pt x="4376" y="1476"/>
                      </a:lnTo>
                      <a:lnTo>
                        <a:pt x="4380" y="1476"/>
                      </a:lnTo>
                      <a:lnTo>
                        <a:pt x="4385" y="1474"/>
                      </a:lnTo>
                      <a:lnTo>
                        <a:pt x="4390" y="1470"/>
                      </a:lnTo>
                      <a:lnTo>
                        <a:pt x="4394" y="1463"/>
                      </a:lnTo>
                      <a:lnTo>
                        <a:pt x="4389" y="1456"/>
                      </a:lnTo>
                      <a:lnTo>
                        <a:pt x="4385" y="1445"/>
                      </a:lnTo>
                      <a:lnTo>
                        <a:pt x="4387" y="1440"/>
                      </a:lnTo>
                      <a:lnTo>
                        <a:pt x="4389" y="1436"/>
                      </a:lnTo>
                      <a:lnTo>
                        <a:pt x="4390" y="1428"/>
                      </a:lnTo>
                      <a:lnTo>
                        <a:pt x="4392" y="1422"/>
                      </a:lnTo>
                      <a:lnTo>
                        <a:pt x="4392" y="1417"/>
                      </a:lnTo>
                      <a:lnTo>
                        <a:pt x="4389" y="1413"/>
                      </a:lnTo>
                      <a:lnTo>
                        <a:pt x="4387" y="1411"/>
                      </a:lnTo>
                      <a:lnTo>
                        <a:pt x="4383" y="1411"/>
                      </a:lnTo>
                      <a:lnTo>
                        <a:pt x="4377" y="1411"/>
                      </a:lnTo>
                      <a:lnTo>
                        <a:pt x="4374" y="1413"/>
                      </a:lnTo>
                      <a:lnTo>
                        <a:pt x="4365" y="1415"/>
                      </a:lnTo>
                      <a:lnTo>
                        <a:pt x="4357" y="1418"/>
                      </a:lnTo>
                      <a:lnTo>
                        <a:pt x="4341" y="1419"/>
                      </a:lnTo>
                      <a:lnTo>
                        <a:pt x="4326" y="1422"/>
                      </a:lnTo>
                      <a:lnTo>
                        <a:pt x="4315" y="1417"/>
                      </a:lnTo>
                      <a:lnTo>
                        <a:pt x="4306" y="1409"/>
                      </a:lnTo>
                      <a:lnTo>
                        <a:pt x="4302" y="1405"/>
                      </a:lnTo>
                      <a:lnTo>
                        <a:pt x="4297" y="1402"/>
                      </a:lnTo>
                      <a:lnTo>
                        <a:pt x="4293" y="1400"/>
                      </a:lnTo>
                      <a:lnTo>
                        <a:pt x="4288" y="1400"/>
                      </a:lnTo>
                      <a:lnTo>
                        <a:pt x="4280" y="1397"/>
                      </a:lnTo>
                      <a:lnTo>
                        <a:pt x="4271" y="1396"/>
                      </a:lnTo>
                      <a:lnTo>
                        <a:pt x="4267" y="1397"/>
                      </a:lnTo>
                      <a:lnTo>
                        <a:pt x="4263" y="1399"/>
                      </a:lnTo>
                      <a:lnTo>
                        <a:pt x="4259" y="1400"/>
                      </a:lnTo>
                      <a:lnTo>
                        <a:pt x="4256" y="1404"/>
                      </a:lnTo>
                      <a:lnTo>
                        <a:pt x="4252" y="1408"/>
                      </a:lnTo>
                      <a:lnTo>
                        <a:pt x="4248" y="1413"/>
                      </a:lnTo>
                      <a:lnTo>
                        <a:pt x="4244" y="1418"/>
                      </a:lnTo>
                      <a:lnTo>
                        <a:pt x="4241" y="1424"/>
                      </a:lnTo>
                      <a:lnTo>
                        <a:pt x="4239" y="1430"/>
                      </a:lnTo>
                      <a:lnTo>
                        <a:pt x="4236" y="1436"/>
                      </a:lnTo>
                      <a:lnTo>
                        <a:pt x="4232" y="1441"/>
                      </a:lnTo>
                      <a:lnTo>
                        <a:pt x="4228" y="1445"/>
                      </a:lnTo>
                      <a:lnTo>
                        <a:pt x="4226" y="1446"/>
                      </a:lnTo>
                      <a:lnTo>
                        <a:pt x="4224" y="1446"/>
                      </a:lnTo>
                      <a:lnTo>
                        <a:pt x="4223" y="1445"/>
                      </a:lnTo>
                      <a:lnTo>
                        <a:pt x="4221" y="1444"/>
                      </a:lnTo>
                      <a:lnTo>
                        <a:pt x="4217" y="1440"/>
                      </a:lnTo>
                      <a:lnTo>
                        <a:pt x="4214" y="1436"/>
                      </a:lnTo>
                      <a:lnTo>
                        <a:pt x="4204" y="1432"/>
                      </a:lnTo>
                      <a:lnTo>
                        <a:pt x="4195" y="1431"/>
                      </a:lnTo>
                      <a:lnTo>
                        <a:pt x="4191" y="1430"/>
                      </a:lnTo>
                      <a:lnTo>
                        <a:pt x="4187" y="1427"/>
                      </a:lnTo>
                      <a:lnTo>
                        <a:pt x="4184" y="1426"/>
                      </a:lnTo>
                      <a:lnTo>
                        <a:pt x="4182" y="1422"/>
                      </a:lnTo>
                      <a:lnTo>
                        <a:pt x="4180" y="1418"/>
                      </a:lnTo>
                      <a:lnTo>
                        <a:pt x="4180" y="1414"/>
                      </a:lnTo>
                      <a:lnTo>
                        <a:pt x="4182" y="1409"/>
                      </a:lnTo>
                      <a:lnTo>
                        <a:pt x="4182" y="1404"/>
                      </a:lnTo>
                      <a:lnTo>
                        <a:pt x="4180" y="1396"/>
                      </a:lnTo>
                      <a:lnTo>
                        <a:pt x="4179" y="1391"/>
                      </a:lnTo>
                      <a:lnTo>
                        <a:pt x="4178" y="1387"/>
                      </a:lnTo>
                      <a:lnTo>
                        <a:pt x="4178" y="1384"/>
                      </a:lnTo>
                      <a:lnTo>
                        <a:pt x="4175" y="1382"/>
                      </a:lnTo>
                      <a:lnTo>
                        <a:pt x="4173" y="1380"/>
                      </a:lnTo>
                      <a:lnTo>
                        <a:pt x="4161" y="1379"/>
                      </a:lnTo>
                      <a:lnTo>
                        <a:pt x="4149" y="1380"/>
                      </a:lnTo>
                      <a:lnTo>
                        <a:pt x="4143" y="1382"/>
                      </a:lnTo>
                      <a:lnTo>
                        <a:pt x="4138" y="1382"/>
                      </a:lnTo>
                      <a:lnTo>
                        <a:pt x="4131" y="1382"/>
                      </a:lnTo>
                      <a:lnTo>
                        <a:pt x="4126" y="1380"/>
                      </a:lnTo>
                      <a:lnTo>
                        <a:pt x="4116" y="1376"/>
                      </a:lnTo>
                      <a:lnTo>
                        <a:pt x="4104" y="1370"/>
                      </a:lnTo>
                      <a:lnTo>
                        <a:pt x="4099" y="1366"/>
                      </a:lnTo>
                      <a:lnTo>
                        <a:pt x="4095" y="1362"/>
                      </a:lnTo>
                      <a:lnTo>
                        <a:pt x="4091" y="1357"/>
                      </a:lnTo>
                      <a:lnTo>
                        <a:pt x="4088" y="1352"/>
                      </a:lnTo>
                      <a:lnTo>
                        <a:pt x="4087" y="1345"/>
                      </a:lnTo>
                      <a:lnTo>
                        <a:pt x="4088" y="1338"/>
                      </a:lnTo>
                      <a:lnTo>
                        <a:pt x="4088" y="1331"/>
                      </a:lnTo>
                      <a:lnTo>
                        <a:pt x="4091" y="1323"/>
                      </a:lnTo>
                      <a:lnTo>
                        <a:pt x="4095" y="1317"/>
                      </a:lnTo>
                      <a:lnTo>
                        <a:pt x="4099" y="1310"/>
                      </a:lnTo>
                      <a:lnTo>
                        <a:pt x="4103" y="1305"/>
                      </a:lnTo>
                      <a:lnTo>
                        <a:pt x="4108" y="1301"/>
                      </a:lnTo>
                      <a:lnTo>
                        <a:pt x="4112" y="1300"/>
                      </a:lnTo>
                      <a:lnTo>
                        <a:pt x="4114" y="1300"/>
                      </a:lnTo>
                      <a:lnTo>
                        <a:pt x="4118" y="1301"/>
                      </a:lnTo>
                      <a:lnTo>
                        <a:pt x="4122" y="1304"/>
                      </a:lnTo>
                      <a:lnTo>
                        <a:pt x="4130" y="1310"/>
                      </a:lnTo>
                      <a:lnTo>
                        <a:pt x="4140" y="1316"/>
                      </a:lnTo>
                      <a:lnTo>
                        <a:pt x="4148" y="1316"/>
                      </a:lnTo>
                      <a:lnTo>
                        <a:pt x="4156" y="1314"/>
                      </a:lnTo>
                      <a:lnTo>
                        <a:pt x="4161" y="1313"/>
                      </a:lnTo>
                      <a:lnTo>
                        <a:pt x="4165" y="1312"/>
                      </a:lnTo>
                      <a:lnTo>
                        <a:pt x="4169" y="1309"/>
                      </a:lnTo>
                      <a:lnTo>
                        <a:pt x="4173" y="1307"/>
                      </a:lnTo>
                      <a:lnTo>
                        <a:pt x="4175" y="1301"/>
                      </a:lnTo>
                      <a:lnTo>
                        <a:pt x="4178" y="1295"/>
                      </a:lnTo>
                      <a:lnTo>
                        <a:pt x="4179" y="1288"/>
                      </a:lnTo>
                      <a:lnTo>
                        <a:pt x="4180" y="1282"/>
                      </a:lnTo>
                      <a:lnTo>
                        <a:pt x="4182" y="1274"/>
                      </a:lnTo>
                      <a:lnTo>
                        <a:pt x="4183" y="1268"/>
                      </a:lnTo>
                      <a:lnTo>
                        <a:pt x="4187" y="1261"/>
                      </a:lnTo>
                      <a:lnTo>
                        <a:pt x="4191" y="1256"/>
                      </a:lnTo>
                      <a:lnTo>
                        <a:pt x="4195" y="1251"/>
                      </a:lnTo>
                      <a:lnTo>
                        <a:pt x="4200" y="1247"/>
                      </a:lnTo>
                      <a:lnTo>
                        <a:pt x="4206" y="1243"/>
                      </a:lnTo>
                      <a:lnTo>
                        <a:pt x="4213" y="1239"/>
                      </a:lnTo>
                      <a:lnTo>
                        <a:pt x="4219" y="1235"/>
                      </a:lnTo>
                      <a:lnTo>
                        <a:pt x="4226" y="1230"/>
                      </a:lnTo>
                      <a:lnTo>
                        <a:pt x="4231" y="1225"/>
                      </a:lnTo>
                      <a:lnTo>
                        <a:pt x="4236" y="1220"/>
                      </a:lnTo>
                      <a:lnTo>
                        <a:pt x="4243" y="1207"/>
                      </a:lnTo>
                      <a:lnTo>
                        <a:pt x="4247" y="1194"/>
                      </a:lnTo>
                      <a:lnTo>
                        <a:pt x="4249" y="1186"/>
                      </a:lnTo>
                      <a:lnTo>
                        <a:pt x="4252" y="1180"/>
                      </a:lnTo>
                      <a:lnTo>
                        <a:pt x="4256" y="1174"/>
                      </a:lnTo>
                      <a:lnTo>
                        <a:pt x="4259" y="1168"/>
                      </a:lnTo>
                      <a:lnTo>
                        <a:pt x="4265" y="1167"/>
                      </a:lnTo>
                      <a:lnTo>
                        <a:pt x="4270" y="1167"/>
                      </a:lnTo>
                      <a:lnTo>
                        <a:pt x="4275" y="1167"/>
                      </a:lnTo>
                      <a:lnTo>
                        <a:pt x="4282" y="1167"/>
                      </a:lnTo>
                      <a:lnTo>
                        <a:pt x="4292" y="1169"/>
                      </a:lnTo>
                      <a:lnTo>
                        <a:pt x="4302" y="1173"/>
                      </a:lnTo>
                      <a:lnTo>
                        <a:pt x="4307" y="1176"/>
                      </a:lnTo>
                      <a:lnTo>
                        <a:pt x="4311" y="1178"/>
                      </a:lnTo>
                      <a:lnTo>
                        <a:pt x="4315" y="1181"/>
                      </a:lnTo>
                      <a:lnTo>
                        <a:pt x="4319" y="1185"/>
                      </a:lnTo>
                      <a:lnTo>
                        <a:pt x="4322" y="1190"/>
                      </a:lnTo>
                      <a:lnTo>
                        <a:pt x="4323" y="1195"/>
                      </a:lnTo>
                      <a:lnTo>
                        <a:pt x="4324" y="1200"/>
                      </a:lnTo>
                      <a:lnTo>
                        <a:pt x="4326" y="1204"/>
                      </a:lnTo>
                      <a:lnTo>
                        <a:pt x="4327" y="1211"/>
                      </a:lnTo>
                      <a:lnTo>
                        <a:pt x="4327" y="1216"/>
                      </a:lnTo>
                      <a:lnTo>
                        <a:pt x="4327" y="1222"/>
                      </a:lnTo>
                      <a:lnTo>
                        <a:pt x="4326" y="1227"/>
                      </a:lnTo>
                      <a:lnTo>
                        <a:pt x="4324" y="1233"/>
                      </a:lnTo>
                      <a:lnTo>
                        <a:pt x="4322" y="1238"/>
                      </a:lnTo>
                      <a:lnTo>
                        <a:pt x="4319" y="1243"/>
                      </a:lnTo>
                      <a:lnTo>
                        <a:pt x="4315" y="1247"/>
                      </a:lnTo>
                      <a:lnTo>
                        <a:pt x="4306" y="1250"/>
                      </a:lnTo>
                      <a:lnTo>
                        <a:pt x="4297" y="1252"/>
                      </a:lnTo>
                      <a:lnTo>
                        <a:pt x="4293" y="1260"/>
                      </a:lnTo>
                      <a:lnTo>
                        <a:pt x="4289" y="1269"/>
                      </a:lnTo>
                      <a:lnTo>
                        <a:pt x="4288" y="1274"/>
                      </a:lnTo>
                      <a:lnTo>
                        <a:pt x="4288" y="1279"/>
                      </a:lnTo>
                      <a:lnTo>
                        <a:pt x="4289" y="1284"/>
                      </a:lnTo>
                      <a:lnTo>
                        <a:pt x="4292" y="1288"/>
                      </a:lnTo>
                      <a:lnTo>
                        <a:pt x="4306" y="1288"/>
                      </a:lnTo>
                      <a:lnTo>
                        <a:pt x="4315" y="1288"/>
                      </a:lnTo>
                      <a:lnTo>
                        <a:pt x="4317" y="1292"/>
                      </a:lnTo>
                      <a:lnTo>
                        <a:pt x="4315" y="1296"/>
                      </a:lnTo>
                      <a:lnTo>
                        <a:pt x="4311" y="1299"/>
                      </a:lnTo>
                      <a:lnTo>
                        <a:pt x="4307" y="1301"/>
                      </a:lnTo>
                      <a:lnTo>
                        <a:pt x="4304" y="1304"/>
                      </a:lnTo>
                      <a:lnTo>
                        <a:pt x="4298" y="1308"/>
                      </a:lnTo>
                      <a:lnTo>
                        <a:pt x="4295" y="1312"/>
                      </a:lnTo>
                      <a:lnTo>
                        <a:pt x="4292" y="1316"/>
                      </a:lnTo>
                      <a:lnTo>
                        <a:pt x="4289" y="1321"/>
                      </a:lnTo>
                      <a:lnTo>
                        <a:pt x="4289" y="1327"/>
                      </a:lnTo>
                      <a:lnTo>
                        <a:pt x="4289" y="1330"/>
                      </a:lnTo>
                      <a:lnTo>
                        <a:pt x="4289" y="1332"/>
                      </a:lnTo>
                      <a:lnTo>
                        <a:pt x="4291" y="1334"/>
                      </a:lnTo>
                      <a:lnTo>
                        <a:pt x="4292" y="1334"/>
                      </a:lnTo>
                      <a:lnTo>
                        <a:pt x="4300" y="1334"/>
                      </a:lnTo>
                      <a:lnTo>
                        <a:pt x="4305" y="1331"/>
                      </a:lnTo>
                      <a:lnTo>
                        <a:pt x="4311" y="1329"/>
                      </a:lnTo>
                      <a:lnTo>
                        <a:pt x="4318" y="1326"/>
                      </a:lnTo>
                      <a:lnTo>
                        <a:pt x="4328" y="1317"/>
                      </a:lnTo>
                      <a:lnTo>
                        <a:pt x="4339" y="1307"/>
                      </a:lnTo>
                      <a:lnTo>
                        <a:pt x="4344" y="1303"/>
                      </a:lnTo>
                      <a:lnTo>
                        <a:pt x="4348" y="1297"/>
                      </a:lnTo>
                      <a:lnTo>
                        <a:pt x="4352" y="1292"/>
                      </a:lnTo>
                      <a:lnTo>
                        <a:pt x="4355" y="1286"/>
                      </a:lnTo>
                      <a:lnTo>
                        <a:pt x="4358" y="1281"/>
                      </a:lnTo>
                      <a:lnTo>
                        <a:pt x="4362" y="1274"/>
                      </a:lnTo>
                      <a:lnTo>
                        <a:pt x="4366" y="1269"/>
                      </a:lnTo>
                      <a:lnTo>
                        <a:pt x="4371" y="1265"/>
                      </a:lnTo>
                      <a:lnTo>
                        <a:pt x="4381" y="1260"/>
                      </a:lnTo>
                      <a:lnTo>
                        <a:pt x="4393" y="1256"/>
                      </a:lnTo>
                      <a:lnTo>
                        <a:pt x="4405" y="1255"/>
                      </a:lnTo>
                      <a:lnTo>
                        <a:pt x="4418" y="1252"/>
                      </a:lnTo>
                      <a:lnTo>
                        <a:pt x="4435" y="1250"/>
                      </a:lnTo>
                      <a:lnTo>
                        <a:pt x="4455" y="1247"/>
                      </a:lnTo>
                      <a:lnTo>
                        <a:pt x="4468" y="1233"/>
                      </a:lnTo>
                      <a:lnTo>
                        <a:pt x="4482" y="1218"/>
                      </a:lnTo>
                      <a:lnTo>
                        <a:pt x="4495" y="1205"/>
                      </a:lnTo>
                      <a:lnTo>
                        <a:pt x="4510" y="1191"/>
                      </a:lnTo>
                      <a:lnTo>
                        <a:pt x="4523" y="1182"/>
                      </a:lnTo>
                      <a:lnTo>
                        <a:pt x="4533" y="1173"/>
                      </a:lnTo>
                      <a:lnTo>
                        <a:pt x="4540" y="1168"/>
                      </a:lnTo>
                      <a:lnTo>
                        <a:pt x="4546" y="1160"/>
                      </a:lnTo>
                      <a:lnTo>
                        <a:pt x="4550" y="1152"/>
                      </a:lnTo>
                      <a:lnTo>
                        <a:pt x="4551" y="1146"/>
                      </a:lnTo>
                      <a:lnTo>
                        <a:pt x="4551" y="1128"/>
                      </a:lnTo>
                      <a:lnTo>
                        <a:pt x="4551" y="1112"/>
                      </a:lnTo>
                      <a:lnTo>
                        <a:pt x="4554" y="1110"/>
                      </a:lnTo>
                      <a:lnTo>
                        <a:pt x="4555" y="1107"/>
                      </a:lnTo>
                      <a:lnTo>
                        <a:pt x="4558" y="1106"/>
                      </a:lnTo>
                      <a:lnTo>
                        <a:pt x="4562" y="1104"/>
                      </a:lnTo>
                      <a:lnTo>
                        <a:pt x="4568" y="1103"/>
                      </a:lnTo>
                      <a:lnTo>
                        <a:pt x="4575" y="1103"/>
                      </a:lnTo>
                      <a:lnTo>
                        <a:pt x="4577" y="1104"/>
                      </a:lnTo>
                      <a:lnTo>
                        <a:pt x="4578" y="1107"/>
                      </a:lnTo>
                      <a:lnTo>
                        <a:pt x="4577" y="1106"/>
                      </a:lnTo>
                      <a:lnTo>
                        <a:pt x="4577" y="1106"/>
                      </a:lnTo>
                      <a:lnTo>
                        <a:pt x="4571" y="1106"/>
                      </a:lnTo>
                      <a:lnTo>
                        <a:pt x="4564" y="1107"/>
                      </a:lnTo>
                      <a:lnTo>
                        <a:pt x="4560" y="1108"/>
                      </a:lnTo>
                      <a:lnTo>
                        <a:pt x="4558" y="1110"/>
                      </a:lnTo>
                      <a:lnTo>
                        <a:pt x="4555" y="1112"/>
                      </a:lnTo>
                      <a:lnTo>
                        <a:pt x="4554" y="1115"/>
                      </a:lnTo>
                      <a:lnTo>
                        <a:pt x="4554" y="1129"/>
                      </a:lnTo>
                      <a:lnTo>
                        <a:pt x="4554" y="1147"/>
                      </a:lnTo>
                      <a:lnTo>
                        <a:pt x="4553" y="1155"/>
                      </a:lnTo>
                      <a:lnTo>
                        <a:pt x="4549" y="1163"/>
                      </a:lnTo>
                      <a:lnTo>
                        <a:pt x="4542" y="1169"/>
                      </a:lnTo>
                      <a:lnTo>
                        <a:pt x="4536" y="1174"/>
                      </a:lnTo>
                      <a:lnTo>
                        <a:pt x="4525" y="1183"/>
                      </a:lnTo>
                      <a:lnTo>
                        <a:pt x="4512" y="1194"/>
                      </a:lnTo>
                      <a:lnTo>
                        <a:pt x="4498" y="1207"/>
                      </a:lnTo>
                      <a:lnTo>
                        <a:pt x="4485" y="1221"/>
                      </a:lnTo>
                      <a:lnTo>
                        <a:pt x="4471" y="1234"/>
                      </a:lnTo>
                      <a:lnTo>
                        <a:pt x="4457" y="1248"/>
                      </a:lnTo>
                      <a:lnTo>
                        <a:pt x="4460" y="1252"/>
                      </a:lnTo>
                      <a:lnTo>
                        <a:pt x="4464" y="1259"/>
                      </a:lnTo>
                      <a:lnTo>
                        <a:pt x="4467" y="1261"/>
                      </a:lnTo>
                      <a:lnTo>
                        <a:pt x="4470" y="1264"/>
                      </a:lnTo>
                      <a:lnTo>
                        <a:pt x="4472" y="1265"/>
                      </a:lnTo>
                      <a:lnTo>
                        <a:pt x="4476" y="1266"/>
                      </a:lnTo>
                      <a:lnTo>
                        <a:pt x="4486" y="1269"/>
                      </a:lnTo>
                      <a:lnTo>
                        <a:pt x="4498" y="1270"/>
                      </a:lnTo>
                      <a:lnTo>
                        <a:pt x="4511" y="1269"/>
                      </a:lnTo>
                      <a:lnTo>
                        <a:pt x="4521" y="1266"/>
                      </a:lnTo>
                      <a:lnTo>
                        <a:pt x="4525" y="1264"/>
                      </a:lnTo>
                      <a:lnTo>
                        <a:pt x="4530" y="1257"/>
                      </a:lnTo>
                      <a:lnTo>
                        <a:pt x="4533" y="1255"/>
                      </a:lnTo>
                      <a:lnTo>
                        <a:pt x="4536" y="1252"/>
                      </a:lnTo>
                      <a:lnTo>
                        <a:pt x="4538" y="1252"/>
                      </a:lnTo>
                      <a:lnTo>
                        <a:pt x="4541" y="1252"/>
                      </a:lnTo>
                      <a:lnTo>
                        <a:pt x="4541" y="1255"/>
                      </a:lnTo>
                      <a:lnTo>
                        <a:pt x="4541" y="1257"/>
                      </a:lnTo>
                      <a:lnTo>
                        <a:pt x="4540" y="1261"/>
                      </a:lnTo>
                      <a:lnTo>
                        <a:pt x="4537" y="1264"/>
                      </a:lnTo>
                      <a:lnTo>
                        <a:pt x="4533" y="1270"/>
                      </a:lnTo>
                      <a:lnTo>
                        <a:pt x="4530" y="1275"/>
                      </a:lnTo>
                      <a:lnTo>
                        <a:pt x="4533" y="1282"/>
                      </a:lnTo>
                      <a:lnTo>
                        <a:pt x="4536" y="1290"/>
                      </a:lnTo>
                      <a:lnTo>
                        <a:pt x="4530" y="1299"/>
                      </a:lnTo>
                      <a:lnTo>
                        <a:pt x="4524" y="1309"/>
                      </a:lnTo>
                      <a:lnTo>
                        <a:pt x="4521" y="1314"/>
                      </a:lnTo>
                      <a:lnTo>
                        <a:pt x="4519" y="1319"/>
                      </a:lnTo>
                      <a:lnTo>
                        <a:pt x="4518" y="1325"/>
                      </a:lnTo>
                      <a:lnTo>
                        <a:pt x="4518" y="1330"/>
                      </a:lnTo>
                      <a:lnTo>
                        <a:pt x="4528" y="1338"/>
                      </a:lnTo>
                      <a:lnTo>
                        <a:pt x="4536" y="1344"/>
                      </a:lnTo>
                      <a:lnTo>
                        <a:pt x="4521" y="1348"/>
                      </a:lnTo>
                      <a:lnTo>
                        <a:pt x="4507" y="1353"/>
                      </a:lnTo>
                      <a:lnTo>
                        <a:pt x="4510" y="1356"/>
                      </a:lnTo>
                      <a:lnTo>
                        <a:pt x="4511" y="1358"/>
                      </a:lnTo>
                      <a:lnTo>
                        <a:pt x="4510" y="1362"/>
                      </a:lnTo>
                      <a:lnTo>
                        <a:pt x="4508" y="1365"/>
                      </a:lnTo>
                      <a:lnTo>
                        <a:pt x="4505" y="1374"/>
                      </a:lnTo>
                      <a:lnTo>
                        <a:pt x="4503" y="1380"/>
                      </a:lnTo>
                      <a:lnTo>
                        <a:pt x="4519" y="1380"/>
                      </a:lnTo>
                      <a:lnTo>
                        <a:pt x="4536" y="1380"/>
                      </a:lnTo>
                      <a:lnTo>
                        <a:pt x="4533" y="1387"/>
                      </a:lnTo>
                      <a:lnTo>
                        <a:pt x="4525" y="1395"/>
                      </a:lnTo>
                      <a:lnTo>
                        <a:pt x="4530" y="1400"/>
                      </a:lnTo>
                      <a:lnTo>
                        <a:pt x="4536" y="1404"/>
                      </a:lnTo>
                      <a:lnTo>
                        <a:pt x="4541" y="1405"/>
                      </a:lnTo>
                      <a:lnTo>
                        <a:pt x="4545" y="1408"/>
                      </a:lnTo>
                      <a:lnTo>
                        <a:pt x="4542" y="1419"/>
                      </a:lnTo>
                      <a:lnTo>
                        <a:pt x="4541" y="1426"/>
                      </a:lnTo>
                      <a:lnTo>
                        <a:pt x="4556" y="1409"/>
                      </a:lnTo>
                      <a:lnTo>
                        <a:pt x="4572" y="1395"/>
                      </a:lnTo>
                      <a:lnTo>
                        <a:pt x="4576" y="1395"/>
                      </a:lnTo>
                      <a:lnTo>
                        <a:pt x="4578" y="1396"/>
                      </a:lnTo>
                      <a:lnTo>
                        <a:pt x="4582" y="1399"/>
                      </a:lnTo>
                      <a:lnTo>
                        <a:pt x="4586" y="1400"/>
                      </a:lnTo>
                      <a:lnTo>
                        <a:pt x="4591" y="1406"/>
                      </a:lnTo>
                      <a:lnTo>
                        <a:pt x="4595" y="1413"/>
                      </a:lnTo>
                      <a:lnTo>
                        <a:pt x="4608" y="1406"/>
                      </a:lnTo>
                      <a:lnTo>
                        <a:pt x="4619" y="1400"/>
                      </a:lnTo>
                      <a:lnTo>
                        <a:pt x="4626" y="1389"/>
                      </a:lnTo>
                      <a:lnTo>
                        <a:pt x="4633" y="1380"/>
                      </a:lnTo>
                      <a:lnTo>
                        <a:pt x="4629" y="1386"/>
                      </a:lnTo>
                      <a:lnTo>
                        <a:pt x="4626" y="1391"/>
                      </a:lnTo>
                      <a:lnTo>
                        <a:pt x="4624" y="1396"/>
                      </a:lnTo>
                      <a:lnTo>
                        <a:pt x="4619" y="1400"/>
                      </a:lnTo>
                      <a:lnTo>
                        <a:pt x="4608" y="1406"/>
                      </a:lnTo>
                      <a:lnTo>
                        <a:pt x="4595" y="1414"/>
                      </a:lnTo>
                      <a:lnTo>
                        <a:pt x="4598" y="1414"/>
                      </a:lnTo>
                      <a:lnTo>
                        <a:pt x="4599" y="1417"/>
                      </a:lnTo>
                      <a:lnTo>
                        <a:pt x="4599" y="1419"/>
                      </a:lnTo>
                      <a:lnTo>
                        <a:pt x="4599" y="1423"/>
                      </a:lnTo>
                      <a:lnTo>
                        <a:pt x="4603" y="1423"/>
                      </a:lnTo>
                      <a:lnTo>
                        <a:pt x="4607" y="1422"/>
                      </a:lnTo>
                      <a:lnTo>
                        <a:pt x="4611" y="1421"/>
                      </a:lnTo>
                      <a:lnTo>
                        <a:pt x="4615" y="1423"/>
                      </a:lnTo>
                      <a:lnTo>
                        <a:pt x="4621" y="1430"/>
                      </a:lnTo>
                      <a:lnTo>
                        <a:pt x="4628" y="1441"/>
                      </a:lnTo>
                      <a:lnTo>
                        <a:pt x="4632" y="1449"/>
                      </a:lnTo>
                      <a:lnTo>
                        <a:pt x="4633" y="1456"/>
                      </a:lnTo>
                      <a:lnTo>
                        <a:pt x="4634" y="1462"/>
                      </a:lnTo>
                      <a:lnTo>
                        <a:pt x="4633" y="1470"/>
                      </a:lnTo>
                      <a:lnTo>
                        <a:pt x="4623" y="1470"/>
                      </a:lnTo>
                      <a:lnTo>
                        <a:pt x="4610" y="1470"/>
                      </a:lnTo>
                      <a:lnTo>
                        <a:pt x="4606" y="1471"/>
                      </a:lnTo>
                      <a:lnTo>
                        <a:pt x="4600" y="1474"/>
                      </a:lnTo>
                      <a:lnTo>
                        <a:pt x="4599" y="1476"/>
                      </a:lnTo>
                      <a:lnTo>
                        <a:pt x="4599" y="1479"/>
                      </a:lnTo>
                      <a:lnTo>
                        <a:pt x="4599" y="1480"/>
                      </a:lnTo>
                      <a:lnTo>
                        <a:pt x="4599" y="1483"/>
                      </a:lnTo>
                      <a:lnTo>
                        <a:pt x="4602" y="1485"/>
                      </a:lnTo>
                      <a:lnTo>
                        <a:pt x="4604" y="1487"/>
                      </a:lnTo>
                      <a:lnTo>
                        <a:pt x="4608" y="1487"/>
                      </a:lnTo>
                      <a:lnTo>
                        <a:pt x="4611" y="1487"/>
                      </a:lnTo>
                      <a:lnTo>
                        <a:pt x="4617" y="1485"/>
                      </a:lnTo>
                      <a:lnTo>
                        <a:pt x="4623" y="1488"/>
                      </a:lnTo>
                      <a:lnTo>
                        <a:pt x="4629" y="1501"/>
                      </a:lnTo>
                      <a:lnTo>
                        <a:pt x="4633" y="1515"/>
                      </a:lnTo>
                      <a:lnTo>
                        <a:pt x="4635" y="1531"/>
                      </a:lnTo>
                      <a:lnTo>
                        <a:pt x="4637" y="1548"/>
                      </a:lnTo>
                      <a:lnTo>
                        <a:pt x="4638" y="1551"/>
                      </a:lnTo>
                      <a:lnTo>
                        <a:pt x="4638" y="1554"/>
                      </a:lnTo>
                      <a:lnTo>
                        <a:pt x="4637" y="1558"/>
                      </a:lnTo>
                      <a:lnTo>
                        <a:pt x="4637" y="1562"/>
                      </a:lnTo>
                      <a:lnTo>
                        <a:pt x="4634" y="1570"/>
                      </a:lnTo>
                      <a:lnTo>
                        <a:pt x="4633" y="1580"/>
                      </a:lnTo>
                      <a:lnTo>
                        <a:pt x="4634" y="1579"/>
                      </a:lnTo>
                      <a:lnTo>
                        <a:pt x="4637" y="1577"/>
                      </a:lnTo>
                      <a:lnTo>
                        <a:pt x="4638" y="1577"/>
                      </a:lnTo>
                      <a:lnTo>
                        <a:pt x="4639" y="1577"/>
                      </a:lnTo>
                      <a:lnTo>
                        <a:pt x="4641" y="1577"/>
                      </a:lnTo>
                      <a:lnTo>
                        <a:pt x="4641" y="1580"/>
                      </a:lnTo>
                      <a:lnTo>
                        <a:pt x="4637" y="1592"/>
                      </a:lnTo>
                      <a:lnTo>
                        <a:pt x="4633" y="1602"/>
                      </a:lnTo>
                      <a:lnTo>
                        <a:pt x="4641" y="1616"/>
                      </a:lnTo>
                      <a:lnTo>
                        <a:pt x="4646" y="1630"/>
                      </a:lnTo>
                      <a:lnTo>
                        <a:pt x="4641" y="1637"/>
                      </a:lnTo>
                      <a:lnTo>
                        <a:pt x="4637" y="1645"/>
                      </a:lnTo>
                      <a:lnTo>
                        <a:pt x="4637" y="1651"/>
                      </a:lnTo>
                      <a:lnTo>
                        <a:pt x="4638" y="1660"/>
                      </a:lnTo>
                      <a:lnTo>
                        <a:pt x="4638" y="1663"/>
                      </a:lnTo>
                      <a:lnTo>
                        <a:pt x="4641" y="1667"/>
                      </a:lnTo>
                      <a:lnTo>
                        <a:pt x="4643" y="1669"/>
                      </a:lnTo>
                      <a:lnTo>
                        <a:pt x="4646" y="1672"/>
                      </a:lnTo>
                      <a:lnTo>
                        <a:pt x="4655" y="1662"/>
                      </a:lnTo>
                      <a:lnTo>
                        <a:pt x="4664" y="1649"/>
                      </a:lnTo>
                      <a:lnTo>
                        <a:pt x="4664" y="1650"/>
                      </a:lnTo>
                      <a:lnTo>
                        <a:pt x="4665" y="1655"/>
                      </a:lnTo>
                      <a:lnTo>
                        <a:pt x="4665" y="1656"/>
                      </a:lnTo>
                      <a:lnTo>
                        <a:pt x="4667" y="1659"/>
                      </a:lnTo>
                      <a:lnTo>
                        <a:pt x="4668" y="1659"/>
                      </a:lnTo>
                      <a:lnTo>
                        <a:pt x="4669" y="1658"/>
                      </a:lnTo>
                      <a:lnTo>
                        <a:pt x="4678" y="1646"/>
                      </a:lnTo>
                      <a:lnTo>
                        <a:pt x="4687" y="1634"/>
                      </a:lnTo>
                      <a:lnTo>
                        <a:pt x="4689" y="1636"/>
                      </a:lnTo>
                      <a:lnTo>
                        <a:pt x="4689" y="1637"/>
                      </a:lnTo>
                      <a:lnTo>
                        <a:pt x="4690" y="1640"/>
                      </a:lnTo>
                      <a:lnTo>
                        <a:pt x="4689" y="1642"/>
                      </a:lnTo>
                      <a:lnTo>
                        <a:pt x="4687" y="1649"/>
                      </a:lnTo>
                      <a:lnTo>
                        <a:pt x="4687" y="1652"/>
                      </a:lnTo>
                      <a:lnTo>
                        <a:pt x="4691" y="1652"/>
                      </a:lnTo>
                      <a:lnTo>
                        <a:pt x="4695" y="1652"/>
                      </a:lnTo>
                      <a:lnTo>
                        <a:pt x="4699" y="1651"/>
                      </a:lnTo>
                      <a:lnTo>
                        <a:pt x="4700" y="1649"/>
                      </a:lnTo>
                      <a:lnTo>
                        <a:pt x="4700" y="1638"/>
                      </a:lnTo>
                      <a:lnTo>
                        <a:pt x="4700" y="1630"/>
                      </a:lnTo>
                      <a:lnTo>
                        <a:pt x="4711" y="1641"/>
                      </a:lnTo>
                      <a:lnTo>
                        <a:pt x="4718" y="1649"/>
                      </a:lnTo>
                      <a:lnTo>
                        <a:pt x="4718" y="1643"/>
                      </a:lnTo>
                      <a:lnTo>
                        <a:pt x="4717" y="1637"/>
                      </a:lnTo>
                      <a:lnTo>
                        <a:pt x="4717" y="1630"/>
                      </a:lnTo>
                      <a:lnTo>
                        <a:pt x="4718" y="1625"/>
                      </a:lnTo>
                      <a:lnTo>
                        <a:pt x="4724" y="1630"/>
                      </a:lnTo>
                      <a:lnTo>
                        <a:pt x="4733" y="1640"/>
                      </a:lnTo>
                      <a:lnTo>
                        <a:pt x="4731" y="1636"/>
                      </a:lnTo>
                      <a:lnTo>
                        <a:pt x="4729" y="1630"/>
                      </a:lnTo>
                      <a:lnTo>
                        <a:pt x="4728" y="1628"/>
                      </a:lnTo>
                      <a:lnTo>
                        <a:pt x="4728" y="1625"/>
                      </a:lnTo>
                      <a:lnTo>
                        <a:pt x="4728" y="1623"/>
                      </a:lnTo>
                      <a:lnTo>
                        <a:pt x="4729" y="1621"/>
                      </a:lnTo>
                      <a:lnTo>
                        <a:pt x="4746" y="1630"/>
                      </a:lnTo>
                      <a:lnTo>
                        <a:pt x="4760" y="1634"/>
                      </a:lnTo>
                      <a:lnTo>
                        <a:pt x="4763" y="1634"/>
                      </a:lnTo>
                      <a:lnTo>
                        <a:pt x="4764" y="1632"/>
                      </a:lnTo>
                      <a:lnTo>
                        <a:pt x="4765" y="1629"/>
                      </a:lnTo>
                      <a:lnTo>
                        <a:pt x="4764" y="1625"/>
                      </a:lnTo>
                      <a:lnTo>
                        <a:pt x="4764" y="1618"/>
                      </a:lnTo>
                      <a:lnTo>
                        <a:pt x="4765" y="1612"/>
                      </a:lnTo>
                      <a:lnTo>
                        <a:pt x="4773" y="1611"/>
                      </a:lnTo>
                      <a:lnTo>
                        <a:pt x="4783" y="1614"/>
                      </a:lnTo>
                      <a:lnTo>
                        <a:pt x="4788" y="1614"/>
                      </a:lnTo>
                      <a:lnTo>
                        <a:pt x="4792" y="1614"/>
                      </a:lnTo>
                      <a:lnTo>
                        <a:pt x="4798" y="1611"/>
                      </a:lnTo>
                      <a:lnTo>
                        <a:pt x="4801" y="1607"/>
                      </a:lnTo>
                      <a:lnTo>
                        <a:pt x="4804" y="1601"/>
                      </a:lnTo>
                      <a:lnTo>
                        <a:pt x="4805" y="1593"/>
                      </a:lnTo>
                      <a:lnTo>
                        <a:pt x="4807" y="1585"/>
                      </a:lnTo>
                      <a:lnTo>
                        <a:pt x="4807" y="1577"/>
                      </a:lnTo>
                      <a:lnTo>
                        <a:pt x="4805" y="1560"/>
                      </a:lnTo>
                      <a:lnTo>
                        <a:pt x="4801" y="1542"/>
                      </a:lnTo>
                      <a:lnTo>
                        <a:pt x="4796" y="1545"/>
                      </a:lnTo>
                      <a:lnTo>
                        <a:pt x="4792" y="1548"/>
                      </a:lnTo>
                      <a:lnTo>
                        <a:pt x="4790" y="1533"/>
                      </a:lnTo>
                      <a:lnTo>
                        <a:pt x="4788" y="1520"/>
                      </a:lnTo>
                      <a:lnTo>
                        <a:pt x="4785" y="1502"/>
                      </a:lnTo>
                      <a:lnTo>
                        <a:pt x="4783" y="1485"/>
                      </a:lnTo>
                      <a:lnTo>
                        <a:pt x="4779" y="1470"/>
                      </a:lnTo>
                      <a:lnTo>
                        <a:pt x="4774" y="1454"/>
                      </a:lnTo>
                      <a:lnTo>
                        <a:pt x="4763" y="1439"/>
                      </a:lnTo>
                      <a:lnTo>
                        <a:pt x="4751" y="1423"/>
                      </a:lnTo>
                      <a:lnTo>
                        <a:pt x="4739" y="1408"/>
                      </a:lnTo>
                      <a:lnTo>
                        <a:pt x="4729" y="1391"/>
                      </a:lnTo>
                      <a:lnTo>
                        <a:pt x="4722" y="1383"/>
                      </a:lnTo>
                      <a:lnTo>
                        <a:pt x="4716" y="1374"/>
                      </a:lnTo>
                      <a:lnTo>
                        <a:pt x="4711" y="1365"/>
                      </a:lnTo>
                      <a:lnTo>
                        <a:pt x="4705" y="1354"/>
                      </a:lnTo>
                      <a:lnTo>
                        <a:pt x="4707" y="1353"/>
                      </a:lnTo>
                      <a:lnTo>
                        <a:pt x="4695" y="1344"/>
                      </a:lnTo>
                      <a:lnTo>
                        <a:pt x="4685" y="1335"/>
                      </a:lnTo>
                      <a:lnTo>
                        <a:pt x="4673" y="1326"/>
                      </a:lnTo>
                      <a:lnTo>
                        <a:pt x="4660" y="1317"/>
                      </a:lnTo>
                      <a:lnTo>
                        <a:pt x="4655" y="1314"/>
                      </a:lnTo>
                      <a:lnTo>
                        <a:pt x="4646" y="1314"/>
                      </a:lnTo>
                      <a:lnTo>
                        <a:pt x="4642" y="1313"/>
                      </a:lnTo>
                      <a:lnTo>
                        <a:pt x="4638" y="1312"/>
                      </a:lnTo>
                      <a:lnTo>
                        <a:pt x="4635" y="1310"/>
                      </a:lnTo>
                      <a:lnTo>
                        <a:pt x="4633" y="1308"/>
                      </a:lnTo>
                      <a:lnTo>
                        <a:pt x="4632" y="1304"/>
                      </a:lnTo>
                      <a:lnTo>
                        <a:pt x="4632" y="1301"/>
                      </a:lnTo>
                      <a:lnTo>
                        <a:pt x="4633" y="1299"/>
                      </a:lnTo>
                      <a:lnTo>
                        <a:pt x="4635" y="1296"/>
                      </a:lnTo>
                      <a:lnTo>
                        <a:pt x="4639" y="1291"/>
                      </a:lnTo>
                      <a:lnTo>
                        <a:pt x="4641" y="1284"/>
                      </a:lnTo>
                      <a:lnTo>
                        <a:pt x="4641" y="1282"/>
                      </a:lnTo>
                      <a:lnTo>
                        <a:pt x="4638" y="1279"/>
                      </a:lnTo>
                      <a:lnTo>
                        <a:pt x="4635" y="1278"/>
                      </a:lnTo>
                      <a:lnTo>
                        <a:pt x="4633" y="1275"/>
                      </a:lnTo>
                      <a:lnTo>
                        <a:pt x="4633" y="1266"/>
                      </a:lnTo>
                      <a:lnTo>
                        <a:pt x="4633" y="1257"/>
                      </a:lnTo>
                      <a:lnTo>
                        <a:pt x="4637" y="1259"/>
                      </a:lnTo>
                      <a:lnTo>
                        <a:pt x="4641" y="1259"/>
                      </a:lnTo>
                      <a:lnTo>
                        <a:pt x="4645" y="1259"/>
                      </a:lnTo>
                      <a:lnTo>
                        <a:pt x="4646" y="1257"/>
                      </a:lnTo>
                      <a:lnTo>
                        <a:pt x="4648" y="1252"/>
                      </a:lnTo>
                      <a:lnTo>
                        <a:pt x="4651" y="1248"/>
                      </a:lnTo>
                      <a:lnTo>
                        <a:pt x="4667" y="1248"/>
                      </a:lnTo>
                      <a:lnTo>
                        <a:pt x="4683" y="1248"/>
                      </a:lnTo>
                      <a:lnTo>
                        <a:pt x="4690" y="1240"/>
                      </a:lnTo>
                      <a:lnTo>
                        <a:pt x="4695" y="1231"/>
                      </a:lnTo>
                      <a:lnTo>
                        <a:pt x="4702" y="1224"/>
                      </a:lnTo>
                      <a:lnTo>
                        <a:pt x="4711" y="1216"/>
                      </a:lnTo>
                      <a:lnTo>
                        <a:pt x="4716" y="1208"/>
                      </a:lnTo>
                      <a:lnTo>
                        <a:pt x="4720" y="1202"/>
                      </a:lnTo>
                      <a:lnTo>
                        <a:pt x="4722" y="1198"/>
                      </a:lnTo>
                      <a:lnTo>
                        <a:pt x="4725" y="1195"/>
                      </a:lnTo>
                      <a:lnTo>
                        <a:pt x="4729" y="1194"/>
                      </a:lnTo>
                      <a:lnTo>
                        <a:pt x="4733" y="1194"/>
                      </a:lnTo>
                      <a:lnTo>
                        <a:pt x="4742" y="1186"/>
                      </a:lnTo>
                      <a:lnTo>
                        <a:pt x="4748" y="1178"/>
                      </a:lnTo>
                      <a:lnTo>
                        <a:pt x="4747" y="1169"/>
                      </a:lnTo>
                      <a:lnTo>
                        <a:pt x="4744" y="1159"/>
                      </a:lnTo>
                      <a:lnTo>
                        <a:pt x="4742" y="1148"/>
                      </a:lnTo>
                      <a:lnTo>
                        <a:pt x="4738" y="1138"/>
                      </a:lnTo>
                      <a:lnTo>
                        <a:pt x="4735" y="1129"/>
                      </a:lnTo>
                      <a:lnTo>
                        <a:pt x="4733" y="1120"/>
                      </a:lnTo>
                      <a:lnTo>
                        <a:pt x="4738" y="1102"/>
                      </a:lnTo>
                      <a:lnTo>
                        <a:pt x="4746" y="1085"/>
                      </a:lnTo>
                      <a:lnTo>
                        <a:pt x="4752" y="1069"/>
                      </a:lnTo>
                      <a:lnTo>
                        <a:pt x="4756" y="1055"/>
                      </a:lnTo>
                      <a:lnTo>
                        <a:pt x="4756" y="1054"/>
                      </a:lnTo>
                      <a:lnTo>
                        <a:pt x="4755" y="1051"/>
                      </a:lnTo>
                      <a:lnTo>
                        <a:pt x="4755" y="1045"/>
                      </a:lnTo>
                      <a:lnTo>
                        <a:pt x="4755" y="1040"/>
                      </a:lnTo>
                      <a:lnTo>
                        <a:pt x="4756" y="1033"/>
                      </a:lnTo>
                      <a:lnTo>
                        <a:pt x="4759" y="1029"/>
                      </a:lnTo>
                      <a:lnTo>
                        <a:pt x="4761" y="1027"/>
                      </a:lnTo>
                      <a:lnTo>
                        <a:pt x="4764" y="1025"/>
                      </a:lnTo>
                      <a:lnTo>
                        <a:pt x="4768" y="1024"/>
                      </a:lnTo>
                      <a:lnTo>
                        <a:pt x="4770" y="1023"/>
                      </a:lnTo>
                      <a:lnTo>
                        <a:pt x="4774" y="1023"/>
                      </a:lnTo>
                      <a:lnTo>
                        <a:pt x="4776" y="1021"/>
                      </a:lnTo>
                      <a:lnTo>
                        <a:pt x="4778" y="1019"/>
                      </a:lnTo>
                      <a:lnTo>
                        <a:pt x="4778" y="1016"/>
                      </a:lnTo>
                      <a:lnTo>
                        <a:pt x="4781" y="996"/>
                      </a:lnTo>
                      <a:lnTo>
                        <a:pt x="4783" y="975"/>
                      </a:lnTo>
                      <a:lnTo>
                        <a:pt x="4783" y="964"/>
                      </a:lnTo>
                      <a:lnTo>
                        <a:pt x="4783" y="955"/>
                      </a:lnTo>
                      <a:lnTo>
                        <a:pt x="4781" y="946"/>
                      </a:lnTo>
                      <a:lnTo>
                        <a:pt x="4778" y="937"/>
                      </a:lnTo>
                      <a:lnTo>
                        <a:pt x="4778" y="931"/>
                      </a:lnTo>
                      <a:lnTo>
                        <a:pt x="4776" y="924"/>
                      </a:lnTo>
                      <a:lnTo>
                        <a:pt x="4772" y="917"/>
                      </a:lnTo>
                      <a:lnTo>
                        <a:pt x="4768" y="910"/>
                      </a:lnTo>
                      <a:lnTo>
                        <a:pt x="4760" y="896"/>
                      </a:lnTo>
                      <a:lnTo>
                        <a:pt x="4755" y="882"/>
                      </a:lnTo>
                      <a:lnTo>
                        <a:pt x="4752" y="880"/>
                      </a:lnTo>
                      <a:lnTo>
                        <a:pt x="4750" y="878"/>
                      </a:lnTo>
                      <a:lnTo>
                        <a:pt x="4748" y="876"/>
                      </a:lnTo>
                      <a:lnTo>
                        <a:pt x="4748" y="875"/>
                      </a:lnTo>
                      <a:lnTo>
                        <a:pt x="4750" y="874"/>
                      </a:lnTo>
                      <a:lnTo>
                        <a:pt x="4751" y="874"/>
                      </a:lnTo>
                      <a:lnTo>
                        <a:pt x="4752" y="870"/>
                      </a:lnTo>
                      <a:lnTo>
                        <a:pt x="4755" y="867"/>
                      </a:lnTo>
                      <a:lnTo>
                        <a:pt x="4759" y="866"/>
                      </a:lnTo>
                      <a:lnTo>
                        <a:pt x="4763" y="865"/>
                      </a:lnTo>
                      <a:lnTo>
                        <a:pt x="4770" y="862"/>
                      </a:lnTo>
                      <a:lnTo>
                        <a:pt x="4778" y="859"/>
                      </a:lnTo>
                      <a:lnTo>
                        <a:pt x="4781" y="852"/>
                      </a:lnTo>
                      <a:lnTo>
                        <a:pt x="4783" y="844"/>
                      </a:lnTo>
                      <a:lnTo>
                        <a:pt x="4785" y="840"/>
                      </a:lnTo>
                      <a:lnTo>
                        <a:pt x="4786" y="836"/>
                      </a:lnTo>
                      <a:lnTo>
                        <a:pt x="4788" y="834"/>
                      </a:lnTo>
                      <a:lnTo>
                        <a:pt x="4792" y="831"/>
                      </a:lnTo>
                      <a:lnTo>
                        <a:pt x="4798" y="832"/>
                      </a:lnTo>
                      <a:lnTo>
                        <a:pt x="4803" y="834"/>
                      </a:lnTo>
                      <a:lnTo>
                        <a:pt x="4808" y="836"/>
                      </a:lnTo>
                      <a:lnTo>
                        <a:pt x="4813" y="839"/>
                      </a:lnTo>
                      <a:lnTo>
                        <a:pt x="4825" y="845"/>
                      </a:lnTo>
                      <a:lnTo>
                        <a:pt x="4838" y="850"/>
                      </a:lnTo>
                      <a:lnTo>
                        <a:pt x="4843" y="850"/>
                      </a:lnTo>
                      <a:lnTo>
                        <a:pt x="4848" y="849"/>
                      </a:lnTo>
                      <a:lnTo>
                        <a:pt x="4852" y="848"/>
                      </a:lnTo>
                      <a:lnTo>
                        <a:pt x="4856" y="845"/>
                      </a:lnTo>
                      <a:lnTo>
                        <a:pt x="4860" y="843"/>
                      </a:lnTo>
                      <a:lnTo>
                        <a:pt x="4861" y="840"/>
                      </a:lnTo>
                      <a:lnTo>
                        <a:pt x="4862" y="837"/>
                      </a:lnTo>
                      <a:lnTo>
                        <a:pt x="4862" y="834"/>
                      </a:lnTo>
                      <a:lnTo>
                        <a:pt x="4861" y="827"/>
                      </a:lnTo>
                      <a:lnTo>
                        <a:pt x="4861" y="822"/>
                      </a:lnTo>
                      <a:lnTo>
                        <a:pt x="4870" y="813"/>
                      </a:lnTo>
                      <a:lnTo>
                        <a:pt x="4875" y="808"/>
                      </a:lnTo>
                      <a:lnTo>
                        <a:pt x="4878" y="801"/>
                      </a:lnTo>
                      <a:lnTo>
                        <a:pt x="4879" y="792"/>
                      </a:lnTo>
                      <a:lnTo>
                        <a:pt x="4879" y="784"/>
                      </a:lnTo>
                      <a:lnTo>
                        <a:pt x="4879" y="777"/>
                      </a:lnTo>
                      <a:lnTo>
                        <a:pt x="4882" y="766"/>
                      </a:lnTo>
                      <a:lnTo>
                        <a:pt x="4883" y="758"/>
                      </a:lnTo>
                      <a:lnTo>
                        <a:pt x="4884" y="749"/>
                      </a:lnTo>
                      <a:lnTo>
                        <a:pt x="4884" y="739"/>
                      </a:lnTo>
                      <a:lnTo>
                        <a:pt x="4883" y="726"/>
                      </a:lnTo>
                      <a:lnTo>
                        <a:pt x="4882" y="712"/>
                      </a:lnTo>
                      <a:lnTo>
                        <a:pt x="4882" y="698"/>
                      </a:lnTo>
                      <a:lnTo>
                        <a:pt x="4884" y="683"/>
                      </a:lnTo>
                      <a:lnTo>
                        <a:pt x="4893" y="669"/>
                      </a:lnTo>
                      <a:lnTo>
                        <a:pt x="4903" y="652"/>
                      </a:lnTo>
                      <a:lnTo>
                        <a:pt x="4901" y="642"/>
                      </a:lnTo>
                      <a:lnTo>
                        <a:pt x="4897" y="631"/>
                      </a:lnTo>
                      <a:lnTo>
                        <a:pt x="4893" y="620"/>
                      </a:lnTo>
                      <a:lnTo>
                        <a:pt x="4888" y="609"/>
                      </a:lnTo>
                      <a:lnTo>
                        <a:pt x="4887" y="604"/>
                      </a:lnTo>
                      <a:lnTo>
                        <a:pt x="4888" y="596"/>
                      </a:lnTo>
                      <a:lnTo>
                        <a:pt x="4888" y="593"/>
                      </a:lnTo>
                      <a:lnTo>
                        <a:pt x="4888" y="590"/>
                      </a:lnTo>
                      <a:lnTo>
                        <a:pt x="4887" y="587"/>
                      </a:lnTo>
                      <a:lnTo>
                        <a:pt x="4884" y="587"/>
                      </a:lnTo>
                      <a:lnTo>
                        <a:pt x="4861" y="591"/>
                      </a:lnTo>
                      <a:lnTo>
                        <a:pt x="4838" y="599"/>
                      </a:lnTo>
                      <a:lnTo>
                        <a:pt x="4816" y="607"/>
                      </a:lnTo>
                      <a:lnTo>
                        <a:pt x="4792" y="615"/>
                      </a:lnTo>
                      <a:lnTo>
                        <a:pt x="4782" y="630"/>
                      </a:lnTo>
                      <a:lnTo>
                        <a:pt x="4774" y="642"/>
                      </a:lnTo>
                      <a:lnTo>
                        <a:pt x="4752" y="643"/>
                      </a:lnTo>
                      <a:lnTo>
                        <a:pt x="4729" y="644"/>
                      </a:lnTo>
                      <a:lnTo>
                        <a:pt x="4707" y="644"/>
                      </a:lnTo>
                      <a:lnTo>
                        <a:pt x="4685" y="642"/>
                      </a:lnTo>
                      <a:lnTo>
                        <a:pt x="4681" y="642"/>
                      </a:lnTo>
                      <a:lnTo>
                        <a:pt x="4676" y="638"/>
                      </a:lnTo>
                      <a:lnTo>
                        <a:pt x="4672" y="634"/>
                      </a:lnTo>
                      <a:lnTo>
                        <a:pt x="4668" y="629"/>
                      </a:lnTo>
                      <a:lnTo>
                        <a:pt x="4661" y="617"/>
                      </a:lnTo>
                      <a:lnTo>
                        <a:pt x="4658" y="606"/>
                      </a:lnTo>
                      <a:lnTo>
                        <a:pt x="4656" y="599"/>
                      </a:lnTo>
                      <a:lnTo>
                        <a:pt x="4656" y="593"/>
                      </a:lnTo>
                      <a:lnTo>
                        <a:pt x="4658" y="586"/>
                      </a:lnTo>
                      <a:lnTo>
                        <a:pt x="4658" y="582"/>
                      </a:lnTo>
                      <a:lnTo>
                        <a:pt x="4654" y="561"/>
                      </a:lnTo>
                      <a:lnTo>
                        <a:pt x="4648" y="546"/>
                      </a:lnTo>
                      <a:lnTo>
                        <a:pt x="4633" y="543"/>
                      </a:lnTo>
                      <a:lnTo>
                        <a:pt x="4621" y="541"/>
                      </a:lnTo>
                      <a:lnTo>
                        <a:pt x="4608" y="529"/>
                      </a:lnTo>
                      <a:lnTo>
                        <a:pt x="4598" y="516"/>
                      </a:lnTo>
                      <a:lnTo>
                        <a:pt x="4593" y="510"/>
                      </a:lnTo>
                      <a:lnTo>
                        <a:pt x="4588" y="504"/>
                      </a:lnTo>
                      <a:lnTo>
                        <a:pt x="4581" y="499"/>
                      </a:lnTo>
                      <a:lnTo>
                        <a:pt x="4575" y="495"/>
                      </a:lnTo>
                      <a:lnTo>
                        <a:pt x="4572" y="494"/>
                      </a:lnTo>
                      <a:lnTo>
                        <a:pt x="4568" y="494"/>
                      </a:lnTo>
                      <a:lnTo>
                        <a:pt x="4565" y="495"/>
                      </a:lnTo>
                      <a:lnTo>
                        <a:pt x="4563" y="498"/>
                      </a:lnTo>
                      <a:lnTo>
                        <a:pt x="4558" y="502"/>
                      </a:lnTo>
                      <a:lnTo>
                        <a:pt x="4551" y="504"/>
                      </a:lnTo>
                      <a:lnTo>
                        <a:pt x="4533" y="497"/>
                      </a:lnTo>
                      <a:lnTo>
                        <a:pt x="4515" y="490"/>
                      </a:lnTo>
                      <a:lnTo>
                        <a:pt x="4508" y="488"/>
                      </a:lnTo>
                      <a:lnTo>
                        <a:pt x="4503" y="485"/>
                      </a:lnTo>
                      <a:lnTo>
                        <a:pt x="4497" y="484"/>
                      </a:lnTo>
                      <a:lnTo>
                        <a:pt x="4492" y="484"/>
                      </a:lnTo>
                      <a:lnTo>
                        <a:pt x="4479" y="482"/>
                      </a:lnTo>
                      <a:lnTo>
                        <a:pt x="4468" y="480"/>
                      </a:lnTo>
                      <a:lnTo>
                        <a:pt x="4464" y="479"/>
                      </a:lnTo>
                      <a:lnTo>
                        <a:pt x="4462" y="476"/>
                      </a:lnTo>
                      <a:lnTo>
                        <a:pt x="4459" y="472"/>
                      </a:lnTo>
                      <a:lnTo>
                        <a:pt x="4458" y="468"/>
                      </a:lnTo>
                      <a:lnTo>
                        <a:pt x="4455" y="460"/>
                      </a:lnTo>
                      <a:lnTo>
                        <a:pt x="4455" y="454"/>
                      </a:lnTo>
                      <a:lnTo>
                        <a:pt x="4454" y="451"/>
                      </a:lnTo>
                      <a:lnTo>
                        <a:pt x="4454" y="450"/>
                      </a:lnTo>
                      <a:lnTo>
                        <a:pt x="4454" y="449"/>
                      </a:lnTo>
                      <a:lnTo>
                        <a:pt x="4455" y="446"/>
                      </a:lnTo>
                      <a:lnTo>
                        <a:pt x="4458" y="442"/>
                      </a:lnTo>
                      <a:lnTo>
                        <a:pt x="4459" y="440"/>
                      </a:lnTo>
                      <a:lnTo>
                        <a:pt x="4454" y="437"/>
                      </a:lnTo>
                      <a:lnTo>
                        <a:pt x="4447" y="436"/>
                      </a:lnTo>
                      <a:lnTo>
                        <a:pt x="4444" y="436"/>
                      </a:lnTo>
                      <a:lnTo>
                        <a:pt x="4441" y="434"/>
                      </a:lnTo>
                      <a:lnTo>
                        <a:pt x="4438" y="433"/>
                      </a:lnTo>
                      <a:lnTo>
                        <a:pt x="4436" y="429"/>
                      </a:lnTo>
                      <a:lnTo>
                        <a:pt x="4432" y="416"/>
                      </a:lnTo>
                      <a:lnTo>
                        <a:pt x="4425" y="405"/>
                      </a:lnTo>
                      <a:lnTo>
                        <a:pt x="4419" y="393"/>
                      </a:lnTo>
                      <a:lnTo>
                        <a:pt x="4412" y="380"/>
                      </a:lnTo>
                      <a:lnTo>
                        <a:pt x="4403" y="372"/>
                      </a:lnTo>
                      <a:lnTo>
                        <a:pt x="4394" y="361"/>
                      </a:lnTo>
                      <a:lnTo>
                        <a:pt x="4392" y="352"/>
                      </a:lnTo>
                      <a:lnTo>
                        <a:pt x="4389" y="342"/>
                      </a:lnTo>
                      <a:lnTo>
                        <a:pt x="4379" y="330"/>
                      </a:lnTo>
                      <a:lnTo>
                        <a:pt x="4367" y="317"/>
                      </a:lnTo>
                      <a:lnTo>
                        <a:pt x="4357" y="305"/>
                      </a:lnTo>
                      <a:lnTo>
                        <a:pt x="4348" y="292"/>
                      </a:lnTo>
                      <a:lnTo>
                        <a:pt x="4346" y="289"/>
                      </a:lnTo>
                      <a:lnTo>
                        <a:pt x="4346" y="288"/>
                      </a:lnTo>
                      <a:lnTo>
                        <a:pt x="4348" y="287"/>
                      </a:lnTo>
                      <a:lnTo>
                        <a:pt x="4349" y="284"/>
                      </a:lnTo>
                      <a:lnTo>
                        <a:pt x="4352" y="282"/>
                      </a:lnTo>
                      <a:lnTo>
                        <a:pt x="4353" y="278"/>
                      </a:lnTo>
                      <a:lnTo>
                        <a:pt x="4348" y="274"/>
                      </a:lnTo>
                      <a:lnTo>
                        <a:pt x="4344" y="269"/>
                      </a:lnTo>
                      <a:lnTo>
                        <a:pt x="4333" y="250"/>
                      </a:lnTo>
                      <a:lnTo>
                        <a:pt x="4326" y="231"/>
                      </a:lnTo>
                      <a:lnTo>
                        <a:pt x="4310" y="221"/>
                      </a:lnTo>
                      <a:lnTo>
                        <a:pt x="4295" y="212"/>
                      </a:lnTo>
                      <a:lnTo>
                        <a:pt x="4279" y="203"/>
                      </a:lnTo>
                      <a:lnTo>
                        <a:pt x="4265" y="195"/>
                      </a:lnTo>
                      <a:lnTo>
                        <a:pt x="4257" y="197"/>
                      </a:lnTo>
                      <a:lnTo>
                        <a:pt x="4247" y="200"/>
                      </a:lnTo>
                      <a:lnTo>
                        <a:pt x="4243" y="200"/>
                      </a:lnTo>
                      <a:lnTo>
                        <a:pt x="4237" y="199"/>
                      </a:lnTo>
                      <a:lnTo>
                        <a:pt x="4232" y="197"/>
                      </a:lnTo>
                      <a:lnTo>
                        <a:pt x="4228" y="195"/>
                      </a:lnTo>
                      <a:lnTo>
                        <a:pt x="4214" y="191"/>
                      </a:lnTo>
                      <a:lnTo>
                        <a:pt x="4202" y="186"/>
                      </a:lnTo>
                      <a:lnTo>
                        <a:pt x="4189" y="182"/>
                      </a:lnTo>
                      <a:lnTo>
                        <a:pt x="4178" y="181"/>
                      </a:lnTo>
                      <a:lnTo>
                        <a:pt x="4156" y="182"/>
                      </a:lnTo>
                      <a:lnTo>
                        <a:pt x="4136" y="183"/>
                      </a:lnTo>
                      <a:lnTo>
                        <a:pt x="4117" y="187"/>
                      </a:lnTo>
                      <a:lnTo>
                        <a:pt x="4099" y="190"/>
                      </a:lnTo>
                      <a:lnTo>
                        <a:pt x="4081" y="200"/>
                      </a:lnTo>
                      <a:lnTo>
                        <a:pt x="4066" y="208"/>
                      </a:lnTo>
                      <a:lnTo>
                        <a:pt x="4059" y="208"/>
                      </a:lnTo>
                      <a:lnTo>
                        <a:pt x="4049" y="205"/>
                      </a:lnTo>
                      <a:lnTo>
                        <a:pt x="4046" y="205"/>
                      </a:lnTo>
                      <a:lnTo>
                        <a:pt x="4042" y="205"/>
                      </a:lnTo>
                      <a:lnTo>
                        <a:pt x="4038" y="206"/>
                      </a:lnTo>
                      <a:lnTo>
                        <a:pt x="4034" y="208"/>
                      </a:lnTo>
                      <a:lnTo>
                        <a:pt x="4029" y="210"/>
                      </a:lnTo>
                      <a:lnTo>
                        <a:pt x="4024" y="214"/>
                      </a:lnTo>
                      <a:lnTo>
                        <a:pt x="4018" y="217"/>
                      </a:lnTo>
                      <a:lnTo>
                        <a:pt x="4014" y="222"/>
                      </a:lnTo>
                      <a:lnTo>
                        <a:pt x="4011" y="227"/>
                      </a:lnTo>
                      <a:lnTo>
                        <a:pt x="4007" y="232"/>
                      </a:lnTo>
                      <a:lnTo>
                        <a:pt x="4004" y="239"/>
                      </a:lnTo>
                      <a:lnTo>
                        <a:pt x="4001" y="245"/>
                      </a:lnTo>
                      <a:lnTo>
                        <a:pt x="4000" y="248"/>
                      </a:lnTo>
                      <a:lnTo>
                        <a:pt x="4000" y="250"/>
                      </a:lnTo>
                      <a:lnTo>
                        <a:pt x="4001" y="252"/>
                      </a:lnTo>
                      <a:lnTo>
                        <a:pt x="4003" y="254"/>
                      </a:lnTo>
                      <a:lnTo>
                        <a:pt x="4008" y="260"/>
                      </a:lnTo>
                      <a:lnTo>
                        <a:pt x="4014" y="263"/>
                      </a:lnTo>
                      <a:lnTo>
                        <a:pt x="4018" y="263"/>
                      </a:lnTo>
                      <a:lnTo>
                        <a:pt x="4022" y="261"/>
                      </a:lnTo>
                      <a:lnTo>
                        <a:pt x="4026" y="257"/>
                      </a:lnTo>
                      <a:lnTo>
                        <a:pt x="4029" y="253"/>
                      </a:lnTo>
                      <a:lnTo>
                        <a:pt x="4033" y="250"/>
                      </a:lnTo>
                      <a:lnTo>
                        <a:pt x="4037" y="248"/>
                      </a:lnTo>
                      <a:lnTo>
                        <a:pt x="4039" y="248"/>
                      </a:lnTo>
                      <a:lnTo>
                        <a:pt x="4043" y="250"/>
                      </a:lnTo>
                      <a:lnTo>
                        <a:pt x="4046" y="256"/>
                      </a:lnTo>
                      <a:lnTo>
                        <a:pt x="4048" y="262"/>
                      </a:lnTo>
                      <a:lnTo>
                        <a:pt x="4049" y="269"/>
                      </a:lnTo>
                      <a:lnTo>
                        <a:pt x="4051" y="276"/>
                      </a:lnTo>
                      <a:lnTo>
                        <a:pt x="4051" y="291"/>
                      </a:lnTo>
                      <a:lnTo>
                        <a:pt x="4048" y="305"/>
                      </a:lnTo>
                      <a:lnTo>
                        <a:pt x="4034" y="326"/>
                      </a:lnTo>
                      <a:lnTo>
                        <a:pt x="4020" y="342"/>
                      </a:lnTo>
                      <a:lnTo>
                        <a:pt x="4017" y="350"/>
                      </a:lnTo>
                      <a:lnTo>
                        <a:pt x="4016" y="359"/>
                      </a:lnTo>
                      <a:lnTo>
                        <a:pt x="4016" y="367"/>
                      </a:lnTo>
                      <a:lnTo>
                        <a:pt x="4016" y="374"/>
                      </a:lnTo>
                      <a:lnTo>
                        <a:pt x="4018" y="389"/>
                      </a:lnTo>
                      <a:lnTo>
                        <a:pt x="4020" y="403"/>
                      </a:lnTo>
                      <a:lnTo>
                        <a:pt x="4011" y="420"/>
                      </a:lnTo>
                      <a:lnTo>
                        <a:pt x="4001" y="434"/>
                      </a:lnTo>
                      <a:lnTo>
                        <a:pt x="4003" y="438"/>
                      </a:lnTo>
                      <a:lnTo>
                        <a:pt x="4005" y="444"/>
                      </a:lnTo>
                      <a:lnTo>
                        <a:pt x="4007" y="446"/>
                      </a:lnTo>
                      <a:lnTo>
                        <a:pt x="4007" y="449"/>
                      </a:lnTo>
                      <a:lnTo>
                        <a:pt x="4007" y="451"/>
                      </a:lnTo>
                      <a:lnTo>
                        <a:pt x="4007" y="454"/>
                      </a:lnTo>
                      <a:lnTo>
                        <a:pt x="3994" y="463"/>
                      </a:lnTo>
                      <a:lnTo>
                        <a:pt x="3977" y="472"/>
                      </a:lnTo>
                      <a:lnTo>
                        <a:pt x="3961" y="481"/>
                      </a:lnTo>
                      <a:lnTo>
                        <a:pt x="3946" y="490"/>
                      </a:lnTo>
                      <a:lnTo>
                        <a:pt x="3928" y="486"/>
                      </a:lnTo>
                      <a:lnTo>
                        <a:pt x="3909" y="482"/>
                      </a:lnTo>
                      <a:lnTo>
                        <a:pt x="3890" y="477"/>
                      </a:lnTo>
                      <a:lnTo>
                        <a:pt x="3873" y="472"/>
                      </a:lnTo>
                      <a:lnTo>
                        <a:pt x="3873" y="472"/>
                      </a:lnTo>
                      <a:lnTo>
                        <a:pt x="3865" y="467"/>
                      </a:lnTo>
                      <a:lnTo>
                        <a:pt x="3854" y="462"/>
                      </a:lnTo>
                      <a:lnTo>
                        <a:pt x="3838" y="464"/>
                      </a:lnTo>
                      <a:lnTo>
                        <a:pt x="3821" y="467"/>
                      </a:lnTo>
                      <a:lnTo>
                        <a:pt x="3812" y="466"/>
                      </a:lnTo>
                      <a:lnTo>
                        <a:pt x="3803" y="464"/>
                      </a:lnTo>
                      <a:lnTo>
                        <a:pt x="3797" y="460"/>
                      </a:lnTo>
                      <a:lnTo>
                        <a:pt x="3789" y="458"/>
                      </a:lnTo>
                      <a:lnTo>
                        <a:pt x="3771" y="447"/>
                      </a:lnTo>
                      <a:lnTo>
                        <a:pt x="3753" y="440"/>
                      </a:lnTo>
                      <a:lnTo>
                        <a:pt x="3749" y="438"/>
                      </a:lnTo>
                      <a:lnTo>
                        <a:pt x="3745" y="438"/>
                      </a:lnTo>
                      <a:lnTo>
                        <a:pt x="3741" y="438"/>
                      </a:lnTo>
                      <a:lnTo>
                        <a:pt x="3736" y="441"/>
                      </a:lnTo>
                      <a:lnTo>
                        <a:pt x="3728" y="445"/>
                      </a:lnTo>
                      <a:lnTo>
                        <a:pt x="3720" y="449"/>
                      </a:lnTo>
                      <a:lnTo>
                        <a:pt x="3710" y="453"/>
                      </a:lnTo>
                      <a:lnTo>
                        <a:pt x="3699" y="457"/>
                      </a:lnTo>
                      <a:lnTo>
                        <a:pt x="3689" y="460"/>
                      </a:lnTo>
                      <a:lnTo>
                        <a:pt x="3679" y="467"/>
                      </a:lnTo>
                      <a:lnTo>
                        <a:pt x="3671" y="475"/>
                      </a:lnTo>
                      <a:lnTo>
                        <a:pt x="3659" y="485"/>
                      </a:lnTo>
                      <a:lnTo>
                        <a:pt x="3653" y="489"/>
                      </a:lnTo>
                      <a:lnTo>
                        <a:pt x="3646" y="494"/>
                      </a:lnTo>
                      <a:lnTo>
                        <a:pt x="3638" y="498"/>
                      </a:lnTo>
                      <a:lnTo>
                        <a:pt x="3632" y="499"/>
                      </a:lnTo>
                      <a:lnTo>
                        <a:pt x="3618" y="502"/>
                      </a:lnTo>
                      <a:lnTo>
                        <a:pt x="3605" y="502"/>
                      </a:lnTo>
                      <a:lnTo>
                        <a:pt x="3591" y="502"/>
                      </a:lnTo>
                      <a:lnTo>
                        <a:pt x="3576" y="504"/>
                      </a:lnTo>
                      <a:lnTo>
                        <a:pt x="3565" y="512"/>
                      </a:lnTo>
                      <a:lnTo>
                        <a:pt x="3549" y="523"/>
                      </a:lnTo>
                      <a:lnTo>
                        <a:pt x="3545" y="524"/>
                      </a:lnTo>
                      <a:lnTo>
                        <a:pt x="3543" y="524"/>
                      </a:lnTo>
                      <a:lnTo>
                        <a:pt x="3539" y="523"/>
                      </a:lnTo>
                      <a:lnTo>
                        <a:pt x="3536" y="523"/>
                      </a:lnTo>
                      <a:lnTo>
                        <a:pt x="3531" y="519"/>
                      </a:lnTo>
                      <a:lnTo>
                        <a:pt x="3526" y="517"/>
                      </a:lnTo>
                      <a:lnTo>
                        <a:pt x="3498" y="516"/>
                      </a:lnTo>
                      <a:lnTo>
                        <a:pt x="3473" y="517"/>
                      </a:lnTo>
                      <a:lnTo>
                        <a:pt x="3461" y="517"/>
                      </a:lnTo>
                      <a:lnTo>
                        <a:pt x="3448" y="517"/>
                      </a:lnTo>
                      <a:lnTo>
                        <a:pt x="3436" y="516"/>
                      </a:lnTo>
                      <a:lnTo>
                        <a:pt x="3425" y="514"/>
                      </a:lnTo>
                      <a:lnTo>
                        <a:pt x="3414" y="508"/>
                      </a:lnTo>
                      <a:lnTo>
                        <a:pt x="3406" y="503"/>
                      </a:lnTo>
                      <a:lnTo>
                        <a:pt x="3401" y="495"/>
                      </a:lnTo>
                      <a:lnTo>
                        <a:pt x="3396" y="485"/>
                      </a:lnTo>
                      <a:lnTo>
                        <a:pt x="3396" y="473"/>
                      </a:lnTo>
                      <a:lnTo>
                        <a:pt x="3396" y="458"/>
                      </a:lnTo>
                      <a:lnTo>
                        <a:pt x="3391" y="455"/>
                      </a:lnTo>
                      <a:lnTo>
                        <a:pt x="3384" y="453"/>
                      </a:lnTo>
                      <a:lnTo>
                        <a:pt x="3379" y="453"/>
                      </a:lnTo>
                      <a:lnTo>
                        <a:pt x="3373" y="451"/>
                      </a:lnTo>
                      <a:lnTo>
                        <a:pt x="3361" y="451"/>
                      </a:lnTo>
                      <a:lnTo>
                        <a:pt x="3351" y="449"/>
                      </a:lnTo>
                      <a:lnTo>
                        <a:pt x="3339" y="445"/>
                      </a:lnTo>
                      <a:lnTo>
                        <a:pt x="3329" y="440"/>
                      </a:lnTo>
                      <a:lnTo>
                        <a:pt x="3318" y="436"/>
                      </a:lnTo>
                      <a:lnTo>
                        <a:pt x="3308" y="434"/>
                      </a:lnTo>
                      <a:lnTo>
                        <a:pt x="3290" y="432"/>
                      </a:lnTo>
                      <a:lnTo>
                        <a:pt x="3270" y="433"/>
                      </a:lnTo>
                      <a:lnTo>
                        <a:pt x="3251" y="433"/>
                      </a:lnTo>
                      <a:lnTo>
                        <a:pt x="3230" y="434"/>
                      </a:lnTo>
                      <a:lnTo>
                        <a:pt x="3225" y="437"/>
                      </a:lnTo>
                      <a:lnTo>
                        <a:pt x="3221" y="440"/>
                      </a:lnTo>
                      <a:lnTo>
                        <a:pt x="3204" y="442"/>
                      </a:lnTo>
                      <a:lnTo>
                        <a:pt x="3189" y="444"/>
                      </a:lnTo>
                      <a:lnTo>
                        <a:pt x="3173" y="444"/>
                      </a:lnTo>
                      <a:lnTo>
                        <a:pt x="3156" y="444"/>
                      </a:lnTo>
                      <a:lnTo>
                        <a:pt x="3148" y="444"/>
                      </a:lnTo>
                      <a:lnTo>
                        <a:pt x="3142" y="444"/>
                      </a:lnTo>
                      <a:lnTo>
                        <a:pt x="3135" y="442"/>
                      </a:lnTo>
                      <a:lnTo>
                        <a:pt x="3129" y="440"/>
                      </a:lnTo>
                      <a:lnTo>
                        <a:pt x="3126" y="438"/>
                      </a:lnTo>
                      <a:lnTo>
                        <a:pt x="3126" y="438"/>
                      </a:lnTo>
                      <a:lnTo>
                        <a:pt x="3126" y="436"/>
                      </a:lnTo>
                      <a:lnTo>
                        <a:pt x="3126" y="434"/>
                      </a:lnTo>
                      <a:lnTo>
                        <a:pt x="3128" y="431"/>
                      </a:lnTo>
                      <a:lnTo>
                        <a:pt x="3129" y="429"/>
                      </a:lnTo>
                      <a:lnTo>
                        <a:pt x="3121" y="432"/>
                      </a:lnTo>
                      <a:lnTo>
                        <a:pt x="3115" y="436"/>
                      </a:lnTo>
                      <a:lnTo>
                        <a:pt x="3111" y="438"/>
                      </a:lnTo>
                      <a:lnTo>
                        <a:pt x="3107" y="440"/>
                      </a:lnTo>
                      <a:lnTo>
                        <a:pt x="3104" y="440"/>
                      </a:lnTo>
                      <a:lnTo>
                        <a:pt x="3100" y="440"/>
                      </a:lnTo>
                      <a:lnTo>
                        <a:pt x="3090" y="434"/>
                      </a:lnTo>
                      <a:lnTo>
                        <a:pt x="3080" y="427"/>
                      </a:lnTo>
                      <a:lnTo>
                        <a:pt x="3071" y="418"/>
                      </a:lnTo>
                      <a:lnTo>
                        <a:pt x="3063" y="407"/>
                      </a:lnTo>
                      <a:lnTo>
                        <a:pt x="3060" y="401"/>
                      </a:lnTo>
                      <a:lnTo>
                        <a:pt x="3059" y="396"/>
                      </a:lnTo>
                      <a:lnTo>
                        <a:pt x="3059" y="388"/>
                      </a:lnTo>
                      <a:lnTo>
                        <a:pt x="3059" y="381"/>
                      </a:lnTo>
                      <a:lnTo>
                        <a:pt x="3060" y="368"/>
                      </a:lnTo>
                      <a:lnTo>
                        <a:pt x="3058" y="355"/>
                      </a:lnTo>
                      <a:lnTo>
                        <a:pt x="3056" y="352"/>
                      </a:lnTo>
                      <a:lnTo>
                        <a:pt x="3054" y="346"/>
                      </a:lnTo>
                      <a:lnTo>
                        <a:pt x="3050" y="342"/>
                      </a:lnTo>
                      <a:lnTo>
                        <a:pt x="3046" y="339"/>
                      </a:lnTo>
                      <a:lnTo>
                        <a:pt x="3037" y="332"/>
                      </a:lnTo>
                      <a:lnTo>
                        <a:pt x="3027" y="328"/>
                      </a:lnTo>
                      <a:lnTo>
                        <a:pt x="3023" y="326"/>
                      </a:lnTo>
                      <a:lnTo>
                        <a:pt x="3017" y="324"/>
                      </a:lnTo>
                      <a:lnTo>
                        <a:pt x="3012" y="324"/>
                      </a:lnTo>
                      <a:lnTo>
                        <a:pt x="3007" y="324"/>
                      </a:lnTo>
                      <a:lnTo>
                        <a:pt x="2995" y="326"/>
                      </a:lnTo>
                      <a:lnTo>
                        <a:pt x="2984" y="324"/>
                      </a:lnTo>
                      <a:lnTo>
                        <a:pt x="2977" y="318"/>
                      </a:lnTo>
                      <a:lnTo>
                        <a:pt x="2971" y="310"/>
                      </a:lnTo>
                      <a:lnTo>
                        <a:pt x="2966" y="306"/>
                      </a:lnTo>
                      <a:lnTo>
                        <a:pt x="2962" y="304"/>
                      </a:lnTo>
                      <a:lnTo>
                        <a:pt x="2958" y="301"/>
                      </a:lnTo>
                      <a:lnTo>
                        <a:pt x="2953" y="300"/>
                      </a:lnTo>
                      <a:lnTo>
                        <a:pt x="2945" y="300"/>
                      </a:lnTo>
                      <a:lnTo>
                        <a:pt x="2938" y="301"/>
                      </a:lnTo>
                      <a:lnTo>
                        <a:pt x="2932" y="302"/>
                      </a:lnTo>
                      <a:lnTo>
                        <a:pt x="2924" y="305"/>
                      </a:lnTo>
                      <a:lnTo>
                        <a:pt x="2918" y="308"/>
                      </a:lnTo>
                      <a:lnTo>
                        <a:pt x="2911" y="310"/>
                      </a:lnTo>
                      <a:lnTo>
                        <a:pt x="2903" y="310"/>
                      </a:lnTo>
                      <a:lnTo>
                        <a:pt x="2897" y="310"/>
                      </a:lnTo>
                      <a:lnTo>
                        <a:pt x="2890" y="308"/>
                      </a:lnTo>
                      <a:lnTo>
                        <a:pt x="2884" y="302"/>
                      </a:lnTo>
                      <a:lnTo>
                        <a:pt x="2877" y="296"/>
                      </a:lnTo>
                      <a:lnTo>
                        <a:pt x="2871" y="289"/>
                      </a:lnTo>
                      <a:lnTo>
                        <a:pt x="2866" y="284"/>
                      </a:lnTo>
                      <a:lnTo>
                        <a:pt x="2859" y="280"/>
                      </a:lnTo>
                      <a:lnTo>
                        <a:pt x="2855" y="278"/>
                      </a:lnTo>
                      <a:lnTo>
                        <a:pt x="2853" y="278"/>
                      </a:lnTo>
                      <a:lnTo>
                        <a:pt x="2849" y="276"/>
                      </a:lnTo>
                      <a:lnTo>
                        <a:pt x="2846" y="278"/>
                      </a:lnTo>
                      <a:lnTo>
                        <a:pt x="2842" y="280"/>
                      </a:lnTo>
                      <a:lnTo>
                        <a:pt x="2840" y="284"/>
                      </a:lnTo>
                      <a:lnTo>
                        <a:pt x="2839" y="291"/>
                      </a:lnTo>
                      <a:lnTo>
                        <a:pt x="2839" y="297"/>
                      </a:lnTo>
                      <a:lnTo>
                        <a:pt x="2839" y="311"/>
                      </a:lnTo>
                      <a:lnTo>
                        <a:pt x="2836" y="324"/>
                      </a:lnTo>
                      <a:lnTo>
                        <a:pt x="2828" y="326"/>
                      </a:lnTo>
                      <a:lnTo>
                        <a:pt x="2823" y="328"/>
                      </a:lnTo>
                      <a:lnTo>
                        <a:pt x="2819" y="336"/>
                      </a:lnTo>
                      <a:lnTo>
                        <a:pt x="2816" y="345"/>
                      </a:lnTo>
                      <a:lnTo>
                        <a:pt x="2814" y="355"/>
                      </a:lnTo>
                      <a:lnTo>
                        <a:pt x="2814" y="366"/>
                      </a:lnTo>
                      <a:lnTo>
                        <a:pt x="2820" y="383"/>
                      </a:lnTo>
                      <a:lnTo>
                        <a:pt x="2828" y="402"/>
                      </a:lnTo>
                      <a:lnTo>
                        <a:pt x="2832" y="409"/>
                      </a:lnTo>
                      <a:lnTo>
                        <a:pt x="2839" y="414"/>
                      </a:lnTo>
                      <a:lnTo>
                        <a:pt x="2841" y="418"/>
                      </a:lnTo>
                      <a:lnTo>
                        <a:pt x="2844" y="422"/>
                      </a:lnTo>
                      <a:lnTo>
                        <a:pt x="2845" y="425"/>
                      </a:lnTo>
                      <a:lnTo>
                        <a:pt x="2846" y="429"/>
                      </a:lnTo>
                      <a:lnTo>
                        <a:pt x="2848" y="433"/>
                      </a:lnTo>
                      <a:lnTo>
                        <a:pt x="2848" y="437"/>
                      </a:lnTo>
                      <a:lnTo>
                        <a:pt x="2846" y="442"/>
                      </a:lnTo>
                      <a:lnTo>
                        <a:pt x="2844" y="446"/>
                      </a:lnTo>
                      <a:lnTo>
                        <a:pt x="2839" y="453"/>
                      </a:lnTo>
                      <a:lnTo>
                        <a:pt x="2832" y="458"/>
                      </a:lnTo>
                      <a:lnTo>
                        <a:pt x="2828" y="464"/>
                      </a:lnTo>
                      <a:lnTo>
                        <a:pt x="2822" y="468"/>
                      </a:lnTo>
                      <a:lnTo>
                        <a:pt x="2815" y="471"/>
                      </a:lnTo>
                      <a:lnTo>
                        <a:pt x="2809" y="472"/>
                      </a:lnTo>
                      <a:lnTo>
                        <a:pt x="2802" y="471"/>
                      </a:lnTo>
                      <a:lnTo>
                        <a:pt x="2794" y="468"/>
                      </a:lnTo>
                      <a:lnTo>
                        <a:pt x="2788" y="466"/>
                      </a:lnTo>
                      <a:lnTo>
                        <a:pt x="2781" y="462"/>
                      </a:lnTo>
                      <a:lnTo>
                        <a:pt x="2769" y="462"/>
                      </a:lnTo>
                      <a:lnTo>
                        <a:pt x="2756" y="462"/>
                      </a:lnTo>
                      <a:lnTo>
                        <a:pt x="2744" y="462"/>
                      </a:lnTo>
                      <a:lnTo>
                        <a:pt x="2731" y="462"/>
                      </a:lnTo>
                      <a:lnTo>
                        <a:pt x="2714" y="464"/>
                      </a:lnTo>
                      <a:lnTo>
                        <a:pt x="2693" y="467"/>
                      </a:lnTo>
                      <a:lnTo>
                        <a:pt x="2682" y="463"/>
                      </a:lnTo>
                      <a:lnTo>
                        <a:pt x="2670" y="459"/>
                      </a:lnTo>
                      <a:lnTo>
                        <a:pt x="2658" y="455"/>
                      </a:lnTo>
                      <a:lnTo>
                        <a:pt x="2647" y="449"/>
                      </a:lnTo>
                      <a:lnTo>
                        <a:pt x="2641" y="445"/>
                      </a:lnTo>
                      <a:lnTo>
                        <a:pt x="2636" y="438"/>
                      </a:lnTo>
                      <a:lnTo>
                        <a:pt x="2632" y="432"/>
                      </a:lnTo>
                      <a:lnTo>
                        <a:pt x="2629" y="425"/>
                      </a:lnTo>
                      <a:lnTo>
                        <a:pt x="2630" y="422"/>
                      </a:lnTo>
                      <a:lnTo>
                        <a:pt x="2631" y="416"/>
                      </a:lnTo>
                      <a:lnTo>
                        <a:pt x="2631" y="415"/>
                      </a:lnTo>
                      <a:lnTo>
                        <a:pt x="2631" y="412"/>
                      </a:lnTo>
                      <a:lnTo>
                        <a:pt x="2630" y="412"/>
                      </a:lnTo>
                      <a:lnTo>
                        <a:pt x="2629" y="411"/>
                      </a:lnTo>
                      <a:lnTo>
                        <a:pt x="2621" y="409"/>
                      </a:lnTo>
                      <a:lnTo>
                        <a:pt x="2612" y="406"/>
                      </a:lnTo>
                      <a:lnTo>
                        <a:pt x="2603" y="406"/>
                      </a:lnTo>
                      <a:lnTo>
                        <a:pt x="2595" y="405"/>
                      </a:lnTo>
                      <a:lnTo>
                        <a:pt x="2579" y="403"/>
                      </a:lnTo>
                      <a:lnTo>
                        <a:pt x="2564" y="402"/>
                      </a:lnTo>
                      <a:lnTo>
                        <a:pt x="2555" y="397"/>
                      </a:lnTo>
                      <a:lnTo>
                        <a:pt x="2546" y="388"/>
                      </a:lnTo>
                      <a:lnTo>
                        <a:pt x="2538" y="393"/>
                      </a:lnTo>
                      <a:lnTo>
                        <a:pt x="2531" y="398"/>
                      </a:lnTo>
                      <a:lnTo>
                        <a:pt x="2525" y="396"/>
                      </a:lnTo>
                      <a:lnTo>
                        <a:pt x="2517" y="393"/>
                      </a:lnTo>
                      <a:lnTo>
                        <a:pt x="2511" y="397"/>
                      </a:lnTo>
                      <a:lnTo>
                        <a:pt x="2504" y="402"/>
                      </a:lnTo>
                      <a:lnTo>
                        <a:pt x="2490" y="402"/>
                      </a:lnTo>
                      <a:lnTo>
                        <a:pt x="2481" y="402"/>
                      </a:lnTo>
                      <a:lnTo>
                        <a:pt x="2476" y="406"/>
                      </a:lnTo>
                      <a:lnTo>
                        <a:pt x="2472" y="411"/>
                      </a:lnTo>
                      <a:lnTo>
                        <a:pt x="2469" y="416"/>
                      </a:lnTo>
                      <a:lnTo>
                        <a:pt x="2466" y="422"/>
                      </a:lnTo>
                      <a:lnTo>
                        <a:pt x="2453" y="422"/>
                      </a:lnTo>
                      <a:lnTo>
                        <a:pt x="2439" y="422"/>
                      </a:lnTo>
                      <a:lnTo>
                        <a:pt x="2429" y="428"/>
                      </a:lnTo>
                      <a:lnTo>
                        <a:pt x="2418" y="437"/>
                      </a:lnTo>
                      <a:lnTo>
                        <a:pt x="2408" y="447"/>
                      </a:lnTo>
                      <a:lnTo>
                        <a:pt x="2398" y="458"/>
                      </a:lnTo>
                      <a:lnTo>
                        <a:pt x="2383" y="473"/>
                      </a:lnTo>
                      <a:lnTo>
                        <a:pt x="2369" y="485"/>
                      </a:lnTo>
                      <a:lnTo>
                        <a:pt x="2364" y="488"/>
                      </a:lnTo>
                      <a:lnTo>
                        <a:pt x="2359" y="490"/>
                      </a:lnTo>
                      <a:lnTo>
                        <a:pt x="2352" y="491"/>
                      </a:lnTo>
                      <a:lnTo>
                        <a:pt x="2346" y="493"/>
                      </a:lnTo>
                      <a:lnTo>
                        <a:pt x="2341" y="493"/>
                      </a:lnTo>
                      <a:lnTo>
                        <a:pt x="2334" y="494"/>
                      </a:lnTo>
                      <a:lnTo>
                        <a:pt x="2329" y="497"/>
                      </a:lnTo>
                      <a:lnTo>
                        <a:pt x="2324" y="499"/>
                      </a:lnTo>
                      <a:lnTo>
                        <a:pt x="2316" y="504"/>
                      </a:lnTo>
                      <a:lnTo>
                        <a:pt x="2307" y="512"/>
                      </a:lnTo>
                      <a:lnTo>
                        <a:pt x="2299" y="520"/>
                      </a:lnTo>
                      <a:lnTo>
                        <a:pt x="2291" y="528"/>
                      </a:lnTo>
                      <a:lnTo>
                        <a:pt x="2255" y="528"/>
                      </a:lnTo>
                      <a:lnTo>
                        <a:pt x="2243" y="517"/>
                      </a:lnTo>
                      <a:lnTo>
                        <a:pt x="2232" y="510"/>
                      </a:lnTo>
                      <a:lnTo>
                        <a:pt x="2220" y="501"/>
                      </a:lnTo>
                      <a:lnTo>
                        <a:pt x="2210" y="491"/>
                      </a:lnTo>
                      <a:lnTo>
                        <a:pt x="2211" y="484"/>
                      </a:lnTo>
                      <a:lnTo>
                        <a:pt x="2215" y="476"/>
                      </a:lnTo>
                      <a:lnTo>
                        <a:pt x="2216" y="473"/>
                      </a:lnTo>
                      <a:lnTo>
                        <a:pt x="2218" y="471"/>
                      </a:lnTo>
                      <a:lnTo>
                        <a:pt x="2216" y="468"/>
                      </a:lnTo>
                      <a:lnTo>
                        <a:pt x="2214" y="468"/>
                      </a:lnTo>
                      <a:lnTo>
                        <a:pt x="2205" y="477"/>
                      </a:lnTo>
                      <a:lnTo>
                        <a:pt x="2195" y="491"/>
                      </a:lnTo>
                      <a:lnTo>
                        <a:pt x="2177" y="489"/>
                      </a:lnTo>
                      <a:lnTo>
                        <a:pt x="2158" y="486"/>
                      </a:lnTo>
                      <a:lnTo>
                        <a:pt x="2149" y="482"/>
                      </a:lnTo>
                      <a:lnTo>
                        <a:pt x="2141" y="476"/>
                      </a:lnTo>
                      <a:lnTo>
                        <a:pt x="2135" y="469"/>
                      </a:lnTo>
                      <a:lnTo>
                        <a:pt x="2131" y="463"/>
                      </a:lnTo>
                      <a:lnTo>
                        <a:pt x="2125" y="453"/>
                      </a:lnTo>
                      <a:lnTo>
                        <a:pt x="2122" y="445"/>
                      </a:lnTo>
                      <a:lnTo>
                        <a:pt x="2116" y="444"/>
                      </a:lnTo>
                      <a:lnTo>
                        <a:pt x="2110" y="444"/>
                      </a:lnTo>
                      <a:lnTo>
                        <a:pt x="2105" y="445"/>
                      </a:lnTo>
                      <a:lnTo>
                        <a:pt x="2098" y="446"/>
                      </a:lnTo>
                      <a:lnTo>
                        <a:pt x="2093" y="447"/>
                      </a:lnTo>
                      <a:lnTo>
                        <a:pt x="2088" y="447"/>
                      </a:lnTo>
                      <a:lnTo>
                        <a:pt x="2083" y="447"/>
                      </a:lnTo>
                      <a:lnTo>
                        <a:pt x="2080" y="445"/>
                      </a:lnTo>
                      <a:lnTo>
                        <a:pt x="2072" y="431"/>
                      </a:lnTo>
                      <a:lnTo>
                        <a:pt x="2066" y="412"/>
                      </a:lnTo>
                      <a:lnTo>
                        <a:pt x="2054" y="398"/>
                      </a:lnTo>
                      <a:lnTo>
                        <a:pt x="2041" y="387"/>
                      </a:lnTo>
                      <a:lnTo>
                        <a:pt x="2035" y="381"/>
                      </a:lnTo>
                      <a:lnTo>
                        <a:pt x="2027" y="376"/>
                      </a:lnTo>
                      <a:lnTo>
                        <a:pt x="2019" y="374"/>
                      </a:lnTo>
                      <a:lnTo>
                        <a:pt x="2010" y="371"/>
                      </a:lnTo>
                      <a:lnTo>
                        <a:pt x="1996" y="383"/>
                      </a:lnTo>
                      <a:lnTo>
                        <a:pt x="1983" y="398"/>
                      </a:lnTo>
                      <a:lnTo>
                        <a:pt x="1965" y="399"/>
                      </a:lnTo>
                      <a:lnTo>
                        <a:pt x="1948" y="401"/>
                      </a:lnTo>
                      <a:lnTo>
                        <a:pt x="1930" y="401"/>
                      </a:lnTo>
                      <a:lnTo>
                        <a:pt x="1913" y="398"/>
                      </a:lnTo>
                      <a:lnTo>
                        <a:pt x="1914" y="397"/>
                      </a:lnTo>
                      <a:lnTo>
                        <a:pt x="1914" y="394"/>
                      </a:lnTo>
                      <a:lnTo>
                        <a:pt x="1915" y="392"/>
                      </a:lnTo>
                      <a:lnTo>
                        <a:pt x="1915" y="390"/>
                      </a:lnTo>
                      <a:lnTo>
                        <a:pt x="1914" y="389"/>
                      </a:lnTo>
                      <a:lnTo>
                        <a:pt x="1913" y="389"/>
                      </a:lnTo>
                      <a:lnTo>
                        <a:pt x="1909" y="388"/>
                      </a:lnTo>
                      <a:lnTo>
                        <a:pt x="1904" y="388"/>
                      </a:lnTo>
                      <a:lnTo>
                        <a:pt x="1899" y="389"/>
                      </a:lnTo>
                      <a:lnTo>
                        <a:pt x="1895" y="389"/>
                      </a:lnTo>
                      <a:lnTo>
                        <a:pt x="1897" y="383"/>
                      </a:lnTo>
                      <a:lnTo>
                        <a:pt x="1899" y="375"/>
                      </a:lnTo>
                      <a:lnTo>
                        <a:pt x="1895" y="368"/>
                      </a:lnTo>
                      <a:lnTo>
                        <a:pt x="1889" y="362"/>
                      </a:lnTo>
                      <a:lnTo>
                        <a:pt x="1883" y="358"/>
                      </a:lnTo>
                      <a:lnTo>
                        <a:pt x="1875" y="357"/>
                      </a:lnTo>
                      <a:lnTo>
                        <a:pt x="1871" y="354"/>
                      </a:lnTo>
                      <a:lnTo>
                        <a:pt x="1866" y="353"/>
                      </a:lnTo>
                      <a:lnTo>
                        <a:pt x="1860" y="354"/>
                      </a:lnTo>
                      <a:lnTo>
                        <a:pt x="1853" y="357"/>
                      </a:lnTo>
                      <a:lnTo>
                        <a:pt x="1852" y="358"/>
                      </a:lnTo>
                      <a:lnTo>
                        <a:pt x="1852" y="361"/>
                      </a:lnTo>
                      <a:lnTo>
                        <a:pt x="1852" y="362"/>
                      </a:lnTo>
                      <a:lnTo>
                        <a:pt x="1853" y="363"/>
                      </a:lnTo>
                      <a:lnTo>
                        <a:pt x="1856" y="367"/>
                      </a:lnTo>
                      <a:lnTo>
                        <a:pt x="1857" y="371"/>
                      </a:lnTo>
                      <a:lnTo>
                        <a:pt x="1853" y="379"/>
                      </a:lnTo>
                      <a:lnTo>
                        <a:pt x="1848" y="387"/>
                      </a:lnTo>
                      <a:lnTo>
                        <a:pt x="1845" y="390"/>
                      </a:lnTo>
                      <a:lnTo>
                        <a:pt x="1843" y="392"/>
                      </a:lnTo>
                      <a:lnTo>
                        <a:pt x="1840" y="392"/>
                      </a:lnTo>
                      <a:lnTo>
                        <a:pt x="1839" y="389"/>
                      </a:lnTo>
                      <a:lnTo>
                        <a:pt x="1817" y="365"/>
                      </a:lnTo>
                      <a:lnTo>
                        <a:pt x="1796" y="339"/>
                      </a:lnTo>
                      <a:lnTo>
                        <a:pt x="1777" y="311"/>
                      </a:lnTo>
                      <a:lnTo>
                        <a:pt x="1759" y="284"/>
                      </a:lnTo>
                      <a:lnTo>
                        <a:pt x="1739" y="257"/>
                      </a:lnTo>
                      <a:lnTo>
                        <a:pt x="1720" y="230"/>
                      </a:lnTo>
                      <a:lnTo>
                        <a:pt x="1699" y="203"/>
                      </a:lnTo>
                      <a:lnTo>
                        <a:pt x="1677" y="177"/>
                      </a:lnTo>
                      <a:lnTo>
                        <a:pt x="1673" y="171"/>
                      </a:lnTo>
                      <a:lnTo>
                        <a:pt x="1668" y="168"/>
                      </a:lnTo>
                      <a:lnTo>
                        <a:pt x="1664" y="165"/>
                      </a:lnTo>
                      <a:lnTo>
                        <a:pt x="1657" y="162"/>
                      </a:lnTo>
                      <a:lnTo>
                        <a:pt x="1646" y="158"/>
                      </a:lnTo>
                      <a:lnTo>
                        <a:pt x="1635" y="153"/>
                      </a:lnTo>
                      <a:lnTo>
                        <a:pt x="1626" y="147"/>
                      </a:lnTo>
                      <a:lnTo>
                        <a:pt x="1619" y="139"/>
                      </a:lnTo>
                      <a:lnTo>
                        <a:pt x="1612" y="133"/>
                      </a:lnTo>
                      <a:lnTo>
                        <a:pt x="1607" y="126"/>
                      </a:lnTo>
                      <a:lnTo>
                        <a:pt x="1613" y="108"/>
                      </a:lnTo>
                      <a:lnTo>
                        <a:pt x="1616" y="98"/>
                      </a:lnTo>
                      <a:lnTo>
                        <a:pt x="1607" y="98"/>
                      </a:lnTo>
                      <a:lnTo>
                        <a:pt x="1599" y="99"/>
                      </a:lnTo>
                      <a:lnTo>
                        <a:pt x="1591" y="101"/>
                      </a:lnTo>
                      <a:lnTo>
                        <a:pt x="1584" y="105"/>
                      </a:lnTo>
                      <a:lnTo>
                        <a:pt x="1576" y="111"/>
                      </a:lnTo>
                      <a:lnTo>
                        <a:pt x="1568" y="114"/>
                      </a:lnTo>
                      <a:lnTo>
                        <a:pt x="1559" y="118"/>
                      </a:lnTo>
                      <a:lnTo>
                        <a:pt x="1547" y="121"/>
                      </a:lnTo>
                      <a:lnTo>
                        <a:pt x="1542" y="126"/>
                      </a:lnTo>
                      <a:lnTo>
                        <a:pt x="1536" y="129"/>
                      </a:lnTo>
                      <a:lnTo>
                        <a:pt x="1526" y="133"/>
                      </a:lnTo>
                      <a:lnTo>
                        <a:pt x="1519" y="135"/>
                      </a:lnTo>
                      <a:lnTo>
                        <a:pt x="1510" y="139"/>
                      </a:lnTo>
                      <a:lnTo>
                        <a:pt x="1503" y="144"/>
                      </a:lnTo>
                      <a:lnTo>
                        <a:pt x="1501" y="147"/>
                      </a:lnTo>
                      <a:lnTo>
                        <a:pt x="1498" y="151"/>
                      </a:lnTo>
                      <a:lnTo>
                        <a:pt x="1497" y="153"/>
                      </a:lnTo>
                      <a:lnTo>
                        <a:pt x="1497" y="158"/>
                      </a:lnTo>
                      <a:lnTo>
                        <a:pt x="1489" y="151"/>
                      </a:lnTo>
                      <a:lnTo>
                        <a:pt x="1477" y="144"/>
                      </a:lnTo>
                      <a:lnTo>
                        <a:pt x="1464" y="152"/>
                      </a:lnTo>
                      <a:lnTo>
                        <a:pt x="1450" y="162"/>
                      </a:lnTo>
                      <a:lnTo>
                        <a:pt x="1446" y="161"/>
                      </a:lnTo>
                      <a:lnTo>
                        <a:pt x="1444" y="160"/>
                      </a:lnTo>
                      <a:lnTo>
                        <a:pt x="1441" y="157"/>
                      </a:lnTo>
                      <a:lnTo>
                        <a:pt x="1441" y="153"/>
                      </a:lnTo>
                      <a:lnTo>
                        <a:pt x="1440" y="149"/>
                      </a:lnTo>
                      <a:lnTo>
                        <a:pt x="1441" y="146"/>
                      </a:lnTo>
                      <a:lnTo>
                        <a:pt x="1442" y="142"/>
                      </a:lnTo>
                      <a:lnTo>
                        <a:pt x="1445" y="138"/>
                      </a:lnTo>
                      <a:lnTo>
                        <a:pt x="1447" y="134"/>
                      </a:lnTo>
                      <a:lnTo>
                        <a:pt x="1447" y="130"/>
                      </a:lnTo>
                      <a:lnTo>
                        <a:pt x="1447" y="127"/>
                      </a:lnTo>
                      <a:lnTo>
                        <a:pt x="1446" y="126"/>
                      </a:lnTo>
                      <a:lnTo>
                        <a:pt x="1434" y="124"/>
                      </a:lnTo>
                      <a:lnTo>
                        <a:pt x="1423" y="120"/>
                      </a:lnTo>
                      <a:lnTo>
                        <a:pt x="1416" y="117"/>
                      </a:lnTo>
                      <a:lnTo>
                        <a:pt x="1410" y="116"/>
                      </a:lnTo>
                      <a:lnTo>
                        <a:pt x="1405" y="116"/>
                      </a:lnTo>
                      <a:lnTo>
                        <a:pt x="1399" y="116"/>
                      </a:lnTo>
                      <a:lnTo>
                        <a:pt x="1399" y="121"/>
                      </a:lnTo>
                      <a:lnTo>
                        <a:pt x="1399" y="130"/>
                      </a:lnTo>
                      <a:lnTo>
                        <a:pt x="1397" y="134"/>
                      </a:lnTo>
                      <a:lnTo>
                        <a:pt x="1394" y="135"/>
                      </a:lnTo>
                      <a:lnTo>
                        <a:pt x="1392" y="136"/>
                      </a:lnTo>
                      <a:lnTo>
                        <a:pt x="1389" y="136"/>
                      </a:lnTo>
                      <a:lnTo>
                        <a:pt x="1386" y="136"/>
                      </a:lnTo>
                      <a:lnTo>
                        <a:pt x="1385" y="135"/>
                      </a:lnTo>
                      <a:lnTo>
                        <a:pt x="1383" y="129"/>
                      </a:lnTo>
                      <a:lnTo>
                        <a:pt x="1380" y="124"/>
                      </a:lnTo>
                      <a:lnTo>
                        <a:pt x="1379" y="118"/>
                      </a:lnTo>
                      <a:lnTo>
                        <a:pt x="1379" y="112"/>
                      </a:lnTo>
                      <a:lnTo>
                        <a:pt x="1377" y="105"/>
                      </a:lnTo>
                      <a:lnTo>
                        <a:pt x="1376" y="100"/>
                      </a:lnTo>
                      <a:lnTo>
                        <a:pt x="1373" y="94"/>
                      </a:lnTo>
                      <a:lnTo>
                        <a:pt x="1371" y="89"/>
                      </a:lnTo>
                      <a:lnTo>
                        <a:pt x="1370" y="87"/>
                      </a:lnTo>
                      <a:lnTo>
                        <a:pt x="1368" y="89"/>
                      </a:lnTo>
                      <a:lnTo>
                        <a:pt x="1367" y="91"/>
                      </a:lnTo>
                      <a:lnTo>
                        <a:pt x="1367" y="94"/>
                      </a:lnTo>
                      <a:lnTo>
                        <a:pt x="1364" y="101"/>
                      </a:lnTo>
                      <a:lnTo>
                        <a:pt x="1362" y="107"/>
                      </a:lnTo>
                      <a:lnTo>
                        <a:pt x="1355" y="105"/>
                      </a:lnTo>
                      <a:lnTo>
                        <a:pt x="1348" y="103"/>
                      </a:lnTo>
                      <a:lnTo>
                        <a:pt x="1341" y="107"/>
                      </a:lnTo>
                      <a:lnTo>
                        <a:pt x="1335" y="112"/>
                      </a:lnTo>
                      <a:lnTo>
                        <a:pt x="1327" y="111"/>
                      </a:lnTo>
                      <a:lnTo>
                        <a:pt x="1320" y="111"/>
                      </a:lnTo>
                      <a:lnTo>
                        <a:pt x="1314" y="109"/>
                      </a:lnTo>
                      <a:lnTo>
                        <a:pt x="1306" y="112"/>
                      </a:lnTo>
                      <a:lnTo>
                        <a:pt x="1309" y="95"/>
                      </a:lnTo>
                      <a:lnTo>
                        <a:pt x="1311" y="79"/>
                      </a:lnTo>
                      <a:lnTo>
                        <a:pt x="1310" y="76"/>
                      </a:lnTo>
                      <a:lnTo>
                        <a:pt x="1306" y="72"/>
                      </a:lnTo>
                      <a:lnTo>
                        <a:pt x="1301" y="69"/>
                      </a:lnTo>
                      <a:lnTo>
                        <a:pt x="1297" y="65"/>
                      </a:lnTo>
                      <a:lnTo>
                        <a:pt x="1294" y="55"/>
                      </a:lnTo>
                      <a:lnTo>
                        <a:pt x="1292" y="42"/>
                      </a:lnTo>
                      <a:lnTo>
                        <a:pt x="1289" y="30"/>
                      </a:lnTo>
                      <a:lnTo>
                        <a:pt x="1283" y="19"/>
                      </a:lnTo>
                      <a:lnTo>
                        <a:pt x="1270" y="21"/>
                      </a:lnTo>
                      <a:lnTo>
                        <a:pt x="1256" y="24"/>
                      </a:lnTo>
                      <a:lnTo>
                        <a:pt x="1236" y="19"/>
                      </a:lnTo>
                      <a:lnTo>
                        <a:pt x="1217" y="12"/>
                      </a:lnTo>
                      <a:lnTo>
                        <a:pt x="1197" y="6"/>
                      </a:lnTo>
                      <a:lnTo>
                        <a:pt x="1178" y="0"/>
                      </a:lnTo>
                      <a:lnTo>
                        <a:pt x="1167" y="2"/>
                      </a:lnTo>
                      <a:lnTo>
                        <a:pt x="1157" y="4"/>
                      </a:lnTo>
                      <a:lnTo>
                        <a:pt x="1153" y="6"/>
                      </a:lnTo>
                      <a:lnTo>
                        <a:pt x="1149" y="8"/>
                      </a:lnTo>
                      <a:lnTo>
                        <a:pt x="1147" y="11"/>
                      </a:lnTo>
                      <a:lnTo>
                        <a:pt x="1144" y="15"/>
                      </a:lnTo>
                      <a:lnTo>
                        <a:pt x="1143" y="29"/>
                      </a:lnTo>
                      <a:lnTo>
                        <a:pt x="1140" y="42"/>
                      </a:lnTo>
                      <a:lnTo>
                        <a:pt x="1112" y="51"/>
                      </a:lnTo>
                      <a:lnTo>
                        <a:pt x="1083" y="57"/>
                      </a:lnTo>
                      <a:lnTo>
                        <a:pt x="1055" y="64"/>
                      </a:lnTo>
                      <a:lnTo>
                        <a:pt x="1023" y="70"/>
                      </a:lnTo>
                      <a:lnTo>
                        <a:pt x="1020" y="69"/>
                      </a:lnTo>
                      <a:lnTo>
                        <a:pt x="1014" y="66"/>
                      </a:lnTo>
                      <a:lnTo>
                        <a:pt x="1012" y="65"/>
                      </a:lnTo>
                      <a:lnTo>
                        <a:pt x="1009" y="64"/>
                      </a:lnTo>
                      <a:lnTo>
                        <a:pt x="1008" y="64"/>
                      </a:lnTo>
                      <a:lnTo>
                        <a:pt x="1005" y="65"/>
                      </a:lnTo>
                      <a:lnTo>
                        <a:pt x="999" y="73"/>
                      </a:lnTo>
                      <a:lnTo>
                        <a:pt x="992" y="82"/>
                      </a:lnTo>
                      <a:lnTo>
                        <a:pt x="991" y="87"/>
                      </a:lnTo>
                      <a:lnTo>
                        <a:pt x="988" y="92"/>
                      </a:lnTo>
                      <a:lnTo>
                        <a:pt x="987" y="98"/>
                      </a:lnTo>
                      <a:lnTo>
                        <a:pt x="987" y="103"/>
                      </a:lnTo>
                      <a:lnTo>
                        <a:pt x="977" y="101"/>
                      </a:lnTo>
                      <a:lnTo>
                        <a:pt x="966" y="100"/>
                      </a:lnTo>
                      <a:lnTo>
                        <a:pt x="956" y="100"/>
                      </a:lnTo>
                      <a:lnTo>
                        <a:pt x="947" y="100"/>
                      </a:lnTo>
                      <a:lnTo>
                        <a:pt x="938" y="103"/>
                      </a:lnTo>
                      <a:lnTo>
                        <a:pt x="929" y="105"/>
                      </a:lnTo>
                      <a:lnTo>
                        <a:pt x="921" y="111"/>
                      </a:lnTo>
                      <a:lnTo>
                        <a:pt x="913" y="116"/>
                      </a:lnTo>
                      <a:lnTo>
                        <a:pt x="895" y="121"/>
                      </a:lnTo>
                      <a:lnTo>
                        <a:pt x="878" y="125"/>
                      </a:lnTo>
                      <a:lnTo>
                        <a:pt x="859" y="129"/>
                      </a:lnTo>
                      <a:lnTo>
                        <a:pt x="839" y="130"/>
                      </a:lnTo>
                      <a:lnTo>
                        <a:pt x="834" y="127"/>
                      </a:lnTo>
                      <a:lnTo>
                        <a:pt x="829" y="126"/>
                      </a:lnTo>
                      <a:lnTo>
                        <a:pt x="825" y="126"/>
                      </a:lnTo>
                      <a:lnTo>
                        <a:pt x="821" y="127"/>
                      </a:lnTo>
                      <a:lnTo>
                        <a:pt x="813" y="129"/>
                      </a:lnTo>
                      <a:lnTo>
                        <a:pt x="807" y="130"/>
                      </a:lnTo>
                      <a:lnTo>
                        <a:pt x="799" y="133"/>
                      </a:lnTo>
                      <a:lnTo>
                        <a:pt x="793" y="134"/>
                      </a:lnTo>
                      <a:lnTo>
                        <a:pt x="785" y="133"/>
                      </a:lnTo>
                      <a:lnTo>
                        <a:pt x="777" y="133"/>
                      </a:lnTo>
                      <a:lnTo>
                        <a:pt x="771" y="131"/>
                      </a:lnTo>
                      <a:lnTo>
                        <a:pt x="765" y="131"/>
                      </a:lnTo>
                      <a:lnTo>
                        <a:pt x="760" y="133"/>
                      </a:lnTo>
                      <a:lnTo>
                        <a:pt x="755" y="135"/>
                      </a:lnTo>
                      <a:lnTo>
                        <a:pt x="752" y="139"/>
                      </a:lnTo>
                      <a:lnTo>
                        <a:pt x="750" y="143"/>
                      </a:lnTo>
                      <a:lnTo>
                        <a:pt x="749" y="148"/>
                      </a:lnTo>
                      <a:lnTo>
                        <a:pt x="749" y="153"/>
                      </a:lnTo>
                      <a:lnTo>
                        <a:pt x="749" y="158"/>
                      </a:lnTo>
                      <a:lnTo>
                        <a:pt x="750" y="164"/>
                      </a:lnTo>
                      <a:lnTo>
                        <a:pt x="752" y="168"/>
                      </a:lnTo>
                      <a:lnTo>
                        <a:pt x="755" y="171"/>
                      </a:lnTo>
                      <a:lnTo>
                        <a:pt x="767" y="171"/>
                      </a:lnTo>
                      <a:lnTo>
                        <a:pt x="778" y="171"/>
                      </a:lnTo>
                      <a:lnTo>
                        <a:pt x="776" y="179"/>
                      </a:lnTo>
                      <a:lnTo>
                        <a:pt x="775" y="186"/>
                      </a:lnTo>
                      <a:lnTo>
                        <a:pt x="776" y="188"/>
                      </a:lnTo>
                      <a:lnTo>
                        <a:pt x="780" y="191"/>
                      </a:lnTo>
                      <a:lnTo>
                        <a:pt x="782" y="191"/>
                      </a:lnTo>
                      <a:lnTo>
                        <a:pt x="786" y="192"/>
                      </a:lnTo>
                      <a:lnTo>
                        <a:pt x="793" y="192"/>
                      </a:lnTo>
                      <a:lnTo>
                        <a:pt x="798" y="195"/>
                      </a:lnTo>
                      <a:lnTo>
                        <a:pt x="806" y="199"/>
                      </a:lnTo>
                      <a:lnTo>
                        <a:pt x="813" y="204"/>
                      </a:lnTo>
                      <a:lnTo>
                        <a:pt x="816" y="206"/>
                      </a:lnTo>
                      <a:lnTo>
                        <a:pt x="819" y="209"/>
                      </a:lnTo>
                      <a:lnTo>
                        <a:pt x="819" y="212"/>
                      </a:lnTo>
                      <a:lnTo>
                        <a:pt x="816" y="214"/>
                      </a:lnTo>
                      <a:lnTo>
                        <a:pt x="811" y="214"/>
                      </a:lnTo>
                      <a:lnTo>
                        <a:pt x="806" y="213"/>
                      </a:lnTo>
                      <a:lnTo>
                        <a:pt x="800" y="212"/>
                      </a:lnTo>
                      <a:lnTo>
                        <a:pt x="795" y="209"/>
                      </a:lnTo>
                      <a:lnTo>
                        <a:pt x="790" y="206"/>
                      </a:lnTo>
                      <a:lnTo>
                        <a:pt x="785" y="204"/>
                      </a:lnTo>
                      <a:lnTo>
                        <a:pt x="780" y="204"/>
                      </a:lnTo>
                      <a:lnTo>
                        <a:pt x="775" y="204"/>
                      </a:lnTo>
                      <a:lnTo>
                        <a:pt x="769" y="206"/>
                      </a:lnTo>
                      <a:lnTo>
                        <a:pt x="764" y="209"/>
                      </a:lnTo>
                      <a:lnTo>
                        <a:pt x="760" y="213"/>
                      </a:lnTo>
                      <a:lnTo>
                        <a:pt x="758" y="217"/>
                      </a:lnTo>
                      <a:lnTo>
                        <a:pt x="755" y="222"/>
                      </a:lnTo>
                      <a:lnTo>
                        <a:pt x="752" y="226"/>
                      </a:lnTo>
                      <a:lnTo>
                        <a:pt x="751" y="231"/>
                      </a:lnTo>
                      <a:lnTo>
                        <a:pt x="751" y="236"/>
                      </a:lnTo>
                      <a:lnTo>
                        <a:pt x="760" y="252"/>
                      </a:lnTo>
                      <a:lnTo>
                        <a:pt x="765" y="265"/>
                      </a:lnTo>
                      <a:lnTo>
                        <a:pt x="762" y="269"/>
                      </a:lnTo>
                      <a:lnTo>
                        <a:pt x="756" y="271"/>
                      </a:lnTo>
                      <a:lnTo>
                        <a:pt x="751" y="274"/>
                      </a:lnTo>
                      <a:lnTo>
                        <a:pt x="746" y="275"/>
                      </a:lnTo>
                      <a:lnTo>
                        <a:pt x="734" y="278"/>
                      </a:lnTo>
                      <a:lnTo>
                        <a:pt x="723" y="283"/>
                      </a:lnTo>
                      <a:lnTo>
                        <a:pt x="732" y="293"/>
                      </a:lnTo>
                      <a:lnTo>
                        <a:pt x="743" y="305"/>
                      </a:lnTo>
                      <a:lnTo>
                        <a:pt x="756" y="315"/>
                      </a:lnTo>
                      <a:lnTo>
                        <a:pt x="769" y="324"/>
                      </a:lnTo>
                      <a:lnTo>
                        <a:pt x="778" y="326"/>
                      </a:lnTo>
                      <a:lnTo>
                        <a:pt x="787" y="326"/>
                      </a:lnTo>
                      <a:lnTo>
                        <a:pt x="793" y="324"/>
                      </a:lnTo>
                      <a:lnTo>
                        <a:pt x="797" y="326"/>
                      </a:lnTo>
                      <a:lnTo>
                        <a:pt x="799" y="327"/>
                      </a:lnTo>
                      <a:lnTo>
                        <a:pt x="802" y="330"/>
                      </a:lnTo>
                      <a:lnTo>
                        <a:pt x="804" y="332"/>
                      </a:lnTo>
                      <a:lnTo>
                        <a:pt x="807" y="337"/>
                      </a:lnTo>
                      <a:lnTo>
                        <a:pt x="807" y="341"/>
                      </a:lnTo>
                      <a:lnTo>
                        <a:pt x="807" y="345"/>
                      </a:lnTo>
                      <a:lnTo>
                        <a:pt x="806" y="355"/>
                      </a:lnTo>
                      <a:lnTo>
                        <a:pt x="802" y="366"/>
                      </a:lnTo>
                      <a:lnTo>
                        <a:pt x="798" y="375"/>
                      </a:lnTo>
                      <a:lnTo>
                        <a:pt x="794" y="384"/>
                      </a:lnTo>
                      <a:lnTo>
                        <a:pt x="791" y="388"/>
                      </a:lnTo>
                      <a:lnTo>
                        <a:pt x="787" y="390"/>
                      </a:lnTo>
                      <a:lnTo>
                        <a:pt x="784" y="393"/>
                      </a:lnTo>
                      <a:lnTo>
                        <a:pt x="778" y="394"/>
                      </a:lnTo>
                      <a:lnTo>
                        <a:pt x="772" y="394"/>
                      </a:lnTo>
                      <a:lnTo>
                        <a:pt x="765" y="393"/>
                      </a:lnTo>
                      <a:lnTo>
                        <a:pt x="759" y="390"/>
                      </a:lnTo>
                      <a:lnTo>
                        <a:pt x="754" y="387"/>
                      </a:lnTo>
                      <a:lnTo>
                        <a:pt x="747" y="383"/>
                      </a:lnTo>
                      <a:lnTo>
                        <a:pt x="741" y="379"/>
                      </a:lnTo>
                      <a:lnTo>
                        <a:pt x="734" y="376"/>
                      </a:lnTo>
                      <a:lnTo>
                        <a:pt x="728" y="375"/>
                      </a:lnTo>
                      <a:lnTo>
                        <a:pt x="721" y="388"/>
                      </a:lnTo>
                      <a:lnTo>
                        <a:pt x="714" y="403"/>
                      </a:lnTo>
                      <a:lnTo>
                        <a:pt x="697" y="402"/>
                      </a:lnTo>
                      <a:lnTo>
                        <a:pt x="680" y="399"/>
                      </a:lnTo>
                      <a:lnTo>
                        <a:pt x="664" y="396"/>
                      </a:lnTo>
                      <a:lnTo>
                        <a:pt x="649" y="389"/>
                      </a:lnTo>
                      <a:lnTo>
                        <a:pt x="642" y="371"/>
                      </a:lnTo>
                      <a:lnTo>
                        <a:pt x="636" y="357"/>
                      </a:lnTo>
                      <a:lnTo>
                        <a:pt x="628" y="353"/>
                      </a:lnTo>
                      <a:lnTo>
                        <a:pt x="619" y="352"/>
                      </a:lnTo>
                      <a:lnTo>
                        <a:pt x="611" y="350"/>
                      </a:lnTo>
                      <a:lnTo>
                        <a:pt x="603" y="352"/>
                      </a:lnTo>
                      <a:lnTo>
                        <a:pt x="597" y="363"/>
                      </a:lnTo>
                      <a:lnTo>
                        <a:pt x="593" y="371"/>
                      </a:lnTo>
                      <a:lnTo>
                        <a:pt x="590" y="372"/>
                      </a:lnTo>
                      <a:lnTo>
                        <a:pt x="587" y="371"/>
                      </a:lnTo>
                      <a:lnTo>
                        <a:pt x="583" y="370"/>
                      </a:lnTo>
                      <a:lnTo>
                        <a:pt x="580" y="368"/>
                      </a:lnTo>
                      <a:lnTo>
                        <a:pt x="572" y="363"/>
                      </a:lnTo>
                      <a:lnTo>
                        <a:pt x="566" y="362"/>
                      </a:lnTo>
                      <a:lnTo>
                        <a:pt x="555" y="362"/>
                      </a:lnTo>
                      <a:lnTo>
                        <a:pt x="545" y="363"/>
                      </a:lnTo>
                      <a:lnTo>
                        <a:pt x="541" y="363"/>
                      </a:lnTo>
                      <a:lnTo>
                        <a:pt x="536" y="366"/>
                      </a:lnTo>
                      <a:lnTo>
                        <a:pt x="532" y="367"/>
                      </a:lnTo>
                      <a:lnTo>
                        <a:pt x="528" y="371"/>
                      </a:lnTo>
                      <a:lnTo>
                        <a:pt x="513" y="389"/>
                      </a:lnTo>
                      <a:lnTo>
                        <a:pt x="497" y="403"/>
                      </a:lnTo>
                      <a:lnTo>
                        <a:pt x="488" y="402"/>
                      </a:lnTo>
                      <a:lnTo>
                        <a:pt x="481" y="398"/>
                      </a:lnTo>
                      <a:lnTo>
                        <a:pt x="475" y="393"/>
                      </a:lnTo>
                      <a:lnTo>
                        <a:pt x="469" y="387"/>
                      </a:lnTo>
                      <a:lnTo>
                        <a:pt x="462" y="381"/>
                      </a:lnTo>
                      <a:lnTo>
                        <a:pt x="456" y="376"/>
                      </a:lnTo>
                      <a:lnTo>
                        <a:pt x="449" y="372"/>
                      </a:lnTo>
                      <a:lnTo>
                        <a:pt x="441" y="371"/>
                      </a:lnTo>
                      <a:lnTo>
                        <a:pt x="439" y="372"/>
                      </a:lnTo>
                      <a:lnTo>
                        <a:pt x="437" y="375"/>
                      </a:lnTo>
                      <a:lnTo>
                        <a:pt x="437" y="379"/>
                      </a:lnTo>
                      <a:lnTo>
                        <a:pt x="439" y="384"/>
                      </a:lnTo>
                      <a:lnTo>
                        <a:pt x="440" y="389"/>
                      </a:lnTo>
                      <a:lnTo>
                        <a:pt x="441" y="394"/>
                      </a:lnTo>
                      <a:lnTo>
                        <a:pt x="441" y="399"/>
                      </a:lnTo>
                      <a:lnTo>
                        <a:pt x="441" y="403"/>
                      </a:lnTo>
                      <a:lnTo>
                        <a:pt x="439" y="406"/>
                      </a:lnTo>
                      <a:lnTo>
                        <a:pt x="434" y="406"/>
                      </a:lnTo>
                      <a:lnTo>
                        <a:pt x="430" y="406"/>
                      </a:lnTo>
                      <a:lnTo>
                        <a:pt x="427" y="403"/>
                      </a:lnTo>
                      <a:lnTo>
                        <a:pt x="422" y="387"/>
                      </a:lnTo>
                      <a:lnTo>
                        <a:pt x="418" y="371"/>
                      </a:lnTo>
                      <a:lnTo>
                        <a:pt x="414" y="366"/>
                      </a:lnTo>
                      <a:lnTo>
                        <a:pt x="409" y="362"/>
                      </a:lnTo>
                      <a:lnTo>
                        <a:pt x="404" y="359"/>
                      </a:lnTo>
                      <a:lnTo>
                        <a:pt x="399" y="358"/>
                      </a:lnTo>
                      <a:lnTo>
                        <a:pt x="387" y="353"/>
                      </a:lnTo>
                      <a:lnTo>
                        <a:pt x="376" y="348"/>
                      </a:lnTo>
                      <a:lnTo>
                        <a:pt x="370" y="340"/>
                      </a:lnTo>
                      <a:lnTo>
                        <a:pt x="365" y="332"/>
                      </a:lnTo>
                      <a:lnTo>
                        <a:pt x="362" y="330"/>
                      </a:lnTo>
                      <a:lnTo>
                        <a:pt x="360" y="327"/>
                      </a:lnTo>
                      <a:lnTo>
                        <a:pt x="356" y="324"/>
                      </a:lnTo>
                      <a:lnTo>
                        <a:pt x="353" y="324"/>
                      </a:lnTo>
                      <a:lnTo>
                        <a:pt x="341" y="322"/>
                      </a:lnTo>
                      <a:lnTo>
                        <a:pt x="330" y="323"/>
                      </a:lnTo>
                      <a:lnTo>
                        <a:pt x="318" y="323"/>
                      </a:lnTo>
                      <a:lnTo>
                        <a:pt x="306" y="324"/>
                      </a:lnTo>
                      <a:lnTo>
                        <a:pt x="300" y="315"/>
                      </a:lnTo>
                      <a:lnTo>
                        <a:pt x="292" y="310"/>
                      </a:lnTo>
                      <a:lnTo>
                        <a:pt x="277" y="319"/>
                      </a:lnTo>
                      <a:lnTo>
                        <a:pt x="265" y="330"/>
                      </a:lnTo>
                      <a:lnTo>
                        <a:pt x="261" y="332"/>
                      </a:lnTo>
                      <a:lnTo>
                        <a:pt x="255" y="332"/>
                      </a:lnTo>
                      <a:lnTo>
                        <a:pt x="248" y="332"/>
                      </a:lnTo>
                      <a:lnTo>
                        <a:pt x="242" y="330"/>
                      </a:lnTo>
                      <a:lnTo>
                        <a:pt x="243" y="326"/>
                      </a:lnTo>
                      <a:lnTo>
                        <a:pt x="246" y="322"/>
                      </a:lnTo>
                      <a:lnTo>
                        <a:pt x="247" y="320"/>
                      </a:lnTo>
                      <a:lnTo>
                        <a:pt x="248" y="319"/>
                      </a:lnTo>
                      <a:lnTo>
                        <a:pt x="248" y="317"/>
                      </a:lnTo>
                      <a:lnTo>
                        <a:pt x="247" y="315"/>
                      </a:lnTo>
                      <a:lnTo>
                        <a:pt x="239" y="311"/>
                      </a:lnTo>
                      <a:lnTo>
                        <a:pt x="230" y="309"/>
                      </a:lnTo>
                      <a:lnTo>
                        <a:pt x="222" y="309"/>
                      </a:lnTo>
                      <a:lnTo>
                        <a:pt x="214" y="310"/>
                      </a:lnTo>
                      <a:lnTo>
                        <a:pt x="204" y="324"/>
                      </a:lnTo>
                      <a:lnTo>
                        <a:pt x="195" y="339"/>
                      </a:lnTo>
                      <a:lnTo>
                        <a:pt x="188" y="342"/>
                      </a:lnTo>
                      <a:lnTo>
                        <a:pt x="182" y="345"/>
                      </a:lnTo>
                      <a:lnTo>
                        <a:pt x="174" y="348"/>
                      </a:lnTo>
                      <a:lnTo>
                        <a:pt x="168" y="349"/>
                      </a:lnTo>
                      <a:lnTo>
                        <a:pt x="156" y="352"/>
                      </a:lnTo>
                      <a:lnTo>
                        <a:pt x="144" y="357"/>
                      </a:lnTo>
                      <a:lnTo>
                        <a:pt x="142" y="359"/>
                      </a:lnTo>
                      <a:lnTo>
                        <a:pt x="142" y="362"/>
                      </a:lnTo>
                      <a:lnTo>
                        <a:pt x="142" y="365"/>
                      </a:lnTo>
                      <a:lnTo>
                        <a:pt x="143" y="368"/>
                      </a:lnTo>
                      <a:lnTo>
                        <a:pt x="144" y="372"/>
                      </a:lnTo>
                      <a:lnTo>
                        <a:pt x="146" y="375"/>
                      </a:lnTo>
                      <a:lnTo>
                        <a:pt x="146" y="377"/>
                      </a:lnTo>
                      <a:lnTo>
                        <a:pt x="144" y="380"/>
                      </a:lnTo>
                      <a:lnTo>
                        <a:pt x="141" y="387"/>
                      </a:lnTo>
                      <a:lnTo>
                        <a:pt x="134" y="390"/>
                      </a:lnTo>
                      <a:lnTo>
                        <a:pt x="129" y="393"/>
                      </a:lnTo>
                      <a:lnTo>
                        <a:pt x="121" y="394"/>
                      </a:lnTo>
                      <a:lnTo>
                        <a:pt x="117" y="394"/>
                      </a:lnTo>
                      <a:lnTo>
                        <a:pt x="113" y="394"/>
                      </a:lnTo>
                      <a:lnTo>
                        <a:pt x="109" y="393"/>
                      </a:lnTo>
                      <a:lnTo>
                        <a:pt x="107" y="392"/>
                      </a:lnTo>
                      <a:lnTo>
                        <a:pt x="103" y="390"/>
                      </a:lnTo>
                      <a:lnTo>
                        <a:pt x="100" y="390"/>
                      </a:lnTo>
                      <a:lnTo>
                        <a:pt x="99" y="392"/>
                      </a:lnTo>
                      <a:lnTo>
                        <a:pt x="99" y="394"/>
                      </a:lnTo>
                      <a:lnTo>
                        <a:pt x="98" y="401"/>
                      </a:lnTo>
                      <a:lnTo>
                        <a:pt x="99" y="406"/>
                      </a:lnTo>
                      <a:lnTo>
                        <a:pt x="100" y="411"/>
                      </a:lnTo>
                      <a:lnTo>
                        <a:pt x="104" y="416"/>
                      </a:lnTo>
                      <a:lnTo>
                        <a:pt x="111" y="428"/>
                      </a:lnTo>
                      <a:lnTo>
                        <a:pt x="117" y="440"/>
                      </a:lnTo>
                      <a:lnTo>
                        <a:pt x="120" y="445"/>
                      </a:lnTo>
                      <a:lnTo>
                        <a:pt x="120" y="449"/>
                      </a:lnTo>
                      <a:lnTo>
                        <a:pt x="120" y="454"/>
                      </a:lnTo>
                      <a:lnTo>
                        <a:pt x="117" y="458"/>
                      </a:lnTo>
                      <a:lnTo>
                        <a:pt x="115" y="462"/>
                      </a:lnTo>
                      <a:lnTo>
                        <a:pt x="112" y="464"/>
                      </a:lnTo>
                      <a:lnTo>
                        <a:pt x="109" y="466"/>
                      </a:lnTo>
                      <a:lnTo>
                        <a:pt x="107" y="466"/>
                      </a:lnTo>
                      <a:lnTo>
                        <a:pt x="104" y="466"/>
                      </a:lnTo>
                      <a:lnTo>
                        <a:pt x="103" y="464"/>
                      </a:lnTo>
                      <a:lnTo>
                        <a:pt x="100" y="462"/>
                      </a:lnTo>
                      <a:lnTo>
                        <a:pt x="99" y="458"/>
                      </a:lnTo>
                      <a:lnTo>
                        <a:pt x="93" y="453"/>
                      </a:lnTo>
                      <a:lnTo>
                        <a:pt x="87" y="446"/>
                      </a:lnTo>
                      <a:lnTo>
                        <a:pt x="83" y="440"/>
                      </a:lnTo>
                      <a:lnTo>
                        <a:pt x="80" y="433"/>
                      </a:lnTo>
                      <a:lnTo>
                        <a:pt x="76" y="427"/>
                      </a:lnTo>
                      <a:lnTo>
                        <a:pt x="72" y="419"/>
                      </a:lnTo>
                      <a:lnTo>
                        <a:pt x="67" y="414"/>
                      </a:lnTo>
                      <a:lnTo>
                        <a:pt x="61" y="407"/>
                      </a:lnTo>
                      <a:lnTo>
                        <a:pt x="56" y="405"/>
                      </a:lnTo>
                      <a:lnTo>
                        <a:pt x="50" y="405"/>
                      </a:lnTo>
                      <a:lnTo>
                        <a:pt x="43" y="405"/>
                      </a:lnTo>
                      <a:lnTo>
                        <a:pt x="38" y="407"/>
                      </a:lnTo>
                      <a:lnTo>
                        <a:pt x="38" y="422"/>
                      </a:lnTo>
                      <a:lnTo>
                        <a:pt x="38" y="436"/>
                      </a:lnTo>
                      <a:lnTo>
                        <a:pt x="26" y="447"/>
                      </a:lnTo>
                      <a:lnTo>
                        <a:pt x="15" y="458"/>
                      </a:lnTo>
                      <a:lnTo>
                        <a:pt x="11" y="468"/>
                      </a:lnTo>
                      <a:lnTo>
                        <a:pt x="10" y="479"/>
                      </a:lnTo>
                      <a:lnTo>
                        <a:pt x="8" y="488"/>
                      </a:lnTo>
                      <a:lnTo>
                        <a:pt x="10" y="495"/>
                      </a:lnTo>
                      <a:lnTo>
                        <a:pt x="21" y="511"/>
                      </a:lnTo>
                      <a:lnTo>
                        <a:pt x="29" y="524"/>
                      </a:lnTo>
                      <a:lnTo>
                        <a:pt x="24" y="528"/>
                      </a:lnTo>
                      <a:lnTo>
                        <a:pt x="15" y="533"/>
                      </a:lnTo>
                      <a:lnTo>
                        <a:pt x="10" y="547"/>
                      </a:lnTo>
                      <a:lnTo>
                        <a:pt x="4" y="560"/>
                      </a:lnTo>
                      <a:lnTo>
                        <a:pt x="2" y="568"/>
                      </a:lnTo>
                      <a:lnTo>
                        <a:pt x="0" y="574"/>
                      </a:lnTo>
                      <a:lnTo>
                        <a:pt x="0" y="581"/>
                      </a:lnTo>
                      <a:lnTo>
                        <a:pt x="0" y="589"/>
                      </a:lnTo>
                      <a:lnTo>
                        <a:pt x="17" y="593"/>
                      </a:lnTo>
                      <a:lnTo>
                        <a:pt x="38" y="598"/>
                      </a:lnTo>
                      <a:lnTo>
                        <a:pt x="38" y="612"/>
                      </a:lnTo>
                      <a:lnTo>
                        <a:pt x="38" y="630"/>
                      </a:lnTo>
                      <a:lnTo>
                        <a:pt x="50" y="637"/>
                      </a:lnTo>
                      <a:lnTo>
                        <a:pt x="65" y="644"/>
                      </a:lnTo>
                      <a:lnTo>
                        <a:pt x="65" y="642"/>
                      </a:lnTo>
                      <a:lnTo>
                        <a:pt x="64" y="639"/>
                      </a:lnTo>
                      <a:lnTo>
                        <a:pt x="64" y="637"/>
                      </a:lnTo>
                      <a:lnTo>
                        <a:pt x="64" y="635"/>
                      </a:lnTo>
                      <a:lnTo>
                        <a:pt x="64" y="634"/>
                      </a:lnTo>
                      <a:lnTo>
                        <a:pt x="65" y="634"/>
                      </a:lnTo>
                      <a:lnTo>
                        <a:pt x="73" y="634"/>
                      </a:lnTo>
                      <a:lnTo>
                        <a:pt x="81" y="635"/>
                      </a:lnTo>
                      <a:lnTo>
                        <a:pt x="89" y="637"/>
                      </a:lnTo>
                      <a:lnTo>
                        <a:pt x="94" y="639"/>
                      </a:lnTo>
                      <a:lnTo>
                        <a:pt x="111" y="653"/>
                      </a:lnTo>
                      <a:lnTo>
                        <a:pt x="126" y="670"/>
                      </a:lnTo>
                      <a:lnTo>
                        <a:pt x="133" y="679"/>
                      </a:lnTo>
                      <a:lnTo>
                        <a:pt x="138" y="688"/>
                      </a:lnTo>
                      <a:lnTo>
                        <a:pt x="142" y="699"/>
                      </a:lnTo>
                      <a:lnTo>
                        <a:pt x="144" y="708"/>
                      </a:lnTo>
                      <a:lnTo>
                        <a:pt x="137" y="713"/>
                      </a:lnTo>
                      <a:lnTo>
                        <a:pt x="121" y="717"/>
                      </a:lnTo>
                      <a:lnTo>
                        <a:pt x="118" y="722"/>
                      </a:lnTo>
                      <a:lnTo>
                        <a:pt x="117" y="731"/>
                      </a:lnTo>
                      <a:lnTo>
                        <a:pt x="118" y="734"/>
                      </a:lnTo>
                      <a:lnTo>
                        <a:pt x="122" y="736"/>
                      </a:lnTo>
                      <a:lnTo>
                        <a:pt x="125" y="738"/>
                      </a:lnTo>
                      <a:lnTo>
                        <a:pt x="129" y="739"/>
                      </a:lnTo>
                      <a:lnTo>
                        <a:pt x="137" y="740"/>
                      </a:lnTo>
                      <a:lnTo>
                        <a:pt x="144" y="740"/>
                      </a:lnTo>
                      <a:lnTo>
                        <a:pt x="148" y="742"/>
                      </a:lnTo>
                      <a:lnTo>
                        <a:pt x="151" y="744"/>
                      </a:lnTo>
                      <a:lnTo>
                        <a:pt x="155" y="747"/>
                      </a:lnTo>
                      <a:lnTo>
                        <a:pt x="159" y="751"/>
                      </a:lnTo>
                      <a:lnTo>
                        <a:pt x="176" y="743"/>
                      </a:lnTo>
                      <a:lnTo>
                        <a:pt x="191" y="734"/>
                      </a:lnTo>
                      <a:lnTo>
                        <a:pt x="207" y="725"/>
                      </a:lnTo>
                      <a:lnTo>
                        <a:pt x="223" y="717"/>
                      </a:lnTo>
                      <a:lnTo>
                        <a:pt x="234" y="710"/>
                      </a:lnTo>
                      <a:lnTo>
                        <a:pt x="247" y="701"/>
                      </a:lnTo>
                      <a:lnTo>
                        <a:pt x="260" y="695"/>
                      </a:lnTo>
                      <a:lnTo>
                        <a:pt x="274" y="690"/>
                      </a:lnTo>
                      <a:lnTo>
                        <a:pt x="281" y="691"/>
                      </a:lnTo>
                      <a:lnTo>
                        <a:pt x="288" y="695"/>
                      </a:lnTo>
                      <a:lnTo>
                        <a:pt x="295" y="700"/>
                      </a:lnTo>
                      <a:lnTo>
                        <a:pt x="303" y="704"/>
                      </a:lnTo>
                      <a:lnTo>
                        <a:pt x="312" y="708"/>
                      </a:lnTo>
                      <a:lnTo>
                        <a:pt x="321" y="712"/>
                      </a:lnTo>
                      <a:lnTo>
                        <a:pt x="325" y="713"/>
                      </a:lnTo>
                      <a:lnTo>
                        <a:pt x="330" y="714"/>
                      </a:lnTo>
                      <a:lnTo>
                        <a:pt x="334" y="714"/>
                      </a:lnTo>
                      <a:lnTo>
                        <a:pt x="339" y="713"/>
                      </a:lnTo>
                      <a:lnTo>
                        <a:pt x="341" y="707"/>
                      </a:lnTo>
                      <a:lnTo>
                        <a:pt x="343" y="699"/>
                      </a:lnTo>
                      <a:lnTo>
                        <a:pt x="358" y="699"/>
                      </a:lnTo>
                      <a:lnTo>
                        <a:pt x="373" y="699"/>
                      </a:lnTo>
                      <a:lnTo>
                        <a:pt x="379" y="699"/>
                      </a:lnTo>
                      <a:lnTo>
                        <a:pt x="386" y="701"/>
                      </a:lnTo>
                      <a:lnTo>
                        <a:pt x="391" y="704"/>
                      </a:lnTo>
                      <a:lnTo>
                        <a:pt x="395" y="708"/>
                      </a:lnTo>
                      <a:lnTo>
                        <a:pt x="397" y="714"/>
                      </a:lnTo>
                      <a:lnTo>
                        <a:pt x="399" y="720"/>
                      </a:lnTo>
                      <a:lnTo>
                        <a:pt x="399" y="726"/>
                      </a:lnTo>
                      <a:lnTo>
                        <a:pt x="399" y="733"/>
                      </a:lnTo>
                      <a:lnTo>
                        <a:pt x="396" y="745"/>
                      </a:lnTo>
                      <a:lnTo>
                        <a:pt x="395" y="760"/>
                      </a:lnTo>
                      <a:lnTo>
                        <a:pt x="389" y="769"/>
                      </a:lnTo>
                      <a:lnTo>
                        <a:pt x="382" y="778"/>
                      </a:lnTo>
                      <a:lnTo>
                        <a:pt x="379" y="783"/>
                      </a:lnTo>
                      <a:lnTo>
                        <a:pt x="376" y="788"/>
                      </a:lnTo>
                      <a:lnTo>
                        <a:pt x="375" y="795"/>
                      </a:lnTo>
                      <a:lnTo>
                        <a:pt x="376" y="801"/>
                      </a:lnTo>
                      <a:lnTo>
                        <a:pt x="392" y="810"/>
                      </a:lnTo>
                      <a:lnTo>
                        <a:pt x="404" y="819"/>
                      </a:lnTo>
                      <a:lnTo>
                        <a:pt x="404" y="822"/>
                      </a:lnTo>
                      <a:lnTo>
                        <a:pt x="402" y="823"/>
                      </a:lnTo>
                      <a:lnTo>
                        <a:pt x="401" y="825"/>
                      </a:lnTo>
                      <a:lnTo>
                        <a:pt x="400" y="825"/>
                      </a:lnTo>
                      <a:lnTo>
                        <a:pt x="396" y="825"/>
                      </a:lnTo>
                      <a:lnTo>
                        <a:pt x="391" y="822"/>
                      </a:lnTo>
                      <a:lnTo>
                        <a:pt x="379" y="818"/>
                      </a:lnTo>
                      <a:lnTo>
                        <a:pt x="367" y="815"/>
                      </a:lnTo>
                      <a:lnTo>
                        <a:pt x="349" y="815"/>
                      </a:lnTo>
                      <a:lnTo>
                        <a:pt x="332" y="815"/>
                      </a:lnTo>
                      <a:lnTo>
                        <a:pt x="325" y="817"/>
                      </a:lnTo>
                      <a:lnTo>
                        <a:pt x="317" y="818"/>
                      </a:lnTo>
                      <a:lnTo>
                        <a:pt x="309" y="821"/>
                      </a:lnTo>
                      <a:lnTo>
                        <a:pt x="303" y="825"/>
                      </a:lnTo>
                      <a:lnTo>
                        <a:pt x="297" y="826"/>
                      </a:lnTo>
                      <a:lnTo>
                        <a:pt x="292" y="830"/>
                      </a:lnTo>
                      <a:lnTo>
                        <a:pt x="288" y="834"/>
                      </a:lnTo>
                      <a:lnTo>
                        <a:pt x="286" y="839"/>
                      </a:lnTo>
                      <a:lnTo>
                        <a:pt x="282" y="845"/>
                      </a:lnTo>
                      <a:lnTo>
                        <a:pt x="281" y="850"/>
                      </a:lnTo>
                      <a:lnTo>
                        <a:pt x="279" y="856"/>
                      </a:lnTo>
                      <a:lnTo>
                        <a:pt x="278" y="861"/>
                      </a:lnTo>
                      <a:lnTo>
                        <a:pt x="295" y="875"/>
                      </a:lnTo>
                      <a:lnTo>
                        <a:pt x="312" y="888"/>
                      </a:lnTo>
                      <a:lnTo>
                        <a:pt x="312" y="889"/>
                      </a:lnTo>
                      <a:lnTo>
                        <a:pt x="312" y="891"/>
                      </a:lnTo>
                      <a:lnTo>
                        <a:pt x="310" y="891"/>
                      </a:lnTo>
                      <a:lnTo>
                        <a:pt x="308" y="891"/>
                      </a:lnTo>
                      <a:lnTo>
                        <a:pt x="303" y="889"/>
                      </a:lnTo>
                      <a:lnTo>
                        <a:pt x="297" y="888"/>
                      </a:lnTo>
                      <a:lnTo>
                        <a:pt x="287" y="884"/>
                      </a:lnTo>
                      <a:lnTo>
                        <a:pt x="277" y="880"/>
                      </a:lnTo>
                      <a:lnTo>
                        <a:pt x="271" y="879"/>
                      </a:lnTo>
                      <a:lnTo>
                        <a:pt x="266" y="878"/>
                      </a:lnTo>
                      <a:lnTo>
                        <a:pt x="261" y="879"/>
                      </a:lnTo>
                      <a:lnTo>
                        <a:pt x="256" y="879"/>
                      </a:lnTo>
                      <a:lnTo>
                        <a:pt x="251" y="882"/>
                      </a:lnTo>
                      <a:lnTo>
                        <a:pt x="246" y="885"/>
                      </a:lnTo>
                      <a:lnTo>
                        <a:pt x="243" y="888"/>
                      </a:lnTo>
                      <a:lnTo>
                        <a:pt x="242" y="891"/>
                      </a:lnTo>
                      <a:lnTo>
                        <a:pt x="240" y="894"/>
                      </a:lnTo>
                      <a:lnTo>
                        <a:pt x="242" y="898"/>
                      </a:lnTo>
                      <a:lnTo>
                        <a:pt x="251" y="902"/>
                      </a:lnTo>
                      <a:lnTo>
                        <a:pt x="260" y="905"/>
                      </a:lnTo>
                      <a:lnTo>
                        <a:pt x="265" y="907"/>
                      </a:lnTo>
                      <a:lnTo>
                        <a:pt x="270" y="909"/>
                      </a:lnTo>
                      <a:lnTo>
                        <a:pt x="275" y="911"/>
                      </a:lnTo>
                      <a:lnTo>
                        <a:pt x="278" y="917"/>
                      </a:lnTo>
                      <a:lnTo>
                        <a:pt x="288" y="928"/>
                      </a:lnTo>
                      <a:lnTo>
                        <a:pt x="296" y="940"/>
                      </a:lnTo>
                      <a:lnTo>
                        <a:pt x="304" y="954"/>
                      </a:lnTo>
                      <a:lnTo>
                        <a:pt x="312" y="967"/>
                      </a:lnTo>
                      <a:lnTo>
                        <a:pt x="310" y="975"/>
                      </a:lnTo>
                      <a:lnTo>
                        <a:pt x="308" y="981"/>
                      </a:lnTo>
                      <a:lnTo>
                        <a:pt x="308" y="985"/>
                      </a:lnTo>
                      <a:lnTo>
                        <a:pt x="308" y="988"/>
                      </a:lnTo>
                      <a:lnTo>
                        <a:pt x="309" y="992"/>
                      </a:lnTo>
                      <a:lnTo>
                        <a:pt x="312" y="996"/>
                      </a:lnTo>
                      <a:lnTo>
                        <a:pt x="321" y="998"/>
                      </a:lnTo>
                      <a:lnTo>
                        <a:pt x="330" y="999"/>
                      </a:lnTo>
                      <a:lnTo>
                        <a:pt x="336" y="1009"/>
                      </a:lnTo>
                      <a:lnTo>
                        <a:pt x="343" y="1019"/>
                      </a:lnTo>
                      <a:lnTo>
                        <a:pt x="352" y="1021"/>
                      </a:lnTo>
                      <a:lnTo>
                        <a:pt x="360" y="1023"/>
                      </a:lnTo>
                      <a:lnTo>
                        <a:pt x="369" y="1023"/>
                      </a:lnTo>
                      <a:lnTo>
                        <a:pt x="376" y="1023"/>
                      </a:lnTo>
                      <a:lnTo>
                        <a:pt x="383" y="1025"/>
                      </a:lnTo>
                      <a:lnTo>
                        <a:pt x="388" y="1028"/>
                      </a:lnTo>
                      <a:lnTo>
                        <a:pt x="391" y="1029"/>
                      </a:lnTo>
                      <a:lnTo>
                        <a:pt x="393" y="1032"/>
                      </a:lnTo>
                      <a:lnTo>
                        <a:pt x="393" y="1033"/>
                      </a:lnTo>
                      <a:lnTo>
                        <a:pt x="395" y="1037"/>
                      </a:lnTo>
                      <a:lnTo>
                        <a:pt x="386" y="1053"/>
                      </a:lnTo>
                      <a:lnTo>
                        <a:pt x="376" y="1069"/>
                      </a:lnTo>
                      <a:lnTo>
                        <a:pt x="375" y="1075"/>
                      </a:lnTo>
                      <a:lnTo>
                        <a:pt x="375" y="1078"/>
                      </a:lnTo>
                      <a:lnTo>
                        <a:pt x="376" y="1084"/>
                      </a:lnTo>
                      <a:lnTo>
                        <a:pt x="379" y="1088"/>
                      </a:lnTo>
                      <a:lnTo>
                        <a:pt x="386" y="1097"/>
                      </a:lnTo>
                      <a:lnTo>
                        <a:pt x="389" y="1106"/>
                      </a:lnTo>
                      <a:lnTo>
                        <a:pt x="392" y="1099"/>
                      </a:lnTo>
                      <a:lnTo>
                        <a:pt x="395" y="1093"/>
                      </a:lnTo>
                      <a:lnTo>
                        <a:pt x="399" y="1088"/>
                      </a:lnTo>
                      <a:lnTo>
                        <a:pt x="404" y="1084"/>
                      </a:lnTo>
                      <a:lnTo>
                        <a:pt x="408" y="1076"/>
                      </a:lnTo>
                      <a:lnTo>
                        <a:pt x="414" y="1069"/>
                      </a:lnTo>
                      <a:lnTo>
                        <a:pt x="422" y="1064"/>
                      </a:lnTo>
                      <a:lnTo>
                        <a:pt x="432" y="1060"/>
                      </a:lnTo>
                      <a:lnTo>
                        <a:pt x="448" y="1060"/>
                      </a:lnTo>
                      <a:lnTo>
                        <a:pt x="463" y="1060"/>
                      </a:lnTo>
                      <a:lnTo>
                        <a:pt x="475" y="1063"/>
                      </a:lnTo>
                      <a:lnTo>
                        <a:pt x="487" y="1066"/>
                      </a:lnTo>
                      <a:lnTo>
                        <a:pt x="492" y="1067"/>
                      </a:lnTo>
                      <a:lnTo>
                        <a:pt x="497" y="1068"/>
                      </a:lnTo>
                      <a:lnTo>
                        <a:pt x="502" y="1071"/>
                      </a:lnTo>
                      <a:lnTo>
                        <a:pt x="506" y="1073"/>
                      </a:lnTo>
                      <a:lnTo>
                        <a:pt x="515" y="1090"/>
                      </a:lnTo>
                      <a:lnTo>
                        <a:pt x="524" y="1111"/>
                      </a:lnTo>
                      <a:lnTo>
                        <a:pt x="528" y="1119"/>
                      </a:lnTo>
                      <a:lnTo>
                        <a:pt x="532" y="1126"/>
                      </a:lnTo>
                      <a:lnTo>
                        <a:pt x="539" y="1135"/>
                      </a:lnTo>
                      <a:lnTo>
                        <a:pt x="548" y="1143"/>
                      </a:lnTo>
                      <a:lnTo>
                        <a:pt x="552" y="1146"/>
                      </a:lnTo>
                      <a:lnTo>
                        <a:pt x="557" y="1145"/>
                      </a:lnTo>
                      <a:lnTo>
                        <a:pt x="562" y="1145"/>
                      </a:lnTo>
                      <a:lnTo>
                        <a:pt x="566" y="1143"/>
                      </a:lnTo>
                      <a:lnTo>
                        <a:pt x="572" y="1143"/>
                      </a:lnTo>
                      <a:lnTo>
                        <a:pt x="576" y="1143"/>
                      </a:lnTo>
                      <a:lnTo>
                        <a:pt x="581" y="1142"/>
                      </a:lnTo>
                      <a:lnTo>
                        <a:pt x="584" y="1138"/>
                      </a:lnTo>
                      <a:lnTo>
                        <a:pt x="584" y="1138"/>
                      </a:lnTo>
                      <a:lnTo>
                        <a:pt x="592" y="1138"/>
                      </a:lnTo>
                      <a:lnTo>
                        <a:pt x="598" y="1141"/>
                      </a:lnTo>
                      <a:lnTo>
                        <a:pt x="609" y="1143"/>
                      </a:lnTo>
                      <a:lnTo>
                        <a:pt x="619" y="1146"/>
                      </a:lnTo>
                      <a:lnTo>
                        <a:pt x="629" y="1148"/>
                      </a:lnTo>
                      <a:lnTo>
                        <a:pt x="640" y="1150"/>
                      </a:lnTo>
                      <a:lnTo>
                        <a:pt x="644" y="1150"/>
                      </a:lnTo>
                      <a:lnTo>
                        <a:pt x="646" y="1148"/>
                      </a:lnTo>
                      <a:lnTo>
                        <a:pt x="649" y="1147"/>
                      </a:lnTo>
                      <a:lnTo>
                        <a:pt x="649" y="1145"/>
                      </a:lnTo>
                      <a:lnTo>
                        <a:pt x="645" y="1128"/>
                      </a:lnTo>
                      <a:lnTo>
                        <a:pt x="640" y="1107"/>
                      </a:lnTo>
                      <a:lnTo>
                        <a:pt x="637" y="1101"/>
                      </a:lnTo>
                      <a:lnTo>
                        <a:pt x="637" y="1091"/>
                      </a:lnTo>
                      <a:lnTo>
                        <a:pt x="638" y="1088"/>
                      </a:lnTo>
                      <a:lnTo>
                        <a:pt x="640" y="1082"/>
                      </a:lnTo>
                      <a:lnTo>
                        <a:pt x="641" y="1078"/>
                      </a:lnTo>
                      <a:lnTo>
                        <a:pt x="645" y="1076"/>
                      </a:lnTo>
                      <a:lnTo>
                        <a:pt x="657" y="1073"/>
                      </a:lnTo>
                      <a:lnTo>
                        <a:pt x="668" y="1071"/>
                      </a:lnTo>
                      <a:lnTo>
                        <a:pt x="675" y="1058"/>
                      </a:lnTo>
                      <a:lnTo>
                        <a:pt x="682" y="1047"/>
                      </a:lnTo>
                      <a:lnTo>
                        <a:pt x="698" y="1056"/>
                      </a:lnTo>
                      <a:lnTo>
                        <a:pt x="710" y="1067"/>
                      </a:lnTo>
                      <a:lnTo>
                        <a:pt x="707" y="1054"/>
                      </a:lnTo>
                      <a:lnTo>
                        <a:pt x="701" y="1038"/>
                      </a:lnTo>
                      <a:lnTo>
                        <a:pt x="701" y="1036"/>
                      </a:lnTo>
                      <a:lnTo>
                        <a:pt x="703" y="1033"/>
                      </a:lnTo>
                      <a:lnTo>
                        <a:pt x="707" y="1032"/>
                      </a:lnTo>
                      <a:lnTo>
                        <a:pt x="711" y="1031"/>
                      </a:lnTo>
                      <a:lnTo>
                        <a:pt x="720" y="1031"/>
                      </a:lnTo>
                      <a:lnTo>
                        <a:pt x="728" y="1033"/>
                      </a:lnTo>
                      <a:lnTo>
                        <a:pt x="730" y="1038"/>
                      </a:lnTo>
                      <a:lnTo>
                        <a:pt x="733" y="1047"/>
                      </a:lnTo>
                      <a:lnTo>
                        <a:pt x="745" y="1059"/>
                      </a:lnTo>
                      <a:lnTo>
                        <a:pt x="756" y="1067"/>
                      </a:lnTo>
                      <a:lnTo>
                        <a:pt x="769" y="1069"/>
                      </a:lnTo>
                      <a:lnTo>
                        <a:pt x="782" y="1073"/>
                      </a:lnTo>
                      <a:lnTo>
                        <a:pt x="794" y="1078"/>
                      </a:lnTo>
                      <a:lnTo>
                        <a:pt x="803" y="1085"/>
                      </a:lnTo>
                      <a:lnTo>
                        <a:pt x="802" y="1089"/>
                      </a:lnTo>
                      <a:lnTo>
                        <a:pt x="800" y="1093"/>
                      </a:lnTo>
                      <a:lnTo>
                        <a:pt x="799" y="1095"/>
                      </a:lnTo>
                      <a:lnTo>
                        <a:pt x="798" y="1097"/>
                      </a:lnTo>
                      <a:lnTo>
                        <a:pt x="795" y="1101"/>
                      </a:lnTo>
                      <a:lnTo>
                        <a:pt x="794" y="1103"/>
                      </a:lnTo>
                      <a:lnTo>
                        <a:pt x="802" y="1108"/>
                      </a:lnTo>
                      <a:lnTo>
                        <a:pt x="811" y="1113"/>
                      </a:lnTo>
                      <a:lnTo>
                        <a:pt x="816" y="1115"/>
                      </a:lnTo>
                      <a:lnTo>
                        <a:pt x="820" y="1119"/>
                      </a:lnTo>
                      <a:lnTo>
                        <a:pt x="824" y="1121"/>
                      </a:lnTo>
                      <a:lnTo>
                        <a:pt x="825" y="1126"/>
                      </a:lnTo>
                      <a:lnTo>
                        <a:pt x="826" y="1129"/>
                      </a:lnTo>
                      <a:lnTo>
                        <a:pt x="825" y="1132"/>
                      </a:lnTo>
                      <a:lnTo>
                        <a:pt x="824" y="1134"/>
                      </a:lnTo>
                      <a:lnTo>
                        <a:pt x="820" y="1135"/>
                      </a:lnTo>
                      <a:lnTo>
                        <a:pt x="817" y="1137"/>
                      </a:lnTo>
                      <a:lnTo>
                        <a:pt x="815" y="1139"/>
                      </a:lnTo>
                      <a:lnTo>
                        <a:pt x="812" y="1142"/>
                      </a:lnTo>
                      <a:lnTo>
                        <a:pt x="812" y="1145"/>
                      </a:lnTo>
                      <a:lnTo>
                        <a:pt x="812" y="1147"/>
                      </a:lnTo>
                      <a:lnTo>
                        <a:pt x="813" y="1150"/>
                      </a:lnTo>
                      <a:lnTo>
                        <a:pt x="816" y="1150"/>
                      </a:lnTo>
                      <a:lnTo>
                        <a:pt x="819" y="1151"/>
                      </a:lnTo>
                      <a:lnTo>
                        <a:pt x="825" y="1150"/>
                      </a:lnTo>
                      <a:lnTo>
                        <a:pt x="830" y="1150"/>
                      </a:lnTo>
                      <a:lnTo>
                        <a:pt x="845" y="1150"/>
                      </a:lnTo>
                      <a:lnTo>
                        <a:pt x="859" y="1148"/>
                      </a:lnTo>
                      <a:lnTo>
                        <a:pt x="872" y="1147"/>
                      </a:lnTo>
                      <a:lnTo>
                        <a:pt x="886" y="1145"/>
                      </a:lnTo>
                      <a:lnTo>
                        <a:pt x="895" y="1135"/>
                      </a:lnTo>
                      <a:lnTo>
                        <a:pt x="900" y="1132"/>
                      </a:lnTo>
                      <a:lnTo>
                        <a:pt x="905" y="1133"/>
                      </a:lnTo>
                      <a:lnTo>
                        <a:pt x="909" y="1135"/>
                      </a:lnTo>
                      <a:lnTo>
                        <a:pt x="915" y="1139"/>
                      </a:lnTo>
                      <a:lnTo>
                        <a:pt x="918" y="1143"/>
                      </a:lnTo>
                      <a:lnTo>
                        <a:pt x="925" y="1152"/>
                      </a:lnTo>
                      <a:lnTo>
                        <a:pt x="933" y="1163"/>
                      </a:lnTo>
                      <a:lnTo>
                        <a:pt x="935" y="1168"/>
                      </a:lnTo>
                      <a:lnTo>
                        <a:pt x="937" y="1173"/>
                      </a:lnTo>
                      <a:lnTo>
                        <a:pt x="938" y="1181"/>
                      </a:lnTo>
                      <a:lnTo>
                        <a:pt x="940" y="1189"/>
                      </a:lnTo>
                      <a:lnTo>
                        <a:pt x="944" y="1198"/>
                      </a:lnTo>
                      <a:lnTo>
                        <a:pt x="951" y="1204"/>
                      </a:lnTo>
                      <a:lnTo>
                        <a:pt x="956" y="1205"/>
                      </a:lnTo>
                      <a:lnTo>
                        <a:pt x="965" y="1204"/>
                      </a:lnTo>
                      <a:lnTo>
                        <a:pt x="965" y="1218"/>
                      </a:lnTo>
                      <a:lnTo>
                        <a:pt x="965" y="1233"/>
                      </a:lnTo>
                      <a:lnTo>
                        <a:pt x="965" y="1237"/>
                      </a:lnTo>
                      <a:lnTo>
                        <a:pt x="969" y="1242"/>
                      </a:lnTo>
                      <a:lnTo>
                        <a:pt x="973" y="1247"/>
                      </a:lnTo>
                      <a:lnTo>
                        <a:pt x="979" y="1251"/>
                      </a:lnTo>
                      <a:lnTo>
                        <a:pt x="990" y="1261"/>
                      </a:lnTo>
                      <a:lnTo>
                        <a:pt x="1000" y="1272"/>
                      </a:lnTo>
                      <a:lnTo>
                        <a:pt x="1012" y="1282"/>
                      </a:lnTo>
                      <a:lnTo>
                        <a:pt x="1025" y="1292"/>
                      </a:lnTo>
                      <a:lnTo>
                        <a:pt x="1039" y="1300"/>
                      </a:lnTo>
                      <a:lnTo>
                        <a:pt x="1051" y="1309"/>
                      </a:lnTo>
                      <a:lnTo>
                        <a:pt x="1064" y="1317"/>
                      </a:lnTo>
                      <a:lnTo>
                        <a:pt x="1077" y="1325"/>
                      </a:lnTo>
                      <a:lnTo>
                        <a:pt x="1095" y="1339"/>
                      </a:lnTo>
                      <a:lnTo>
                        <a:pt x="1114" y="1352"/>
                      </a:lnTo>
                      <a:lnTo>
                        <a:pt x="1132" y="1365"/>
                      </a:lnTo>
                      <a:lnTo>
                        <a:pt x="1150" y="1376"/>
                      </a:lnTo>
                      <a:lnTo>
                        <a:pt x="1154" y="1375"/>
                      </a:lnTo>
                      <a:lnTo>
                        <a:pt x="1160" y="1374"/>
                      </a:lnTo>
                      <a:lnTo>
                        <a:pt x="1165" y="1374"/>
                      </a:lnTo>
                      <a:lnTo>
                        <a:pt x="1170" y="1376"/>
                      </a:lnTo>
                      <a:lnTo>
                        <a:pt x="1179" y="1380"/>
                      </a:lnTo>
                      <a:lnTo>
                        <a:pt x="1188" y="1386"/>
                      </a:lnTo>
                      <a:lnTo>
                        <a:pt x="1197" y="1392"/>
                      </a:lnTo>
                      <a:lnTo>
                        <a:pt x="1206" y="1400"/>
                      </a:lnTo>
                      <a:lnTo>
                        <a:pt x="1209" y="1400"/>
                      </a:lnTo>
                      <a:lnTo>
                        <a:pt x="1211" y="1404"/>
                      </a:lnTo>
                      <a:lnTo>
                        <a:pt x="1213" y="1408"/>
                      </a:lnTo>
                      <a:lnTo>
                        <a:pt x="1213" y="1414"/>
                      </a:lnTo>
                      <a:lnTo>
                        <a:pt x="1211" y="1421"/>
                      </a:lnTo>
                      <a:lnTo>
                        <a:pt x="1211" y="1427"/>
                      </a:lnTo>
                      <a:lnTo>
                        <a:pt x="1211" y="1431"/>
                      </a:lnTo>
                      <a:lnTo>
                        <a:pt x="1211" y="1434"/>
                      </a:lnTo>
                      <a:lnTo>
                        <a:pt x="1213" y="1437"/>
                      </a:lnTo>
                      <a:lnTo>
                        <a:pt x="1215" y="1441"/>
                      </a:lnTo>
                      <a:lnTo>
                        <a:pt x="1226" y="1439"/>
                      </a:lnTo>
                      <a:lnTo>
                        <a:pt x="1239" y="1436"/>
                      </a:lnTo>
                      <a:lnTo>
                        <a:pt x="1248" y="1441"/>
                      </a:lnTo>
                      <a:lnTo>
                        <a:pt x="1257" y="1445"/>
                      </a:lnTo>
                      <a:lnTo>
                        <a:pt x="1259" y="1445"/>
                      </a:lnTo>
                      <a:lnTo>
                        <a:pt x="1262" y="1444"/>
                      </a:lnTo>
                      <a:lnTo>
                        <a:pt x="1258" y="1445"/>
                      </a:lnTo>
                      <a:lnTo>
                        <a:pt x="1256" y="1445"/>
                      </a:lnTo>
                      <a:lnTo>
                        <a:pt x="1246" y="1441"/>
                      </a:lnTo>
                      <a:lnTo>
                        <a:pt x="1237" y="1436"/>
                      </a:lnTo>
                      <a:lnTo>
                        <a:pt x="1224" y="1439"/>
                      </a:lnTo>
                      <a:lnTo>
                        <a:pt x="1214" y="1441"/>
                      </a:lnTo>
                      <a:lnTo>
                        <a:pt x="1204" y="1441"/>
                      </a:lnTo>
                      <a:lnTo>
                        <a:pt x="1196" y="1441"/>
                      </a:lnTo>
                      <a:lnTo>
                        <a:pt x="1188" y="1437"/>
                      </a:lnTo>
                      <a:lnTo>
                        <a:pt x="1182" y="1432"/>
                      </a:lnTo>
                      <a:lnTo>
                        <a:pt x="1173" y="1430"/>
                      </a:lnTo>
                      <a:lnTo>
                        <a:pt x="1163" y="1427"/>
                      </a:lnTo>
                      <a:lnTo>
                        <a:pt x="1156" y="1432"/>
                      </a:lnTo>
                      <a:lnTo>
                        <a:pt x="1149" y="1441"/>
                      </a:lnTo>
                      <a:lnTo>
                        <a:pt x="1148" y="1444"/>
                      </a:lnTo>
                      <a:lnTo>
                        <a:pt x="1147" y="1445"/>
                      </a:lnTo>
                      <a:lnTo>
                        <a:pt x="1143" y="1445"/>
                      </a:lnTo>
                      <a:lnTo>
                        <a:pt x="1140" y="1445"/>
                      </a:lnTo>
                      <a:lnTo>
                        <a:pt x="1128" y="1445"/>
                      </a:lnTo>
                      <a:lnTo>
                        <a:pt x="1117" y="1445"/>
                      </a:lnTo>
                      <a:lnTo>
                        <a:pt x="1110" y="1453"/>
                      </a:lnTo>
                      <a:lnTo>
                        <a:pt x="1108" y="1459"/>
                      </a:lnTo>
                      <a:lnTo>
                        <a:pt x="1105" y="1465"/>
                      </a:lnTo>
                      <a:lnTo>
                        <a:pt x="1103" y="1471"/>
                      </a:lnTo>
                      <a:lnTo>
                        <a:pt x="1101" y="1476"/>
                      </a:lnTo>
                      <a:lnTo>
                        <a:pt x="1100" y="1483"/>
                      </a:lnTo>
                      <a:lnTo>
                        <a:pt x="1100" y="1489"/>
                      </a:lnTo>
                      <a:lnTo>
                        <a:pt x="1099" y="1494"/>
                      </a:lnTo>
                      <a:lnTo>
                        <a:pt x="1096" y="1501"/>
                      </a:lnTo>
                      <a:lnTo>
                        <a:pt x="1093" y="1506"/>
                      </a:lnTo>
                      <a:lnTo>
                        <a:pt x="1086" y="1516"/>
                      </a:lnTo>
                      <a:lnTo>
                        <a:pt x="1077" y="1527"/>
                      </a:lnTo>
                      <a:lnTo>
                        <a:pt x="1065" y="1536"/>
                      </a:lnTo>
                      <a:lnTo>
                        <a:pt x="1052" y="1542"/>
                      </a:lnTo>
                      <a:lnTo>
                        <a:pt x="1040" y="1548"/>
                      </a:lnTo>
                      <a:lnTo>
                        <a:pt x="1029" y="1551"/>
                      </a:lnTo>
                      <a:lnTo>
                        <a:pt x="1026" y="1562"/>
                      </a:lnTo>
                      <a:lnTo>
                        <a:pt x="1023" y="1571"/>
                      </a:lnTo>
                      <a:lnTo>
                        <a:pt x="1021" y="1577"/>
                      </a:lnTo>
                      <a:lnTo>
                        <a:pt x="1017" y="1584"/>
                      </a:lnTo>
                      <a:lnTo>
                        <a:pt x="1012" y="1589"/>
                      </a:lnTo>
                      <a:lnTo>
                        <a:pt x="1005" y="1594"/>
                      </a:lnTo>
                      <a:lnTo>
                        <a:pt x="999" y="1592"/>
                      </a:lnTo>
                      <a:lnTo>
                        <a:pt x="991" y="1589"/>
                      </a:lnTo>
                      <a:lnTo>
                        <a:pt x="987" y="1589"/>
                      </a:lnTo>
                      <a:lnTo>
                        <a:pt x="982" y="1590"/>
                      </a:lnTo>
                      <a:lnTo>
                        <a:pt x="977" y="1592"/>
                      </a:lnTo>
                      <a:lnTo>
                        <a:pt x="973" y="1589"/>
                      </a:lnTo>
                      <a:lnTo>
                        <a:pt x="966" y="1588"/>
                      </a:lnTo>
                      <a:lnTo>
                        <a:pt x="959" y="1586"/>
                      </a:lnTo>
                      <a:lnTo>
                        <a:pt x="952" y="1584"/>
                      </a:lnTo>
                      <a:lnTo>
                        <a:pt x="946" y="1580"/>
                      </a:lnTo>
                      <a:lnTo>
                        <a:pt x="935" y="1577"/>
                      </a:lnTo>
                      <a:lnTo>
                        <a:pt x="926" y="1575"/>
                      </a:lnTo>
                      <a:lnTo>
                        <a:pt x="921" y="1592"/>
                      </a:lnTo>
                      <a:lnTo>
                        <a:pt x="917" y="1607"/>
                      </a:lnTo>
                      <a:lnTo>
                        <a:pt x="905" y="1623"/>
                      </a:lnTo>
                      <a:lnTo>
                        <a:pt x="894" y="1640"/>
                      </a:lnTo>
                      <a:lnTo>
                        <a:pt x="899" y="1647"/>
                      </a:lnTo>
                      <a:lnTo>
                        <a:pt x="903" y="1654"/>
                      </a:lnTo>
                      <a:lnTo>
                        <a:pt x="895" y="1654"/>
                      </a:lnTo>
                      <a:lnTo>
                        <a:pt x="890" y="1654"/>
                      </a:lnTo>
                      <a:lnTo>
                        <a:pt x="886" y="1664"/>
                      </a:lnTo>
                      <a:lnTo>
                        <a:pt x="883" y="1677"/>
                      </a:lnTo>
                      <a:lnTo>
                        <a:pt x="882" y="1682"/>
                      </a:lnTo>
                      <a:lnTo>
                        <a:pt x="882" y="1689"/>
                      </a:lnTo>
                      <a:lnTo>
                        <a:pt x="883" y="1695"/>
                      </a:lnTo>
                      <a:lnTo>
                        <a:pt x="885" y="1700"/>
                      </a:lnTo>
                      <a:lnTo>
                        <a:pt x="891" y="1712"/>
                      </a:lnTo>
                      <a:lnTo>
                        <a:pt x="899" y="1722"/>
                      </a:lnTo>
                      <a:lnTo>
                        <a:pt x="891" y="1733"/>
                      </a:lnTo>
                      <a:lnTo>
                        <a:pt x="885" y="1742"/>
                      </a:lnTo>
                      <a:lnTo>
                        <a:pt x="891" y="1755"/>
                      </a:lnTo>
                      <a:lnTo>
                        <a:pt x="899" y="1769"/>
                      </a:lnTo>
                      <a:lnTo>
                        <a:pt x="902" y="1785"/>
                      </a:lnTo>
                      <a:lnTo>
                        <a:pt x="904" y="1802"/>
                      </a:lnTo>
                      <a:lnTo>
                        <a:pt x="904" y="1811"/>
                      </a:lnTo>
                      <a:lnTo>
                        <a:pt x="903" y="1818"/>
                      </a:lnTo>
                      <a:lnTo>
                        <a:pt x="902" y="1827"/>
                      </a:lnTo>
                      <a:lnTo>
                        <a:pt x="899" y="1834"/>
                      </a:lnTo>
                      <a:lnTo>
                        <a:pt x="903" y="1844"/>
                      </a:lnTo>
                      <a:lnTo>
                        <a:pt x="908" y="1852"/>
                      </a:lnTo>
                      <a:lnTo>
                        <a:pt x="915" y="1860"/>
                      </a:lnTo>
                      <a:lnTo>
                        <a:pt x="921" y="1866"/>
                      </a:lnTo>
                      <a:lnTo>
                        <a:pt x="926" y="1868"/>
                      </a:lnTo>
                      <a:lnTo>
                        <a:pt x="930" y="1868"/>
                      </a:lnTo>
                      <a:lnTo>
                        <a:pt x="935" y="1866"/>
                      </a:lnTo>
                      <a:lnTo>
                        <a:pt x="940" y="1865"/>
                      </a:lnTo>
                      <a:lnTo>
                        <a:pt x="946" y="1864"/>
                      </a:lnTo>
                      <a:lnTo>
                        <a:pt x="951" y="1864"/>
                      </a:lnTo>
                      <a:lnTo>
                        <a:pt x="955" y="1864"/>
                      </a:lnTo>
                      <a:lnTo>
                        <a:pt x="959" y="1866"/>
                      </a:lnTo>
                      <a:lnTo>
                        <a:pt x="962" y="1869"/>
                      </a:lnTo>
                      <a:lnTo>
                        <a:pt x="965" y="1873"/>
                      </a:lnTo>
                      <a:lnTo>
                        <a:pt x="968" y="1877"/>
                      </a:lnTo>
                      <a:lnTo>
                        <a:pt x="969" y="1882"/>
                      </a:lnTo>
                      <a:lnTo>
                        <a:pt x="970" y="1887"/>
                      </a:lnTo>
                      <a:lnTo>
                        <a:pt x="970" y="1892"/>
                      </a:lnTo>
                      <a:lnTo>
                        <a:pt x="969" y="1897"/>
                      </a:lnTo>
                      <a:lnTo>
                        <a:pt x="968" y="1903"/>
                      </a:lnTo>
                      <a:lnTo>
                        <a:pt x="966" y="1910"/>
                      </a:lnTo>
                      <a:lnTo>
                        <a:pt x="962" y="1917"/>
                      </a:lnTo>
                      <a:lnTo>
                        <a:pt x="959" y="1923"/>
                      </a:lnTo>
                      <a:lnTo>
                        <a:pt x="953" y="1928"/>
                      </a:lnTo>
                      <a:lnTo>
                        <a:pt x="944" y="1941"/>
                      </a:lnTo>
                      <a:lnTo>
                        <a:pt x="935" y="1954"/>
                      </a:lnTo>
                      <a:lnTo>
                        <a:pt x="931" y="1963"/>
                      </a:lnTo>
                      <a:lnTo>
                        <a:pt x="926" y="1976"/>
                      </a:lnTo>
                      <a:lnTo>
                        <a:pt x="926" y="1976"/>
                      </a:lnTo>
                      <a:lnTo>
                        <a:pt x="926" y="1978"/>
                      </a:lnTo>
                      <a:lnTo>
                        <a:pt x="926" y="1978"/>
                      </a:lnTo>
                      <a:lnTo>
                        <a:pt x="927" y="1978"/>
                      </a:lnTo>
                      <a:lnTo>
                        <a:pt x="937" y="1988"/>
                      </a:lnTo>
                      <a:lnTo>
                        <a:pt x="947" y="1997"/>
                      </a:lnTo>
                      <a:lnTo>
                        <a:pt x="956" y="2008"/>
                      </a:lnTo>
                      <a:lnTo>
                        <a:pt x="964" y="2018"/>
                      </a:lnTo>
                      <a:lnTo>
                        <a:pt x="966" y="2023"/>
                      </a:lnTo>
                      <a:lnTo>
                        <a:pt x="968" y="2028"/>
                      </a:lnTo>
                      <a:lnTo>
                        <a:pt x="969" y="2033"/>
                      </a:lnTo>
                      <a:lnTo>
                        <a:pt x="970" y="2037"/>
                      </a:lnTo>
                      <a:lnTo>
                        <a:pt x="970" y="2046"/>
                      </a:lnTo>
                      <a:lnTo>
                        <a:pt x="973" y="2054"/>
                      </a:lnTo>
                      <a:lnTo>
                        <a:pt x="974" y="2061"/>
                      </a:lnTo>
                      <a:lnTo>
                        <a:pt x="978" y="2066"/>
                      </a:lnTo>
                      <a:lnTo>
                        <a:pt x="982" y="2070"/>
                      </a:lnTo>
                      <a:lnTo>
                        <a:pt x="986" y="2074"/>
                      </a:lnTo>
                      <a:lnTo>
                        <a:pt x="1003" y="2078"/>
                      </a:lnTo>
                      <a:lnTo>
                        <a:pt x="1020" y="2083"/>
                      </a:lnTo>
                      <a:lnTo>
                        <a:pt x="1030" y="2089"/>
                      </a:lnTo>
                      <a:lnTo>
                        <a:pt x="1038" y="2096"/>
                      </a:lnTo>
                      <a:lnTo>
                        <a:pt x="1039" y="2114"/>
                      </a:lnTo>
                      <a:lnTo>
                        <a:pt x="1039" y="2132"/>
                      </a:lnTo>
                      <a:lnTo>
                        <a:pt x="1039" y="2141"/>
                      </a:lnTo>
                      <a:lnTo>
                        <a:pt x="1040" y="2150"/>
                      </a:lnTo>
                      <a:lnTo>
                        <a:pt x="1043" y="2158"/>
                      </a:lnTo>
                      <a:lnTo>
                        <a:pt x="1047" y="2166"/>
                      </a:lnTo>
                      <a:lnTo>
                        <a:pt x="1061" y="2169"/>
                      </a:lnTo>
                      <a:lnTo>
                        <a:pt x="1075" y="2175"/>
                      </a:lnTo>
                      <a:lnTo>
                        <a:pt x="1077" y="2176"/>
                      </a:lnTo>
                      <a:lnTo>
                        <a:pt x="1077" y="2180"/>
                      </a:lnTo>
                      <a:lnTo>
                        <a:pt x="1077" y="2182"/>
                      </a:lnTo>
                      <a:lnTo>
                        <a:pt x="1077" y="2186"/>
                      </a:lnTo>
                      <a:lnTo>
                        <a:pt x="1074" y="2194"/>
                      </a:lnTo>
                      <a:lnTo>
                        <a:pt x="1070" y="2202"/>
                      </a:lnTo>
                      <a:lnTo>
                        <a:pt x="1070" y="2206"/>
                      </a:lnTo>
                      <a:lnTo>
                        <a:pt x="1071" y="2210"/>
                      </a:lnTo>
                      <a:lnTo>
                        <a:pt x="1071" y="2212"/>
                      </a:lnTo>
                      <a:lnTo>
                        <a:pt x="1070" y="2216"/>
                      </a:lnTo>
                      <a:lnTo>
                        <a:pt x="1055" y="2219"/>
                      </a:lnTo>
                      <a:lnTo>
                        <a:pt x="1038" y="2221"/>
                      </a:lnTo>
                      <a:lnTo>
                        <a:pt x="1029" y="2224"/>
                      </a:lnTo>
                      <a:lnTo>
                        <a:pt x="1020" y="2228"/>
                      </a:lnTo>
                      <a:lnTo>
                        <a:pt x="1012" y="2233"/>
                      </a:lnTo>
                      <a:lnTo>
                        <a:pt x="1005" y="2239"/>
                      </a:lnTo>
                      <a:lnTo>
                        <a:pt x="1001" y="2247"/>
                      </a:lnTo>
                      <a:lnTo>
                        <a:pt x="999" y="2256"/>
                      </a:lnTo>
                      <a:lnTo>
                        <a:pt x="996" y="2265"/>
                      </a:lnTo>
                      <a:lnTo>
                        <a:pt x="996" y="2276"/>
                      </a:lnTo>
                      <a:lnTo>
                        <a:pt x="999" y="2293"/>
                      </a:lnTo>
                      <a:lnTo>
                        <a:pt x="1000" y="2308"/>
                      </a:lnTo>
                      <a:lnTo>
                        <a:pt x="1000" y="2313"/>
                      </a:lnTo>
                      <a:lnTo>
                        <a:pt x="1001" y="2320"/>
                      </a:lnTo>
                      <a:lnTo>
                        <a:pt x="1003" y="2322"/>
                      </a:lnTo>
                      <a:lnTo>
                        <a:pt x="1004" y="2325"/>
                      </a:lnTo>
                      <a:lnTo>
                        <a:pt x="1007" y="2326"/>
                      </a:lnTo>
                      <a:lnTo>
                        <a:pt x="1010" y="2326"/>
                      </a:lnTo>
                      <a:lnTo>
                        <a:pt x="1014" y="2328"/>
                      </a:lnTo>
                      <a:lnTo>
                        <a:pt x="1020" y="2328"/>
                      </a:lnTo>
                      <a:lnTo>
                        <a:pt x="1025" y="2326"/>
                      </a:lnTo>
                      <a:lnTo>
                        <a:pt x="1029" y="2324"/>
                      </a:lnTo>
                      <a:lnTo>
                        <a:pt x="1038" y="2317"/>
                      </a:lnTo>
                      <a:lnTo>
                        <a:pt x="1047" y="2313"/>
                      </a:lnTo>
                      <a:lnTo>
                        <a:pt x="1064" y="2313"/>
                      </a:lnTo>
                      <a:lnTo>
                        <a:pt x="1079" y="2313"/>
                      </a:lnTo>
                      <a:lnTo>
                        <a:pt x="1093" y="2313"/>
                      </a:lnTo>
                      <a:lnTo>
                        <a:pt x="1108" y="2313"/>
                      </a:lnTo>
                      <a:lnTo>
                        <a:pt x="1121" y="2313"/>
                      </a:lnTo>
                      <a:lnTo>
                        <a:pt x="1132" y="2313"/>
                      </a:lnTo>
                      <a:lnTo>
                        <a:pt x="1145" y="2313"/>
                      </a:lnTo>
                      <a:lnTo>
                        <a:pt x="1158" y="2313"/>
                      </a:lnTo>
                      <a:lnTo>
                        <a:pt x="1165" y="2309"/>
                      </a:lnTo>
                      <a:lnTo>
                        <a:pt x="1173" y="2307"/>
                      </a:lnTo>
                      <a:lnTo>
                        <a:pt x="1179" y="2304"/>
                      </a:lnTo>
                      <a:lnTo>
                        <a:pt x="1187" y="2304"/>
                      </a:lnTo>
                      <a:lnTo>
                        <a:pt x="1200" y="2300"/>
                      </a:lnTo>
                      <a:lnTo>
                        <a:pt x="1214" y="2298"/>
                      </a:lnTo>
                      <a:lnTo>
                        <a:pt x="1228" y="2295"/>
                      </a:lnTo>
                      <a:lnTo>
                        <a:pt x="1243" y="2295"/>
                      </a:lnTo>
                      <a:lnTo>
                        <a:pt x="1253" y="2295"/>
                      </a:lnTo>
                      <a:lnTo>
                        <a:pt x="1262" y="2298"/>
                      </a:lnTo>
                      <a:lnTo>
                        <a:pt x="1271" y="2302"/>
                      </a:lnTo>
                      <a:lnTo>
                        <a:pt x="1279" y="2308"/>
                      </a:lnTo>
                      <a:lnTo>
                        <a:pt x="1279" y="2320"/>
                      </a:lnTo>
                      <a:lnTo>
                        <a:pt x="1279" y="2331"/>
                      </a:lnTo>
                      <a:lnTo>
                        <a:pt x="1291" y="2337"/>
                      </a:lnTo>
                      <a:lnTo>
                        <a:pt x="1302" y="2341"/>
                      </a:lnTo>
                      <a:lnTo>
                        <a:pt x="1313" y="2344"/>
                      </a:lnTo>
                      <a:lnTo>
                        <a:pt x="1322" y="2350"/>
                      </a:lnTo>
                      <a:lnTo>
                        <a:pt x="1326" y="2355"/>
                      </a:lnTo>
                      <a:lnTo>
                        <a:pt x="1329" y="2361"/>
                      </a:lnTo>
                      <a:lnTo>
                        <a:pt x="1332" y="2368"/>
                      </a:lnTo>
                      <a:lnTo>
                        <a:pt x="1335" y="2376"/>
                      </a:lnTo>
                      <a:lnTo>
                        <a:pt x="1338" y="2388"/>
                      </a:lnTo>
                      <a:lnTo>
                        <a:pt x="1344" y="2400"/>
                      </a:lnTo>
                      <a:lnTo>
                        <a:pt x="1351" y="2407"/>
                      </a:lnTo>
                      <a:lnTo>
                        <a:pt x="1361" y="2412"/>
                      </a:lnTo>
                      <a:lnTo>
                        <a:pt x="1370" y="2416"/>
                      </a:lnTo>
                      <a:lnTo>
                        <a:pt x="1377" y="2418"/>
                      </a:lnTo>
                      <a:lnTo>
                        <a:pt x="1386" y="2412"/>
                      </a:lnTo>
                      <a:lnTo>
                        <a:pt x="1396" y="2405"/>
                      </a:lnTo>
                      <a:lnTo>
                        <a:pt x="1405" y="2400"/>
                      </a:lnTo>
                      <a:lnTo>
                        <a:pt x="1414" y="2396"/>
                      </a:lnTo>
                      <a:lnTo>
                        <a:pt x="1414" y="2387"/>
                      </a:lnTo>
                      <a:lnTo>
                        <a:pt x="1414" y="2382"/>
                      </a:lnTo>
                      <a:lnTo>
                        <a:pt x="1423" y="2381"/>
                      </a:lnTo>
                      <a:lnTo>
                        <a:pt x="1432" y="2381"/>
                      </a:lnTo>
                      <a:lnTo>
                        <a:pt x="1440" y="2381"/>
                      </a:lnTo>
                      <a:lnTo>
                        <a:pt x="1449" y="2382"/>
                      </a:lnTo>
                      <a:lnTo>
                        <a:pt x="1441" y="2381"/>
                      </a:lnTo>
                      <a:lnTo>
                        <a:pt x="1433" y="2381"/>
                      </a:lnTo>
                      <a:lnTo>
                        <a:pt x="1425" y="2381"/>
                      </a:lnTo>
                      <a:lnTo>
                        <a:pt x="1416" y="2382"/>
                      </a:lnTo>
                      <a:lnTo>
                        <a:pt x="1416" y="2387"/>
                      </a:lnTo>
                      <a:lnTo>
                        <a:pt x="1416" y="2396"/>
                      </a:lnTo>
                      <a:lnTo>
                        <a:pt x="1407" y="2401"/>
                      </a:lnTo>
                      <a:lnTo>
                        <a:pt x="1398" y="2405"/>
                      </a:lnTo>
                      <a:lnTo>
                        <a:pt x="1389" y="2412"/>
                      </a:lnTo>
                      <a:lnTo>
                        <a:pt x="1379" y="2420"/>
                      </a:lnTo>
                      <a:lnTo>
                        <a:pt x="1386" y="2420"/>
                      </a:lnTo>
                      <a:lnTo>
                        <a:pt x="1393" y="2420"/>
                      </a:lnTo>
                      <a:lnTo>
                        <a:pt x="1399" y="2422"/>
                      </a:lnTo>
                      <a:lnTo>
                        <a:pt x="1403" y="2425"/>
                      </a:lnTo>
                      <a:lnTo>
                        <a:pt x="1405" y="2426"/>
                      </a:lnTo>
                      <a:lnTo>
                        <a:pt x="1405" y="2430"/>
                      </a:lnTo>
                      <a:lnTo>
                        <a:pt x="1403" y="2434"/>
                      </a:lnTo>
                      <a:lnTo>
                        <a:pt x="1403" y="2438"/>
                      </a:lnTo>
                      <a:lnTo>
                        <a:pt x="1407" y="2445"/>
                      </a:lnTo>
                      <a:lnTo>
                        <a:pt x="1412" y="2452"/>
                      </a:lnTo>
                      <a:lnTo>
                        <a:pt x="1416" y="2460"/>
                      </a:lnTo>
                      <a:lnTo>
                        <a:pt x="1421" y="2468"/>
                      </a:lnTo>
                      <a:lnTo>
                        <a:pt x="1425" y="2470"/>
                      </a:lnTo>
                      <a:lnTo>
                        <a:pt x="1428" y="2473"/>
                      </a:lnTo>
                      <a:lnTo>
                        <a:pt x="1432" y="2474"/>
                      </a:lnTo>
                      <a:lnTo>
                        <a:pt x="1434" y="2475"/>
                      </a:lnTo>
                      <a:lnTo>
                        <a:pt x="1447" y="2478"/>
                      </a:lnTo>
                      <a:lnTo>
                        <a:pt x="1460" y="2478"/>
                      </a:lnTo>
                      <a:lnTo>
                        <a:pt x="1475" y="2478"/>
                      </a:lnTo>
                      <a:lnTo>
                        <a:pt x="1486" y="2475"/>
                      </a:lnTo>
                      <a:lnTo>
                        <a:pt x="1490" y="2474"/>
                      </a:lnTo>
                      <a:lnTo>
                        <a:pt x="1494" y="2473"/>
                      </a:lnTo>
                      <a:lnTo>
                        <a:pt x="1498" y="2470"/>
                      </a:lnTo>
                      <a:lnTo>
                        <a:pt x="1502" y="2468"/>
                      </a:lnTo>
                      <a:lnTo>
                        <a:pt x="1510" y="2461"/>
                      </a:lnTo>
                      <a:lnTo>
                        <a:pt x="1519" y="2456"/>
                      </a:lnTo>
                      <a:lnTo>
                        <a:pt x="1523" y="2457"/>
                      </a:lnTo>
                      <a:lnTo>
                        <a:pt x="1526" y="2458"/>
                      </a:lnTo>
                      <a:lnTo>
                        <a:pt x="1530" y="2462"/>
                      </a:lnTo>
                      <a:lnTo>
                        <a:pt x="1532" y="2466"/>
                      </a:lnTo>
                      <a:lnTo>
                        <a:pt x="1520" y="2479"/>
                      </a:lnTo>
                      <a:lnTo>
                        <a:pt x="1508" y="2488"/>
                      </a:lnTo>
                      <a:lnTo>
                        <a:pt x="1499" y="2496"/>
                      </a:lnTo>
                      <a:lnTo>
                        <a:pt x="1488" y="2505"/>
                      </a:lnTo>
                      <a:lnTo>
                        <a:pt x="1476" y="2513"/>
                      </a:lnTo>
                      <a:lnTo>
                        <a:pt x="1463" y="2521"/>
                      </a:lnTo>
                      <a:lnTo>
                        <a:pt x="1455" y="2519"/>
                      </a:lnTo>
                      <a:lnTo>
                        <a:pt x="1449" y="2515"/>
                      </a:lnTo>
                      <a:lnTo>
                        <a:pt x="1446" y="2514"/>
                      </a:lnTo>
                      <a:lnTo>
                        <a:pt x="1442" y="2513"/>
                      </a:lnTo>
                      <a:lnTo>
                        <a:pt x="1438" y="2514"/>
                      </a:lnTo>
                      <a:lnTo>
                        <a:pt x="1434" y="2517"/>
                      </a:lnTo>
                      <a:lnTo>
                        <a:pt x="1432" y="2522"/>
                      </a:lnTo>
                      <a:lnTo>
                        <a:pt x="1432" y="2528"/>
                      </a:lnTo>
                      <a:lnTo>
                        <a:pt x="1432" y="2535"/>
                      </a:lnTo>
                      <a:lnTo>
                        <a:pt x="1434" y="2539"/>
                      </a:lnTo>
                      <a:lnTo>
                        <a:pt x="1444" y="2549"/>
                      </a:lnTo>
                      <a:lnTo>
                        <a:pt x="1454" y="2560"/>
                      </a:lnTo>
                      <a:lnTo>
                        <a:pt x="1464" y="2569"/>
                      </a:lnTo>
                      <a:lnTo>
                        <a:pt x="1476" y="2578"/>
                      </a:lnTo>
                      <a:lnTo>
                        <a:pt x="1499" y="2593"/>
                      </a:lnTo>
                      <a:lnTo>
                        <a:pt x="1524" y="2609"/>
                      </a:lnTo>
                      <a:lnTo>
                        <a:pt x="1534" y="2615"/>
                      </a:lnTo>
                      <a:lnTo>
                        <a:pt x="1546" y="2619"/>
                      </a:lnTo>
                      <a:lnTo>
                        <a:pt x="1560" y="2622"/>
                      </a:lnTo>
                      <a:lnTo>
                        <a:pt x="1573" y="2623"/>
                      </a:lnTo>
                      <a:lnTo>
                        <a:pt x="1586" y="2618"/>
                      </a:lnTo>
                      <a:lnTo>
                        <a:pt x="1598" y="2613"/>
                      </a:lnTo>
                      <a:lnTo>
                        <a:pt x="1608" y="2605"/>
                      </a:lnTo>
                      <a:lnTo>
                        <a:pt x="1616" y="2595"/>
                      </a:lnTo>
                      <a:lnTo>
                        <a:pt x="1619" y="2593"/>
                      </a:lnTo>
                      <a:lnTo>
                        <a:pt x="1621" y="2591"/>
                      </a:lnTo>
                      <a:lnTo>
                        <a:pt x="1622" y="2588"/>
                      </a:lnTo>
                      <a:lnTo>
                        <a:pt x="1624" y="2585"/>
                      </a:lnTo>
                      <a:lnTo>
                        <a:pt x="1624" y="2579"/>
                      </a:lnTo>
                      <a:lnTo>
                        <a:pt x="1624" y="2572"/>
                      </a:lnTo>
                      <a:lnTo>
                        <a:pt x="1624" y="2557"/>
                      </a:lnTo>
                      <a:lnTo>
                        <a:pt x="1624" y="2539"/>
                      </a:lnTo>
                      <a:lnTo>
                        <a:pt x="1624" y="2532"/>
                      </a:lnTo>
                      <a:lnTo>
                        <a:pt x="1625" y="2526"/>
                      </a:lnTo>
                      <a:lnTo>
                        <a:pt x="1626" y="2521"/>
                      </a:lnTo>
                      <a:lnTo>
                        <a:pt x="1629" y="2517"/>
                      </a:lnTo>
                      <a:lnTo>
                        <a:pt x="1631" y="2513"/>
                      </a:lnTo>
                      <a:lnTo>
                        <a:pt x="1634" y="2512"/>
                      </a:lnTo>
                      <a:lnTo>
                        <a:pt x="1637" y="2510"/>
                      </a:lnTo>
                      <a:lnTo>
                        <a:pt x="1641" y="2509"/>
                      </a:lnTo>
                      <a:lnTo>
                        <a:pt x="1644" y="2510"/>
                      </a:lnTo>
                      <a:lnTo>
                        <a:pt x="1647" y="2512"/>
                      </a:lnTo>
                      <a:lnTo>
                        <a:pt x="1650" y="2513"/>
                      </a:lnTo>
                      <a:lnTo>
                        <a:pt x="1652" y="2517"/>
                      </a:lnTo>
                      <a:lnTo>
                        <a:pt x="1651" y="2519"/>
                      </a:lnTo>
                      <a:lnTo>
                        <a:pt x="1643" y="2530"/>
                      </a:lnTo>
                      <a:lnTo>
                        <a:pt x="1643" y="2537"/>
                      </a:lnTo>
                      <a:lnTo>
                        <a:pt x="1642" y="2547"/>
                      </a:lnTo>
                      <a:lnTo>
                        <a:pt x="1642" y="2556"/>
                      </a:lnTo>
                      <a:lnTo>
                        <a:pt x="1643" y="2562"/>
                      </a:lnTo>
                      <a:lnTo>
                        <a:pt x="1648" y="2563"/>
                      </a:lnTo>
                      <a:lnTo>
                        <a:pt x="1655" y="2563"/>
                      </a:lnTo>
                      <a:lnTo>
                        <a:pt x="1657" y="2562"/>
                      </a:lnTo>
                      <a:lnTo>
                        <a:pt x="1661" y="2563"/>
                      </a:lnTo>
                      <a:lnTo>
                        <a:pt x="1664" y="2565"/>
                      </a:lnTo>
                      <a:lnTo>
                        <a:pt x="1666" y="2567"/>
                      </a:lnTo>
                      <a:lnTo>
                        <a:pt x="1659" y="2570"/>
                      </a:lnTo>
                      <a:lnTo>
                        <a:pt x="1652" y="2572"/>
                      </a:lnTo>
                      <a:lnTo>
                        <a:pt x="1651" y="2575"/>
                      </a:lnTo>
                      <a:lnTo>
                        <a:pt x="1651" y="2578"/>
                      </a:lnTo>
                      <a:lnTo>
                        <a:pt x="1652" y="2580"/>
                      </a:lnTo>
                      <a:lnTo>
                        <a:pt x="1654" y="2583"/>
                      </a:lnTo>
                      <a:lnTo>
                        <a:pt x="1657" y="2587"/>
                      </a:lnTo>
                      <a:lnTo>
                        <a:pt x="1661" y="2591"/>
                      </a:lnTo>
                      <a:lnTo>
                        <a:pt x="1665" y="2598"/>
                      </a:lnTo>
                      <a:lnTo>
                        <a:pt x="1669" y="2607"/>
                      </a:lnTo>
                      <a:lnTo>
                        <a:pt x="1670" y="2611"/>
                      </a:lnTo>
                      <a:lnTo>
                        <a:pt x="1672" y="2617"/>
                      </a:lnTo>
                      <a:lnTo>
                        <a:pt x="1672" y="2622"/>
                      </a:lnTo>
                      <a:lnTo>
                        <a:pt x="1670" y="2627"/>
                      </a:lnTo>
                      <a:lnTo>
                        <a:pt x="1664" y="2644"/>
                      </a:lnTo>
                      <a:lnTo>
                        <a:pt x="1657" y="2659"/>
                      </a:lnTo>
                      <a:lnTo>
                        <a:pt x="1657" y="2667"/>
                      </a:lnTo>
                      <a:lnTo>
                        <a:pt x="1659" y="2676"/>
                      </a:lnTo>
                      <a:lnTo>
                        <a:pt x="1661" y="2684"/>
                      </a:lnTo>
                      <a:lnTo>
                        <a:pt x="1664" y="2692"/>
                      </a:lnTo>
                      <a:lnTo>
                        <a:pt x="1670" y="2707"/>
                      </a:lnTo>
                      <a:lnTo>
                        <a:pt x="1676" y="2724"/>
                      </a:lnTo>
                      <a:lnTo>
                        <a:pt x="1678" y="2731"/>
                      </a:lnTo>
                      <a:lnTo>
                        <a:pt x="1679" y="2737"/>
                      </a:lnTo>
                      <a:lnTo>
                        <a:pt x="1679" y="2744"/>
                      </a:lnTo>
                      <a:lnTo>
                        <a:pt x="1679" y="2747"/>
                      </a:lnTo>
                      <a:lnTo>
                        <a:pt x="1679" y="2755"/>
                      </a:lnTo>
                      <a:lnTo>
                        <a:pt x="1678" y="2763"/>
                      </a:lnTo>
                      <a:lnTo>
                        <a:pt x="1678" y="2769"/>
                      </a:lnTo>
                      <a:lnTo>
                        <a:pt x="1679" y="2775"/>
                      </a:lnTo>
                      <a:lnTo>
                        <a:pt x="1681" y="2777"/>
                      </a:lnTo>
                      <a:lnTo>
                        <a:pt x="1682" y="2780"/>
                      </a:lnTo>
                      <a:lnTo>
                        <a:pt x="1685" y="2781"/>
                      </a:lnTo>
                      <a:lnTo>
                        <a:pt x="1687" y="2781"/>
                      </a:lnTo>
                      <a:lnTo>
                        <a:pt x="1691" y="2782"/>
                      </a:lnTo>
                      <a:lnTo>
                        <a:pt x="1694" y="2784"/>
                      </a:lnTo>
                      <a:lnTo>
                        <a:pt x="1689" y="2791"/>
                      </a:lnTo>
                      <a:lnTo>
                        <a:pt x="1685" y="2798"/>
                      </a:lnTo>
                      <a:lnTo>
                        <a:pt x="1690" y="2813"/>
                      </a:lnTo>
                      <a:lnTo>
                        <a:pt x="1696" y="2828"/>
                      </a:lnTo>
                      <a:lnTo>
                        <a:pt x="1703" y="2842"/>
                      </a:lnTo>
                      <a:lnTo>
                        <a:pt x="1708" y="2858"/>
                      </a:lnTo>
                      <a:lnTo>
                        <a:pt x="1709" y="2878"/>
                      </a:lnTo>
                      <a:lnTo>
                        <a:pt x="1711" y="2899"/>
                      </a:lnTo>
                      <a:lnTo>
                        <a:pt x="1711" y="2920"/>
                      </a:lnTo>
                      <a:lnTo>
                        <a:pt x="1713" y="2940"/>
                      </a:lnTo>
                      <a:lnTo>
                        <a:pt x="1724" y="2959"/>
                      </a:lnTo>
                      <a:lnTo>
                        <a:pt x="1735" y="2978"/>
                      </a:lnTo>
                      <a:lnTo>
                        <a:pt x="1735" y="2985"/>
                      </a:lnTo>
                      <a:lnTo>
                        <a:pt x="1735" y="2991"/>
                      </a:lnTo>
                      <a:lnTo>
                        <a:pt x="1749" y="3008"/>
                      </a:lnTo>
                      <a:lnTo>
                        <a:pt x="1764" y="3025"/>
                      </a:lnTo>
                      <a:lnTo>
                        <a:pt x="1777" y="3042"/>
                      </a:lnTo>
                      <a:lnTo>
                        <a:pt x="1787" y="3056"/>
                      </a:lnTo>
                      <a:lnTo>
                        <a:pt x="1791" y="3077"/>
                      </a:lnTo>
                      <a:lnTo>
                        <a:pt x="1792" y="3095"/>
                      </a:lnTo>
                      <a:lnTo>
                        <a:pt x="1794" y="3105"/>
                      </a:lnTo>
                      <a:lnTo>
                        <a:pt x="1795" y="3114"/>
                      </a:lnTo>
                      <a:lnTo>
                        <a:pt x="1797" y="3124"/>
                      </a:lnTo>
                      <a:lnTo>
                        <a:pt x="1800" y="3135"/>
                      </a:lnTo>
                      <a:lnTo>
                        <a:pt x="1804" y="3149"/>
                      </a:lnTo>
                      <a:lnTo>
                        <a:pt x="1810" y="3162"/>
                      </a:lnTo>
                      <a:lnTo>
                        <a:pt x="1817" y="3174"/>
                      </a:lnTo>
                      <a:lnTo>
                        <a:pt x="1823" y="3185"/>
                      </a:lnTo>
                      <a:lnTo>
                        <a:pt x="1838" y="3205"/>
                      </a:lnTo>
                      <a:lnTo>
                        <a:pt x="1852" y="3224"/>
                      </a:lnTo>
                      <a:lnTo>
                        <a:pt x="1865" y="3241"/>
                      </a:lnTo>
                      <a:lnTo>
                        <a:pt x="1874" y="3259"/>
                      </a:lnTo>
                      <a:lnTo>
                        <a:pt x="1877" y="3266"/>
                      </a:lnTo>
                      <a:lnTo>
                        <a:pt x="1879" y="3273"/>
                      </a:lnTo>
                      <a:lnTo>
                        <a:pt x="1880" y="3280"/>
                      </a:lnTo>
                      <a:lnTo>
                        <a:pt x="1880" y="3286"/>
                      </a:lnTo>
                      <a:lnTo>
                        <a:pt x="1882" y="3301"/>
                      </a:lnTo>
                      <a:lnTo>
                        <a:pt x="1883" y="3315"/>
                      </a:lnTo>
                      <a:lnTo>
                        <a:pt x="1888" y="3328"/>
                      </a:lnTo>
                      <a:lnTo>
                        <a:pt x="1895" y="3340"/>
                      </a:lnTo>
                      <a:lnTo>
                        <a:pt x="1901" y="3350"/>
                      </a:lnTo>
                      <a:lnTo>
                        <a:pt x="1906" y="3360"/>
                      </a:lnTo>
                      <a:lnTo>
                        <a:pt x="1909" y="3365"/>
                      </a:lnTo>
                      <a:lnTo>
                        <a:pt x="1912" y="3371"/>
                      </a:lnTo>
                      <a:lnTo>
                        <a:pt x="1912" y="3376"/>
                      </a:lnTo>
                      <a:lnTo>
                        <a:pt x="1913" y="3381"/>
                      </a:lnTo>
                      <a:lnTo>
                        <a:pt x="1913" y="3391"/>
                      </a:lnTo>
                      <a:lnTo>
                        <a:pt x="1915" y="3403"/>
                      </a:lnTo>
                      <a:lnTo>
                        <a:pt x="1925" y="3413"/>
                      </a:lnTo>
                      <a:lnTo>
                        <a:pt x="1930" y="3421"/>
                      </a:lnTo>
                      <a:lnTo>
                        <a:pt x="1927" y="3428"/>
                      </a:lnTo>
                      <a:lnTo>
                        <a:pt x="1925" y="3434"/>
                      </a:lnTo>
                      <a:lnTo>
                        <a:pt x="1932" y="3446"/>
                      </a:lnTo>
                      <a:lnTo>
                        <a:pt x="1941" y="3457"/>
                      </a:lnTo>
                      <a:lnTo>
                        <a:pt x="1952" y="3468"/>
                      </a:lnTo>
                      <a:lnTo>
                        <a:pt x="1961" y="3477"/>
                      </a:lnTo>
                      <a:lnTo>
                        <a:pt x="1965" y="3477"/>
                      </a:lnTo>
                      <a:lnTo>
                        <a:pt x="1969" y="3478"/>
                      </a:lnTo>
                      <a:lnTo>
                        <a:pt x="1972" y="3478"/>
                      </a:lnTo>
                      <a:lnTo>
                        <a:pt x="1978" y="3477"/>
                      </a:lnTo>
                      <a:lnTo>
                        <a:pt x="1980" y="3476"/>
                      </a:lnTo>
                      <a:lnTo>
                        <a:pt x="1984" y="3473"/>
                      </a:lnTo>
                      <a:lnTo>
                        <a:pt x="1987" y="3470"/>
                      </a:lnTo>
                      <a:lnTo>
                        <a:pt x="1989" y="3467"/>
                      </a:lnTo>
                      <a:lnTo>
                        <a:pt x="1995" y="3461"/>
                      </a:lnTo>
                      <a:lnTo>
                        <a:pt x="1998" y="3455"/>
                      </a:lnTo>
                      <a:lnTo>
                        <a:pt x="2002" y="3448"/>
                      </a:lnTo>
                      <a:lnTo>
                        <a:pt x="2005" y="3442"/>
                      </a:lnTo>
                      <a:lnTo>
                        <a:pt x="2009" y="3434"/>
                      </a:lnTo>
                      <a:lnTo>
                        <a:pt x="2013" y="3428"/>
                      </a:lnTo>
                      <a:lnTo>
                        <a:pt x="2017" y="3421"/>
                      </a:lnTo>
                      <a:lnTo>
                        <a:pt x="2022" y="3416"/>
                      </a:lnTo>
                      <a:lnTo>
                        <a:pt x="2042" y="3410"/>
                      </a:lnTo>
                      <a:lnTo>
                        <a:pt x="2058" y="3403"/>
                      </a:lnTo>
                      <a:lnTo>
                        <a:pt x="2053" y="3388"/>
                      </a:lnTo>
                      <a:lnTo>
                        <a:pt x="2045" y="3371"/>
                      </a:lnTo>
                      <a:lnTo>
                        <a:pt x="2049" y="3358"/>
                      </a:lnTo>
                      <a:lnTo>
                        <a:pt x="2055" y="3345"/>
                      </a:lnTo>
                      <a:lnTo>
                        <a:pt x="2063" y="3334"/>
                      </a:lnTo>
                      <a:lnTo>
                        <a:pt x="2072" y="3324"/>
                      </a:lnTo>
                      <a:lnTo>
                        <a:pt x="2076" y="3323"/>
                      </a:lnTo>
                      <a:lnTo>
                        <a:pt x="2081" y="3323"/>
                      </a:lnTo>
                      <a:lnTo>
                        <a:pt x="2085" y="3324"/>
                      </a:lnTo>
                      <a:lnTo>
                        <a:pt x="2090" y="3325"/>
                      </a:lnTo>
                      <a:lnTo>
                        <a:pt x="2094" y="3327"/>
                      </a:lnTo>
                      <a:lnTo>
                        <a:pt x="2097" y="3327"/>
                      </a:lnTo>
                      <a:lnTo>
                        <a:pt x="2100" y="3327"/>
                      </a:lnTo>
                      <a:lnTo>
                        <a:pt x="2101" y="3324"/>
                      </a:lnTo>
                      <a:lnTo>
                        <a:pt x="2102" y="3312"/>
                      </a:lnTo>
                      <a:lnTo>
                        <a:pt x="2103" y="3299"/>
                      </a:lnTo>
                      <a:lnTo>
                        <a:pt x="2102" y="3288"/>
                      </a:lnTo>
                      <a:lnTo>
                        <a:pt x="2100" y="3275"/>
                      </a:lnTo>
                      <a:lnTo>
                        <a:pt x="2097" y="3262"/>
                      </a:lnTo>
                      <a:lnTo>
                        <a:pt x="2096" y="3249"/>
                      </a:lnTo>
                      <a:lnTo>
                        <a:pt x="2094" y="3236"/>
                      </a:lnTo>
                      <a:lnTo>
                        <a:pt x="2096" y="3223"/>
                      </a:lnTo>
                      <a:lnTo>
                        <a:pt x="2101" y="3207"/>
                      </a:lnTo>
                      <a:lnTo>
                        <a:pt x="2107" y="3192"/>
                      </a:lnTo>
                      <a:lnTo>
                        <a:pt x="2114" y="3175"/>
                      </a:lnTo>
                      <a:lnTo>
                        <a:pt x="2119" y="3157"/>
                      </a:lnTo>
                      <a:lnTo>
                        <a:pt x="2122" y="3143"/>
                      </a:lnTo>
                      <a:lnTo>
                        <a:pt x="2123" y="3127"/>
                      </a:lnTo>
                      <a:lnTo>
                        <a:pt x="2122" y="3110"/>
                      </a:lnTo>
                      <a:lnTo>
                        <a:pt x="2119" y="3093"/>
                      </a:lnTo>
                      <a:lnTo>
                        <a:pt x="2118" y="3069"/>
                      </a:lnTo>
                      <a:lnTo>
                        <a:pt x="2114" y="3045"/>
                      </a:lnTo>
                      <a:lnTo>
                        <a:pt x="2109" y="3022"/>
                      </a:lnTo>
                      <a:lnTo>
                        <a:pt x="2105" y="3001"/>
                      </a:lnTo>
                      <a:lnTo>
                        <a:pt x="2105" y="2990"/>
                      </a:lnTo>
                      <a:lnTo>
                        <a:pt x="2106" y="2979"/>
                      </a:lnTo>
                      <a:lnTo>
                        <a:pt x="2107" y="2974"/>
                      </a:lnTo>
                      <a:lnTo>
                        <a:pt x="2109" y="2970"/>
                      </a:lnTo>
                      <a:lnTo>
                        <a:pt x="2111" y="2966"/>
                      </a:lnTo>
                      <a:lnTo>
                        <a:pt x="2114" y="2964"/>
                      </a:lnTo>
                      <a:lnTo>
                        <a:pt x="2118" y="2961"/>
                      </a:lnTo>
                      <a:lnTo>
                        <a:pt x="2122" y="2960"/>
                      </a:lnTo>
                      <a:lnTo>
                        <a:pt x="2127" y="2961"/>
                      </a:lnTo>
                      <a:lnTo>
                        <a:pt x="2131" y="2963"/>
                      </a:lnTo>
                      <a:lnTo>
                        <a:pt x="2136" y="2964"/>
                      </a:lnTo>
                      <a:lnTo>
                        <a:pt x="2141" y="2965"/>
                      </a:lnTo>
                      <a:lnTo>
                        <a:pt x="2146" y="2965"/>
                      </a:lnTo>
                      <a:lnTo>
                        <a:pt x="2151" y="2964"/>
                      </a:lnTo>
                      <a:lnTo>
                        <a:pt x="2167" y="2946"/>
                      </a:lnTo>
                      <a:lnTo>
                        <a:pt x="2184" y="2928"/>
                      </a:lnTo>
                      <a:lnTo>
                        <a:pt x="2189" y="2925"/>
                      </a:lnTo>
                      <a:lnTo>
                        <a:pt x="2195" y="2924"/>
                      </a:lnTo>
                      <a:lnTo>
                        <a:pt x="2203" y="2922"/>
                      </a:lnTo>
                      <a:lnTo>
                        <a:pt x="2211" y="2921"/>
                      </a:lnTo>
                      <a:lnTo>
                        <a:pt x="2218" y="2920"/>
                      </a:lnTo>
                      <a:lnTo>
                        <a:pt x="2224" y="2918"/>
                      </a:lnTo>
                      <a:lnTo>
                        <a:pt x="2229" y="2915"/>
                      </a:lnTo>
                      <a:lnTo>
                        <a:pt x="2234" y="2908"/>
                      </a:lnTo>
                      <a:lnTo>
                        <a:pt x="2236" y="2907"/>
                      </a:lnTo>
                      <a:lnTo>
                        <a:pt x="2236" y="2904"/>
                      </a:lnTo>
                      <a:lnTo>
                        <a:pt x="2236" y="2903"/>
                      </a:lnTo>
                      <a:lnTo>
                        <a:pt x="2236" y="2900"/>
                      </a:lnTo>
                      <a:lnTo>
                        <a:pt x="2233" y="2896"/>
                      </a:lnTo>
                      <a:lnTo>
                        <a:pt x="2229" y="2891"/>
                      </a:lnTo>
                      <a:lnTo>
                        <a:pt x="2225" y="2887"/>
                      </a:lnTo>
                      <a:lnTo>
                        <a:pt x="2223" y="2882"/>
                      </a:lnTo>
                      <a:lnTo>
                        <a:pt x="2220" y="2877"/>
                      </a:lnTo>
                      <a:lnTo>
                        <a:pt x="2220" y="2872"/>
                      </a:lnTo>
                      <a:lnTo>
                        <a:pt x="2227" y="2865"/>
                      </a:lnTo>
                      <a:lnTo>
                        <a:pt x="2233" y="2861"/>
                      </a:lnTo>
                      <a:lnTo>
                        <a:pt x="2241" y="2858"/>
                      </a:lnTo>
                      <a:lnTo>
                        <a:pt x="2249" y="2854"/>
                      </a:lnTo>
                      <a:lnTo>
                        <a:pt x="2256" y="2851"/>
                      </a:lnTo>
                      <a:lnTo>
                        <a:pt x="2265" y="2848"/>
                      </a:lnTo>
                      <a:lnTo>
                        <a:pt x="2273" y="2845"/>
                      </a:lnTo>
                      <a:lnTo>
                        <a:pt x="2280" y="2839"/>
                      </a:lnTo>
                      <a:lnTo>
                        <a:pt x="2294" y="2829"/>
                      </a:lnTo>
                      <a:lnTo>
                        <a:pt x="2307" y="2819"/>
                      </a:lnTo>
                      <a:lnTo>
                        <a:pt x="2320" y="2808"/>
                      </a:lnTo>
                      <a:lnTo>
                        <a:pt x="2332" y="2798"/>
                      </a:lnTo>
                      <a:lnTo>
                        <a:pt x="2342" y="2784"/>
                      </a:lnTo>
                      <a:lnTo>
                        <a:pt x="2352" y="2768"/>
                      </a:lnTo>
                      <a:lnTo>
                        <a:pt x="2363" y="2753"/>
                      </a:lnTo>
                      <a:lnTo>
                        <a:pt x="2372" y="2738"/>
                      </a:lnTo>
                      <a:lnTo>
                        <a:pt x="2382" y="2719"/>
                      </a:lnTo>
                      <a:lnTo>
                        <a:pt x="2395" y="2701"/>
                      </a:lnTo>
                      <a:lnTo>
                        <a:pt x="2398" y="2701"/>
                      </a:lnTo>
                      <a:lnTo>
                        <a:pt x="2400" y="2701"/>
                      </a:lnTo>
                      <a:lnTo>
                        <a:pt x="2403" y="2702"/>
                      </a:lnTo>
                      <a:lnTo>
                        <a:pt x="2406" y="2703"/>
                      </a:lnTo>
                      <a:lnTo>
                        <a:pt x="2411" y="2709"/>
                      </a:lnTo>
                      <a:lnTo>
                        <a:pt x="2415" y="2710"/>
                      </a:lnTo>
                      <a:lnTo>
                        <a:pt x="2425" y="2709"/>
                      </a:lnTo>
                      <a:lnTo>
                        <a:pt x="2435" y="2706"/>
                      </a:lnTo>
                      <a:lnTo>
                        <a:pt x="2443" y="2702"/>
                      </a:lnTo>
                      <a:lnTo>
                        <a:pt x="2451" y="2697"/>
                      </a:lnTo>
                      <a:lnTo>
                        <a:pt x="2459" y="2688"/>
                      </a:lnTo>
                      <a:lnTo>
                        <a:pt x="2465" y="2677"/>
                      </a:lnTo>
                      <a:lnTo>
                        <a:pt x="2472" y="2666"/>
                      </a:lnTo>
                      <a:lnTo>
                        <a:pt x="2479" y="2654"/>
                      </a:lnTo>
                      <a:lnTo>
                        <a:pt x="2482" y="2644"/>
                      </a:lnTo>
                      <a:lnTo>
                        <a:pt x="2483" y="2631"/>
                      </a:lnTo>
                      <a:lnTo>
                        <a:pt x="2482" y="2620"/>
                      </a:lnTo>
                      <a:lnTo>
                        <a:pt x="2478" y="2609"/>
                      </a:lnTo>
                      <a:lnTo>
                        <a:pt x="2477" y="2604"/>
                      </a:lnTo>
                      <a:lnTo>
                        <a:pt x="2476" y="2598"/>
                      </a:lnTo>
                      <a:lnTo>
                        <a:pt x="2477" y="2595"/>
                      </a:lnTo>
                      <a:lnTo>
                        <a:pt x="2479" y="2591"/>
                      </a:lnTo>
                      <a:lnTo>
                        <a:pt x="2482" y="2584"/>
                      </a:lnTo>
                      <a:lnTo>
                        <a:pt x="2486" y="2580"/>
                      </a:lnTo>
                      <a:lnTo>
                        <a:pt x="2492" y="2578"/>
                      </a:lnTo>
                      <a:lnTo>
                        <a:pt x="2499" y="2575"/>
                      </a:lnTo>
                      <a:lnTo>
                        <a:pt x="2505" y="2572"/>
                      </a:lnTo>
                      <a:lnTo>
                        <a:pt x="2511" y="2570"/>
                      </a:lnTo>
                      <a:lnTo>
                        <a:pt x="2516" y="2567"/>
                      </a:lnTo>
                      <a:lnTo>
                        <a:pt x="2521" y="2562"/>
                      </a:lnTo>
                      <a:lnTo>
                        <a:pt x="2526" y="2554"/>
                      </a:lnTo>
                      <a:lnTo>
                        <a:pt x="2530" y="2545"/>
                      </a:lnTo>
                      <a:lnTo>
                        <a:pt x="2533" y="2540"/>
                      </a:lnTo>
                      <a:lnTo>
                        <a:pt x="2535" y="2536"/>
                      </a:lnTo>
                      <a:lnTo>
                        <a:pt x="2539" y="2532"/>
                      </a:lnTo>
                      <a:lnTo>
                        <a:pt x="2543" y="2530"/>
                      </a:lnTo>
                      <a:lnTo>
                        <a:pt x="2553" y="2544"/>
                      </a:lnTo>
                      <a:lnTo>
                        <a:pt x="2562" y="2557"/>
                      </a:lnTo>
                      <a:lnTo>
                        <a:pt x="2568" y="2548"/>
                      </a:lnTo>
                      <a:lnTo>
                        <a:pt x="2571" y="2539"/>
                      </a:lnTo>
                      <a:lnTo>
                        <a:pt x="2575" y="2540"/>
                      </a:lnTo>
                      <a:lnTo>
                        <a:pt x="2579" y="2543"/>
                      </a:lnTo>
                      <a:lnTo>
                        <a:pt x="2582" y="2547"/>
                      </a:lnTo>
                      <a:lnTo>
                        <a:pt x="2583" y="2552"/>
                      </a:lnTo>
                      <a:lnTo>
                        <a:pt x="2584" y="2557"/>
                      </a:lnTo>
                      <a:lnTo>
                        <a:pt x="2587" y="2561"/>
                      </a:lnTo>
                      <a:lnTo>
                        <a:pt x="2590" y="2565"/>
                      </a:lnTo>
                      <a:lnTo>
                        <a:pt x="2595" y="2567"/>
                      </a:lnTo>
                      <a:lnTo>
                        <a:pt x="2596" y="2569"/>
                      </a:lnTo>
                      <a:lnTo>
                        <a:pt x="2597" y="2567"/>
                      </a:lnTo>
                      <a:lnTo>
                        <a:pt x="2600" y="2566"/>
                      </a:lnTo>
                      <a:lnTo>
                        <a:pt x="2601" y="2563"/>
                      </a:lnTo>
                      <a:lnTo>
                        <a:pt x="2605" y="2558"/>
                      </a:lnTo>
                      <a:lnTo>
                        <a:pt x="2609" y="2554"/>
                      </a:lnTo>
                      <a:lnTo>
                        <a:pt x="2604" y="2547"/>
                      </a:lnTo>
                      <a:lnTo>
                        <a:pt x="2600" y="2540"/>
                      </a:lnTo>
                      <a:lnTo>
                        <a:pt x="2596" y="2532"/>
                      </a:lnTo>
                      <a:lnTo>
                        <a:pt x="2595" y="2526"/>
                      </a:lnTo>
                      <a:lnTo>
                        <a:pt x="2595" y="2514"/>
                      </a:lnTo>
                      <a:lnTo>
                        <a:pt x="2595" y="2506"/>
                      </a:lnTo>
                      <a:lnTo>
                        <a:pt x="2592" y="2496"/>
                      </a:lnTo>
                      <a:lnTo>
                        <a:pt x="2590" y="2488"/>
                      </a:lnTo>
                      <a:lnTo>
                        <a:pt x="2590" y="2478"/>
                      </a:lnTo>
                      <a:lnTo>
                        <a:pt x="2590" y="2470"/>
                      </a:lnTo>
                      <a:lnTo>
                        <a:pt x="2592" y="2464"/>
                      </a:lnTo>
                      <a:lnTo>
                        <a:pt x="2595" y="2457"/>
                      </a:lnTo>
                      <a:lnTo>
                        <a:pt x="2595" y="2457"/>
                      </a:lnTo>
                      <a:lnTo>
                        <a:pt x="2596" y="2458"/>
                      </a:lnTo>
                      <a:lnTo>
                        <a:pt x="2593" y="2465"/>
                      </a:lnTo>
                      <a:lnTo>
                        <a:pt x="2591" y="2471"/>
                      </a:lnTo>
                      <a:lnTo>
                        <a:pt x="2591" y="2479"/>
                      </a:lnTo>
                      <a:lnTo>
                        <a:pt x="2591" y="2491"/>
                      </a:lnTo>
                      <a:lnTo>
                        <a:pt x="2593" y="2497"/>
                      </a:lnTo>
                      <a:lnTo>
                        <a:pt x="2596" y="2509"/>
                      </a:lnTo>
                      <a:lnTo>
                        <a:pt x="2596" y="2517"/>
                      </a:lnTo>
                      <a:lnTo>
                        <a:pt x="2596" y="2527"/>
                      </a:lnTo>
                      <a:lnTo>
                        <a:pt x="2597" y="2534"/>
                      </a:lnTo>
                      <a:lnTo>
                        <a:pt x="2601" y="2541"/>
                      </a:lnTo>
                      <a:lnTo>
                        <a:pt x="2605" y="2548"/>
                      </a:lnTo>
                      <a:lnTo>
                        <a:pt x="2609" y="2554"/>
                      </a:lnTo>
                      <a:lnTo>
                        <a:pt x="2614" y="2556"/>
                      </a:lnTo>
                      <a:lnTo>
                        <a:pt x="2619" y="2557"/>
                      </a:lnTo>
                      <a:lnTo>
                        <a:pt x="2623" y="2557"/>
                      </a:lnTo>
                      <a:lnTo>
                        <a:pt x="2629" y="2554"/>
                      </a:lnTo>
                      <a:lnTo>
                        <a:pt x="2632" y="2554"/>
                      </a:lnTo>
                      <a:lnTo>
                        <a:pt x="2636" y="2552"/>
                      </a:lnTo>
                      <a:lnTo>
                        <a:pt x="2640" y="2549"/>
                      </a:lnTo>
                      <a:lnTo>
                        <a:pt x="2641" y="2545"/>
                      </a:lnTo>
                      <a:lnTo>
                        <a:pt x="2641" y="2540"/>
                      </a:lnTo>
                      <a:lnTo>
                        <a:pt x="2640" y="2534"/>
                      </a:lnTo>
                      <a:lnTo>
                        <a:pt x="2640" y="2527"/>
                      </a:lnTo>
                      <a:lnTo>
                        <a:pt x="2641" y="2523"/>
                      </a:lnTo>
                      <a:lnTo>
                        <a:pt x="2644" y="2522"/>
                      </a:lnTo>
                      <a:lnTo>
                        <a:pt x="2644" y="2522"/>
                      </a:lnTo>
                      <a:lnTo>
                        <a:pt x="2645" y="2523"/>
                      </a:lnTo>
                      <a:lnTo>
                        <a:pt x="2647" y="2526"/>
                      </a:lnTo>
                      <a:lnTo>
                        <a:pt x="2648" y="2531"/>
                      </a:lnTo>
                      <a:lnTo>
                        <a:pt x="2651" y="2536"/>
                      </a:lnTo>
                      <a:lnTo>
                        <a:pt x="2656" y="2543"/>
                      </a:lnTo>
                      <a:lnTo>
                        <a:pt x="2660" y="2545"/>
                      </a:lnTo>
                      <a:lnTo>
                        <a:pt x="2667" y="2545"/>
                      </a:lnTo>
                      <a:lnTo>
                        <a:pt x="2673" y="2543"/>
                      </a:lnTo>
                      <a:lnTo>
                        <a:pt x="2676" y="2540"/>
                      </a:lnTo>
                      <a:lnTo>
                        <a:pt x="2678" y="2536"/>
                      </a:lnTo>
                      <a:lnTo>
                        <a:pt x="2682" y="2528"/>
                      </a:lnTo>
                      <a:lnTo>
                        <a:pt x="2684" y="2521"/>
                      </a:lnTo>
                      <a:lnTo>
                        <a:pt x="2687" y="2512"/>
                      </a:lnTo>
                      <a:lnTo>
                        <a:pt x="2687" y="2504"/>
                      </a:lnTo>
                      <a:lnTo>
                        <a:pt x="2679" y="2487"/>
                      </a:lnTo>
                      <a:lnTo>
                        <a:pt x="2669" y="2471"/>
                      </a:lnTo>
                      <a:lnTo>
                        <a:pt x="2669" y="2465"/>
                      </a:lnTo>
                      <a:lnTo>
                        <a:pt x="2667" y="2457"/>
                      </a:lnTo>
                      <a:lnTo>
                        <a:pt x="2667" y="2449"/>
                      </a:lnTo>
                      <a:lnTo>
                        <a:pt x="2669" y="2444"/>
                      </a:lnTo>
                      <a:lnTo>
                        <a:pt x="2671" y="2443"/>
                      </a:lnTo>
                      <a:lnTo>
                        <a:pt x="2673" y="2443"/>
                      </a:lnTo>
                      <a:lnTo>
                        <a:pt x="2674" y="2444"/>
                      </a:lnTo>
                      <a:lnTo>
                        <a:pt x="2676" y="2447"/>
                      </a:lnTo>
                      <a:lnTo>
                        <a:pt x="2679" y="2452"/>
                      </a:lnTo>
                      <a:lnTo>
                        <a:pt x="2683" y="2458"/>
                      </a:lnTo>
                      <a:lnTo>
                        <a:pt x="2691" y="2470"/>
                      </a:lnTo>
                      <a:lnTo>
                        <a:pt x="2701" y="2482"/>
                      </a:lnTo>
                      <a:lnTo>
                        <a:pt x="2705" y="2484"/>
                      </a:lnTo>
                      <a:lnTo>
                        <a:pt x="2710" y="2486"/>
                      </a:lnTo>
                      <a:lnTo>
                        <a:pt x="2715" y="2486"/>
                      </a:lnTo>
                      <a:lnTo>
                        <a:pt x="2719" y="2486"/>
                      </a:lnTo>
                      <a:lnTo>
                        <a:pt x="2727" y="2486"/>
                      </a:lnTo>
                      <a:lnTo>
                        <a:pt x="2732" y="2487"/>
                      </a:lnTo>
                      <a:lnTo>
                        <a:pt x="2739" y="2488"/>
                      </a:lnTo>
                      <a:lnTo>
                        <a:pt x="2743" y="2491"/>
                      </a:lnTo>
                      <a:lnTo>
                        <a:pt x="2749" y="2493"/>
                      </a:lnTo>
                      <a:lnTo>
                        <a:pt x="2756" y="2497"/>
                      </a:lnTo>
                      <a:lnTo>
                        <a:pt x="2758" y="2500"/>
                      </a:lnTo>
                      <a:lnTo>
                        <a:pt x="2759" y="2503"/>
                      </a:lnTo>
                      <a:lnTo>
                        <a:pt x="2761" y="2505"/>
                      </a:lnTo>
                      <a:lnTo>
                        <a:pt x="2761" y="2509"/>
                      </a:lnTo>
                      <a:lnTo>
                        <a:pt x="2763" y="2515"/>
                      </a:lnTo>
                      <a:lnTo>
                        <a:pt x="2765" y="2523"/>
                      </a:lnTo>
                      <a:lnTo>
                        <a:pt x="2763" y="2531"/>
                      </a:lnTo>
                      <a:lnTo>
                        <a:pt x="2761" y="2541"/>
                      </a:lnTo>
                      <a:lnTo>
                        <a:pt x="2758" y="2550"/>
                      </a:lnTo>
                      <a:lnTo>
                        <a:pt x="2756" y="2560"/>
                      </a:lnTo>
                      <a:lnTo>
                        <a:pt x="2757" y="2562"/>
                      </a:lnTo>
                      <a:lnTo>
                        <a:pt x="2758" y="2565"/>
                      </a:lnTo>
                      <a:lnTo>
                        <a:pt x="2761" y="2566"/>
                      </a:lnTo>
                      <a:lnTo>
                        <a:pt x="2763" y="2569"/>
                      </a:lnTo>
                      <a:lnTo>
                        <a:pt x="2769" y="2570"/>
                      </a:lnTo>
                      <a:lnTo>
                        <a:pt x="2770" y="2572"/>
                      </a:lnTo>
                      <a:lnTo>
                        <a:pt x="2772" y="2578"/>
                      </a:lnTo>
                      <a:lnTo>
                        <a:pt x="2771" y="2583"/>
                      </a:lnTo>
                      <a:lnTo>
                        <a:pt x="2771" y="2589"/>
                      </a:lnTo>
                      <a:lnTo>
                        <a:pt x="2770" y="2596"/>
                      </a:lnTo>
                      <a:lnTo>
                        <a:pt x="2776" y="2605"/>
                      </a:lnTo>
                      <a:lnTo>
                        <a:pt x="2783" y="2613"/>
                      </a:lnTo>
                      <a:close/>
                      <a:moveTo>
                        <a:pt x="3185" y="2928"/>
                      </a:moveTo>
                      <a:lnTo>
                        <a:pt x="3181" y="2929"/>
                      </a:lnTo>
                      <a:lnTo>
                        <a:pt x="3177" y="2930"/>
                      </a:lnTo>
                      <a:lnTo>
                        <a:pt x="3182" y="2929"/>
                      </a:lnTo>
                      <a:lnTo>
                        <a:pt x="3185" y="2928"/>
                      </a:lnTo>
                      <a:close/>
                      <a:moveTo>
                        <a:pt x="3129" y="2825"/>
                      </a:moveTo>
                      <a:lnTo>
                        <a:pt x="3128" y="2823"/>
                      </a:lnTo>
                      <a:lnTo>
                        <a:pt x="3129" y="2824"/>
                      </a:lnTo>
                      <a:lnTo>
                        <a:pt x="3133" y="2824"/>
                      </a:lnTo>
                      <a:lnTo>
                        <a:pt x="3132" y="2825"/>
                      </a:lnTo>
                      <a:lnTo>
                        <a:pt x="3129" y="2825"/>
                      </a:lnTo>
                      <a:close/>
                      <a:moveTo>
                        <a:pt x="3119" y="2789"/>
                      </a:moveTo>
                      <a:lnTo>
                        <a:pt x="3115" y="2791"/>
                      </a:lnTo>
                      <a:lnTo>
                        <a:pt x="3111" y="2791"/>
                      </a:lnTo>
                      <a:lnTo>
                        <a:pt x="3115" y="2790"/>
                      </a:lnTo>
                      <a:lnTo>
                        <a:pt x="3119" y="2789"/>
                      </a:lnTo>
                      <a:close/>
                      <a:moveTo>
                        <a:pt x="3110" y="2771"/>
                      </a:moveTo>
                      <a:lnTo>
                        <a:pt x="3113" y="2771"/>
                      </a:lnTo>
                      <a:lnTo>
                        <a:pt x="3120" y="2773"/>
                      </a:lnTo>
                      <a:lnTo>
                        <a:pt x="3116" y="2773"/>
                      </a:lnTo>
                      <a:lnTo>
                        <a:pt x="3110" y="2771"/>
                      </a:lnTo>
                      <a:close/>
                      <a:moveTo>
                        <a:pt x="3134" y="2701"/>
                      </a:moveTo>
                      <a:lnTo>
                        <a:pt x="3146" y="2705"/>
                      </a:lnTo>
                      <a:lnTo>
                        <a:pt x="3159" y="2711"/>
                      </a:lnTo>
                      <a:lnTo>
                        <a:pt x="3157" y="2712"/>
                      </a:lnTo>
                      <a:lnTo>
                        <a:pt x="3145" y="2706"/>
                      </a:lnTo>
                      <a:lnTo>
                        <a:pt x="3134" y="2701"/>
                      </a:lnTo>
                      <a:close/>
                      <a:moveTo>
                        <a:pt x="3189" y="2679"/>
                      </a:moveTo>
                      <a:lnTo>
                        <a:pt x="3200" y="2679"/>
                      </a:lnTo>
                      <a:lnTo>
                        <a:pt x="3212" y="2680"/>
                      </a:lnTo>
                      <a:lnTo>
                        <a:pt x="3200" y="2680"/>
                      </a:lnTo>
                      <a:lnTo>
                        <a:pt x="3189" y="2679"/>
                      </a:lnTo>
                      <a:close/>
                      <a:moveTo>
                        <a:pt x="3248" y="2657"/>
                      </a:moveTo>
                      <a:lnTo>
                        <a:pt x="3248" y="2655"/>
                      </a:lnTo>
                      <a:lnTo>
                        <a:pt x="3261" y="2655"/>
                      </a:lnTo>
                      <a:lnTo>
                        <a:pt x="3265" y="2657"/>
                      </a:lnTo>
                      <a:lnTo>
                        <a:pt x="3269" y="2661"/>
                      </a:lnTo>
                      <a:lnTo>
                        <a:pt x="3273" y="2666"/>
                      </a:lnTo>
                      <a:lnTo>
                        <a:pt x="3274" y="2670"/>
                      </a:lnTo>
                      <a:lnTo>
                        <a:pt x="3277" y="2674"/>
                      </a:lnTo>
                      <a:lnTo>
                        <a:pt x="3277" y="2679"/>
                      </a:lnTo>
                      <a:lnTo>
                        <a:pt x="3275" y="2684"/>
                      </a:lnTo>
                      <a:lnTo>
                        <a:pt x="3274" y="2688"/>
                      </a:lnTo>
                      <a:lnTo>
                        <a:pt x="3274" y="2690"/>
                      </a:lnTo>
                      <a:lnTo>
                        <a:pt x="3272" y="2692"/>
                      </a:lnTo>
                      <a:lnTo>
                        <a:pt x="3273" y="2690"/>
                      </a:lnTo>
                      <a:lnTo>
                        <a:pt x="3273" y="2689"/>
                      </a:lnTo>
                      <a:lnTo>
                        <a:pt x="3274" y="2685"/>
                      </a:lnTo>
                      <a:lnTo>
                        <a:pt x="3275" y="2680"/>
                      </a:lnTo>
                      <a:lnTo>
                        <a:pt x="3275" y="2675"/>
                      </a:lnTo>
                      <a:lnTo>
                        <a:pt x="3273" y="2671"/>
                      </a:lnTo>
                      <a:lnTo>
                        <a:pt x="3272" y="2666"/>
                      </a:lnTo>
                      <a:lnTo>
                        <a:pt x="3269" y="2662"/>
                      </a:lnTo>
                      <a:lnTo>
                        <a:pt x="3264" y="2658"/>
                      </a:lnTo>
                      <a:lnTo>
                        <a:pt x="3260" y="2657"/>
                      </a:lnTo>
                      <a:lnTo>
                        <a:pt x="3248" y="2657"/>
                      </a:lnTo>
                      <a:close/>
                      <a:moveTo>
                        <a:pt x="3300" y="2570"/>
                      </a:moveTo>
                      <a:lnTo>
                        <a:pt x="3300" y="2569"/>
                      </a:lnTo>
                      <a:lnTo>
                        <a:pt x="3301" y="2578"/>
                      </a:lnTo>
                      <a:lnTo>
                        <a:pt x="3303" y="2584"/>
                      </a:lnTo>
                      <a:lnTo>
                        <a:pt x="3307" y="2587"/>
                      </a:lnTo>
                      <a:lnTo>
                        <a:pt x="3310" y="2588"/>
                      </a:lnTo>
                      <a:lnTo>
                        <a:pt x="3313" y="2589"/>
                      </a:lnTo>
                      <a:lnTo>
                        <a:pt x="3317" y="2589"/>
                      </a:lnTo>
                      <a:lnTo>
                        <a:pt x="3335" y="2589"/>
                      </a:lnTo>
                      <a:lnTo>
                        <a:pt x="3335" y="2591"/>
                      </a:lnTo>
                      <a:lnTo>
                        <a:pt x="3335" y="2591"/>
                      </a:lnTo>
                      <a:lnTo>
                        <a:pt x="3326" y="2591"/>
                      </a:lnTo>
                      <a:lnTo>
                        <a:pt x="3317" y="2591"/>
                      </a:lnTo>
                      <a:lnTo>
                        <a:pt x="3313" y="2591"/>
                      </a:lnTo>
                      <a:lnTo>
                        <a:pt x="3309" y="2591"/>
                      </a:lnTo>
                      <a:lnTo>
                        <a:pt x="3305" y="2589"/>
                      </a:lnTo>
                      <a:lnTo>
                        <a:pt x="3303" y="2587"/>
                      </a:lnTo>
                      <a:lnTo>
                        <a:pt x="3300" y="2579"/>
                      </a:lnTo>
                      <a:lnTo>
                        <a:pt x="3300" y="2570"/>
                      </a:lnTo>
                      <a:close/>
                      <a:moveTo>
                        <a:pt x="2512" y="2138"/>
                      </a:moveTo>
                      <a:lnTo>
                        <a:pt x="2512" y="2147"/>
                      </a:lnTo>
                      <a:lnTo>
                        <a:pt x="2512" y="2162"/>
                      </a:lnTo>
                      <a:lnTo>
                        <a:pt x="2511" y="2169"/>
                      </a:lnTo>
                      <a:lnTo>
                        <a:pt x="2508" y="2179"/>
                      </a:lnTo>
                      <a:lnTo>
                        <a:pt x="2511" y="2169"/>
                      </a:lnTo>
                      <a:lnTo>
                        <a:pt x="2512" y="2160"/>
                      </a:lnTo>
                      <a:lnTo>
                        <a:pt x="2512" y="2147"/>
                      </a:lnTo>
                      <a:lnTo>
                        <a:pt x="2512" y="2138"/>
                      </a:lnTo>
                      <a:lnTo>
                        <a:pt x="2513" y="2137"/>
                      </a:lnTo>
                      <a:lnTo>
                        <a:pt x="2505" y="2135"/>
                      </a:lnTo>
                      <a:lnTo>
                        <a:pt x="2499" y="2132"/>
                      </a:lnTo>
                      <a:lnTo>
                        <a:pt x="2494" y="2136"/>
                      </a:lnTo>
                      <a:lnTo>
                        <a:pt x="2488" y="2138"/>
                      </a:lnTo>
                      <a:lnTo>
                        <a:pt x="2492" y="2136"/>
                      </a:lnTo>
                      <a:lnTo>
                        <a:pt x="2498" y="2133"/>
                      </a:lnTo>
                      <a:lnTo>
                        <a:pt x="2504" y="2136"/>
                      </a:lnTo>
                      <a:lnTo>
                        <a:pt x="2512" y="2138"/>
                      </a:lnTo>
                      <a:close/>
                      <a:moveTo>
                        <a:pt x="2507" y="2189"/>
                      </a:moveTo>
                      <a:lnTo>
                        <a:pt x="2507" y="2189"/>
                      </a:lnTo>
                      <a:lnTo>
                        <a:pt x="2511" y="2199"/>
                      </a:lnTo>
                      <a:lnTo>
                        <a:pt x="2514" y="2210"/>
                      </a:lnTo>
                      <a:lnTo>
                        <a:pt x="2518" y="2220"/>
                      </a:lnTo>
                      <a:lnTo>
                        <a:pt x="2521" y="2230"/>
                      </a:lnTo>
                      <a:lnTo>
                        <a:pt x="2521" y="2230"/>
                      </a:lnTo>
                      <a:lnTo>
                        <a:pt x="2518" y="2220"/>
                      </a:lnTo>
                      <a:lnTo>
                        <a:pt x="2516" y="2210"/>
                      </a:lnTo>
                      <a:lnTo>
                        <a:pt x="2511" y="2199"/>
                      </a:lnTo>
                      <a:lnTo>
                        <a:pt x="2507" y="2189"/>
                      </a:lnTo>
                      <a:close/>
                      <a:moveTo>
                        <a:pt x="2323" y="2184"/>
                      </a:moveTo>
                      <a:lnTo>
                        <a:pt x="2323" y="2182"/>
                      </a:lnTo>
                      <a:lnTo>
                        <a:pt x="2323" y="2181"/>
                      </a:lnTo>
                      <a:lnTo>
                        <a:pt x="2323" y="2182"/>
                      </a:lnTo>
                      <a:lnTo>
                        <a:pt x="2323" y="2184"/>
                      </a:lnTo>
                      <a:close/>
                      <a:moveTo>
                        <a:pt x="2192" y="2149"/>
                      </a:moveTo>
                      <a:lnTo>
                        <a:pt x="2189" y="2147"/>
                      </a:lnTo>
                      <a:lnTo>
                        <a:pt x="2188" y="2147"/>
                      </a:lnTo>
                      <a:lnTo>
                        <a:pt x="2183" y="2144"/>
                      </a:lnTo>
                      <a:lnTo>
                        <a:pt x="2177" y="2141"/>
                      </a:lnTo>
                      <a:lnTo>
                        <a:pt x="2183" y="2144"/>
                      </a:lnTo>
                      <a:lnTo>
                        <a:pt x="2188" y="2147"/>
                      </a:lnTo>
                      <a:lnTo>
                        <a:pt x="2189" y="2147"/>
                      </a:lnTo>
                      <a:lnTo>
                        <a:pt x="2192" y="2149"/>
                      </a:lnTo>
                      <a:close/>
                      <a:moveTo>
                        <a:pt x="2100" y="2089"/>
                      </a:moveTo>
                      <a:lnTo>
                        <a:pt x="2093" y="2080"/>
                      </a:lnTo>
                      <a:lnTo>
                        <a:pt x="2085" y="2072"/>
                      </a:lnTo>
                      <a:lnTo>
                        <a:pt x="2076" y="2072"/>
                      </a:lnTo>
                      <a:lnTo>
                        <a:pt x="2063" y="2072"/>
                      </a:lnTo>
                      <a:lnTo>
                        <a:pt x="2054" y="2066"/>
                      </a:lnTo>
                      <a:lnTo>
                        <a:pt x="2045" y="2059"/>
                      </a:lnTo>
                      <a:lnTo>
                        <a:pt x="2045" y="2059"/>
                      </a:lnTo>
                      <a:lnTo>
                        <a:pt x="2054" y="2067"/>
                      </a:lnTo>
                      <a:lnTo>
                        <a:pt x="2063" y="2074"/>
                      </a:lnTo>
                      <a:lnTo>
                        <a:pt x="2076" y="2074"/>
                      </a:lnTo>
                      <a:lnTo>
                        <a:pt x="2087" y="2074"/>
                      </a:lnTo>
                      <a:lnTo>
                        <a:pt x="2093" y="2081"/>
                      </a:lnTo>
                      <a:lnTo>
                        <a:pt x="2100" y="2089"/>
                      </a:lnTo>
                      <a:close/>
                      <a:moveTo>
                        <a:pt x="2049" y="2018"/>
                      </a:moveTo>
                      <a:lnTo>
                        <a:pt x="2049" y="2018"/>
                      </a:lnTo>
                      <a:lnTo>
                        <a:pt x="2049" y="2017"/>
                      </a:lnTo>
                      <a:lnTo>
                        <a:pt x="2049" y="2018"/>
                      </a:lnTo>
                      <a:close/>
                      <a:moveTo>
                        <a:pt x="2093" y="1966"/>
                      </a:moveTo>
                      <a:lnTo>
                        <a:pt x="2094" y="1965"/>
                      </a:lnTo>
                      <a:lnTo>
                        <a:pt x="2084" y="1958"/>
                      </a:lnTo>
                      <a:lnTo>
                        <a:pt x="2074" y="1952"/>
                      </a:lnTo>
                      <a:lnTo>
                        <a:pt x="2063" y="1945"/>
                      </a:lnTo>
                      <a:lnTo>
                        <a:pt x="2053" y="1936"/>
                      </a:lnTo>
                      <a:lnTo>
                        <a:pt x="2042" y="1927"/>
                      </a:lnTo>
                      <a:lnTo>
                        <a:pt x="2031" y="1921"/>
                      </a:lnTo>
                      <a:lnTo>
                        <a:pt x="2024" y="1921"/>
                      </a:lnTo>
                      <a:lnTo>
                        <a:pt x="2018" y="1922"/>
                      </a:lnTo>
                      <a:lnTo>
                        <a:pt x="2013" y="1922"/>
                      </a:lnTo>
                      <a:lnTo>
                        <a:pt x="2009" y="1921"/>
                      </a:lnTo>
                      <a:lnTo>
                        <a:pt x="1995" y="1904"/>
                      </a:lnTo>
                      <a:lnTo>
                        <a:pt x="1980" y="1888"/>
                      </a:lnTo>
                      <a:lnTo>
                        <a:pt x="1971" y="1888"/>
                      </a:lnTo>
                      <a:lnTo>
                        <a:pt x="1962" y="1888"/>
                      </a:lnTo>
                      <a:lnTo>
                        <a:pt x="1960" y="1886"/>
                      </a:lnTo>
                      <a:lnTo>
                        <a:pt x="1957" y="1883"/>
                      </a:lnTo>
                      <a:lnTo>
                        <a:pt x="1954" y="1879"/>
                      </a:lnTo>
                      <a:lnTo>
                        <a:pt x="1953" y="1875"/>
                      </a:lnTo>
                      <a:lnTo>
                        <a:pt x="1952" y="1868"/>
                      </a:lnTo>
                      <a:lnTo>
                        <a:pt x="1949" y="1860"/>
                      </a:lnTo>
                      <a:lnTo>
                        <a:pt x="1944" y="1849"/>
                      </a:lnTo>
                      <a:lnTo>
                        <a:pt x="1939" y="1839"/>
                      </a:lnTo>
                      <a:lnTo>
                        <a:pt x="1934" y="1829"/>
                      </a:lnTo>
                      <a:lnTo>
                        <a:pt x="1930" y="1818"/>
                      </a:lnTo>
                      <a:lnTo>
                        <a:pt x="1930" y="1820"/>
                      </a:lnTo>
                      <a:lnTo>
                        <a:pt x="1934" y="1830"/>
                      </a:lnTo>
                      <a:lnTo>
                        <a:pt x="1939" y="1840"/>
                      </a:lnTo>
                      <a:lnTo>
                        <a:pt x="1944" y="1851"/>
                      </a:lnTo>
                      <a:lnTo>
                        <a:pt x="1948" y="1861"/>
                      </a:lnTo>
                      <a:lnTo>
                        <a:pt x="1950" y="1869"/>
                      </a:lnTo>
                      <a:lnTo>
                        <a:pt x="1953" y="1877"/>
                      </a:lnTo>
                      <a:lnTo>
                        <a:pt x="1954" y="1881"/>
                      </a:lnTo>
                      <a:lnTo>
                        <a:pt x="1956" y="1884"/>
                      </a:lnTo>
                      <a:lnTo>
                        <a:pt x="1958" y="1887"/>
                      </a:lnTo>
                      <a:lnTo>
                        <a:pt x="1961" y="1888"/>
                      </a:lnTo>
                      <a:lnTo>
                        <a:pt x="1971" y="1888"/>
                      </a:lnTo>
                      <a:lnTo>
                        <a:pt x="1980" y="1888"/>
                      </a:lnTo>
                      <a:lnTo>
                        <a:pt x="1995" y="1905"/>
                      </a:lnTo>
                      <a:lnTo>
                        <a:pt x="2007" y="1922"/>
                      </a:lnTo>
                      <a:lnTo>
                        <a:pt x="2011" y="1923"/>
                      </a:lnTo>
                      <a:lnTo>
                        <a:pt x="2018" y="1923"/>
                      </a:lnTo>
                      <a:lnTo>
                        <a:pt x="2024" y="1922"/>
                      </a:lnTo>
                      <a:lnTo>
                        <a:pt x="2031" y="1922"/>
                      </a:lnTo>
                      <a:lnTo>
                        <a:pt x="2041" y="1928"/>
                      </a:lnTo>
                      <a:lnTo>
                        <a:pt x="2052" y="1938"/>
                      </a:lnTo>
                      <a:lnTo>
                        <a:pt x="2062" y="1947"/>
                      </a:lnTo>
                      <a:lnTo>
                        <a:pt x="2072" y="1954"/>
                      </a:lnTo>
                      <a:lnTo>
                        <a:pt x="2083" y="1960"/>
                      </a:lnTo>
                      <a:lnTo>
                        <a:pt x="2093" y="1966"/>
                      </a:lnTo>
                      <a:close/>
                      <a:moveTo>
                        <a:pt x="2096" y="1966"/>
                      </a:moveTo>
                      <a:lnTo>
                        <a:pt x="2100" y="1971"/>
                      </a:lnTo>
                      <a:lnTo>
                        <a:pt x="2103" y="1976"/>
                      </a:lnTo>
                      <a:lnTo>
                        <a:pt x="2100" y="1971"/>
                      </a:lnTo>
                      <a:lnTo>
                        <a:pt x="2097" y="1966"/>
                      </a:lnTo>
                      <a:lnTo>
                        <a:pt x="2096" y="1966"/>
                      </a:lnTo>
                      <a:close/>
                      <a:moveTo>
                        <a:pt x="2215" y="2006"/>
                      </a:moveTo>
                      <a:lnTo>
                        <a:pt x="2221" y="2014"/>
                      </a:lnTo>
                      <a:lnTo>
                        <a:pt x="2227" y="2023"/>
                      </a:lnTo>
                      <a:lnTo>
                        <a:pt x="2232" y="2031"/>
                      </a:lnTo>
                      <a:lnTo>
                        <a:pt x="2240" y="2037"/>
                      </a:lnTo>
                      <a:lnTo>
                        <a:pt x="2227" y="2023"/>
                      </a:lnTo>
                      <a:lnTo>
                        <a:pt x="2216" y="2008"/>
                      </a:lnTo>
                      <a:lnTo>
                        <a:pt x="2215" y="2006"/>
                      </a:lnTo>
                      <a:close/>
                      <a:moveTo>
                        <a:pt x="2276" y="2022"/>
                      </a:moveTo>
                      <a:lnTo>
                        <a:pt x="2276" y="2035"/>
                      </a:lnTo>
                      <a:lnTo>
                        <a:pt x="2276" y="2049"/>
                      </a:lnTo>
                      <a:lnTo>
                        <a:pt x="2276" y="2055"/>
                      </a:lnTo>
                      <a:lnTo>
                        <a:pt x="2278" y="2059"/>
                      </a:lnTo>
                      <a:lnTo>
                        <a:pt x="2281" y="2065"/>
                      </a:lnTo>
                      <a:lnTo>
                        <a:pt x="2285" y="2067"/>
                      </a:lnTo>
                      <a:lnTo>
                        <a:pt x="2286" y="2068"/>
                      </a:lnTo>
                      <a:lnTo>
                        <a:pt x="2282" y="2065"/>
                      </a:lnTo>
                      <a:lnTo>
                        <a:pt x="2280" y="2061"/>
                      </a:lnTo>
                      <a:lnTo>
                        <a:pt x="2277" y="2055"/>
                      </a:lnTo>
                      <a:lnTo>
                        <a:pt x="2276" y="2049"/>
                      </a:lnTo>
                      <a:lnTo>
                        <a:pt x="2277" y="2036"/>
                      </a:lnTo>
                      <a:lnTo>
                        <a:pt x="2276" y="2022"/>
                      </a:lnTo>
                      <a:lnTo>
                        <a:pt x="2276" y="2022"/>
                      </a:lnTo>
                      <a:close/>
                      <a:moveTo>
                        <a:pt x="2335" y="2072"/>
                      </a:moveTo>
                      <a:lnTo>
                        <a:pt x="2335" y="2084"/>
                      </a:lnTo>
                      <a:lnTo>
                        <a:pt x="2335" y="2096"/>
                      </a:lnTo>
                      <a:lnTo>
                        <a:pt x="2347" y="2098"/>
                      </a:lnTo>
                      <a:lnTo>
                        <a:pt x="2363" y="2101"/>
                      </a:lnTo>
                      <a:lnTo>
                        <a:pt x="2373" y="2112"/>
                      </a:lnTo>
                      <a:lnTo>
                        <a:pt x="2382" y="2124"/>
                      </a:lnTo>
                      <a:lnTo>
                        <a:pt x="2385" y="2124"/>
                      </a:lnTo>
                      <a:lnTo>
                        <a:pt x="2386" y="2124"/>
                      </a:lnTo>
                      <a:lnTo>
                        <a:pt x="2385" y="2124"/>
                      </a:lnTo>
                      <a:lnTo>
                        <a:pt x="2383" y="2124"/>
                      </a:lnTo>
                      <a:lnTo>
                        <a:pt x="2374" y="2111"/>
                      </a:lnTo>
                      <a:lnTo>
                        <a:pt x="2365" y="2100"/>
                      </a:lnTo>
                      <a:lnTo>
                        <a:pt x="2348" y="2098"/>
                      </a:lnTo>
                      <a:lnTo>
                        <a:pt x="2337" y="2096"/>
                      </a:lnTo>
                      <a:lnTo>
                        <a:pt x="2337" y="2084"/>
                      </a:lnTo>
                      <a:lnTo>
                        <a:pt x="2337" y="2072"/>
                      </a:lnTo>
                      <a:lnTo>
                        <a:pt x="2335" y="2072"/>
                      </a:lnTo>
                      <a:close/>
                      <a:moveTo>
                        <a:pt x="2396" y="2119"/>
                      </a:moveTo>
                      <a:lnTo>
                        <a:pt x="2399" y="2118"/>
                      </a:lnTo>
                      <a:lnTo>
                        <a:pt x="2400" y="2119"/>
                      </a:lnTo>
                      <a:lnTo>
                        <a:pt x="2406" y="2127"/>
                      </a:lnTo>
                      <a:lnTo>
                        <a:pt x="2415" y="2133"/>
                      </a:lnTo>
                      <a:lnTo>
                        <a:pt x="2416" y="2133"/>
                      </a:lnTo>
                      <a:lnTo>
                        <a:pt x="2417" y="2132"/>
                      </a:lnTo>
                      <a:lnTo>
                        <a:pt x="2416" y="2132"/>
                      </a:lnTo>
                      <a:lnTo>
                        <a:pt x="2416" y="2132"/>
                      </a:lnTo>
                      <a:lnTo>
                        <a:pt x="2407" y="2125"/>
                      </a:lnTo>
                      <a:lnTo>
                        <a:pt x="2402" y="2119"/>
                      </a:lnTo>
                      <a:lnTo>
                        <a:pt x="2399" y="2118"/>
                      </a:lnTo>
                      <a:lnTo>
                        <a:pt x="2396" y="2119"/>
                      </a:lnTo>
                      <a:close/>
                      <a:moveTo>
                        <a:pt x="2430" y="2120"/>
                      </a:moveTo>
                      <a:lnTo>
                        <a:pt x="2431" y="2119"/>
                      </a:lnTo>
                      <a:lnTo>
                        <a:pt x="2433" y="2119"/>
                      </a:lnTo>
                      <a:lnTo>
                        <a:pt x="2435" y="2120"/>
                      </a:lnTo>
                      <a:lnTo>
                        <a:pt x="2438" y="2122"/>
                      </a:lnTo>
                      <a:lnTo>
                        <a:pt x="2441" y="2124"/>
                      </a:lnTo>
                      <a:lnTo>
                        <a:pt x="2442" y="2127"/>
                      </a:lnTo>
                      <a:lnTo>
                        <a:pt x="2446" y="2133"/>
                      </a:lnTo>
                      <a:lnTo>
                        <a:pt x="2451" y="2138"/>
                      </a:lnTo>
                      <a:lnTo>
                        <a:pt x="2456" y="2141"/>
                      </a:lnTo>
                      <a:lnTo>
                        <a:pt x="2460" y="2145"/>
                      </a:lnTo>
                      <a:lnTo>
                        <a:pt x="2465" y="2146"/>
                      </a:lnTo>
                      <a:lnTo>
                        <a:pt x="2470" y="2147"/>
                      </a:lnTo>
                      <a:lnTo>
                        <a:pt x="2474" y="2146"/>
                      </a:lnTo>
                      <a:lnTo>
                        <a:pt x="2479" y="2145"/>
                      </a:lnTo>
                      <a:lnTo>
                        <a:pt x="2476" y="2146"/>
                      </a:lnTo>
                      <a:lnTo>
                        <a:pt x="2472" y="2146"/>
                      </a:lnTo>
                      <a:lnTo>
                        <a:pt x="2466" y="2146"/>
                      </a:lnTo>
                      <a:lnTo>
                        <a:pt x="2461" y="2144"/>
                      </a:lnTo>
                      <a:lnTo>
                        <a:pt x="2456" y="2141"/>
                      </a:lnTo>
                      <a:lnTo>
                        <a:pt x="2452" y="2137"/>
                      </a:lnTo>
                      <a:lnTo>
                        <a:pt x="2447" y="2132"/>
                      </a:lnTo>
                      <a:lnTo>
                        <a:pt x="2443" y="2125"/>
                      </a:lnTo>
                      <a:lnTo>
                        <a:pt x="2442" y="2123"/>
                      </a:lnTo>
                      <a:lnTo>
                        <a:pt x="2439" y="2122"/>
                      </a:lnTo>
                      <a:lnTo>
                        <a:pt x="2437" y="2119"/>
                      </a:lnTo>
                      <a:lnTo>
                        <a:pt x="2434" y="2119"/>
                      </a:lnTo>
                      <a:lnTo>
                        <a:pt x="2431" y="2119"/>
                      </a:lnTo>
                      <a:lnTo>
                        <a:pt x="2430" y="2120"/>
                      </a:lnTo>
                      <a:close/>
                      <a:moveTo>
                        <a:pt x="2704" y="2154"/>
                      </a:moveTo>
                      <a:lnTo>
                        <a:pt x="2704" y="2157"/>
                      </a:lnTo>
                      <a:lnTo>
                        <a:pt x="2705" y="2160"/>
                      </a:lnTo>
                      <a:lnTo>
                        <a:pt x="2722" y="2162"/>
                      </a:lnTo>
                      <a:lnTo>
                        <a:pt x="2737" y="2164"/>
                      </a:lnTo>
                      <a:lnTo>
                        <a:pt x="2743" y="2171"/>
                      </a:lnTo>
                      <a:lnTo>
                        <a:pt x="2746" y="2180"/>
                      </a:lnTo>
                      <a:lnTo>
                        <a:pt x="2748" y="2184"/>
                      </a:lnTo>
                      <a:lnTo>
                        <a:pt x="2749" y="2189"/>
                      </a:lnTo>
                      <a:lnTo>
                        <a:pt x="2749" y="2193"/>
                      </a:lnTo>
                      <a:lnTo>
                        <a:pt x="2749" y="2197"/>
                      </a:lnTo>
                      <a:lnTo>
                        <a:pt x="2750" y="2193"/>
                      </a:lnTo>
                      <a:lnTo>
                        <a:pt x="2750" y="2188"/>
                      </a:lnTo>
                      <a:lnTo>
                        <a:pt x="2750" y="2184"/>
                      </a:lnTo>
                      <a:lnTo>
                        <a:pt x="2749" y="2179"/>
                      </a:lnTo>
                      <a:lnTo>
                        <a:pt x="2744" y="2169"/>
                      </a:lnTo>
                      <a:lnTo>
                        <a:pt x="2737" y="2160"/>
                      </a:lnTo>
                      <a:lnTo>
                        <a:pt x="2723" y="2159"/>
                      </a:lnTo>
                      <a:lnTo>
                        <a:pt x="2706" y="2157"/>
                      </a:lnTo>
                      <a:lnTo>
                        <a:pt x="2705" y="2155"/>
                      </a:lnTo>
                      <a:lnTo>
                        <a:pt x="2704" y="2154"/>
                      </a:lnTo>
                      <a:close/>
                      <a:moveTo>
                        <a:pt x="2560" y="2182"/>
                      </a:moveTo>
                      <a:lnTo>
                        <a:pt x="2566" y="2173"/>
                      </a:lnTo>
                      <a:lnTo>
                        <a:pt x="2571" y="2164"/>
                      </a:lnTo>
                      <a:lnTo>
                        <a:pt x="2575" y="2154"/>
                      </a:lnTo>
                      <a:lnTo>
                        <a:pt x="2577" y="2146"/>
                      </a:lnTo>
                      <a:lnTo>
                        <a:pt x="2579" y="2135"/>
                      </a:lnTo>
                      <a:lnTo>
                        <a:pt x="2582" y="2123"/>
                      </a:lnTo>
                      <a:lnTo>
                        <a:pt x="2591" y="2116"/>
                      </a:lnTo>
                      <a:lnTo>
                        <a:pt x="2600" y="2109"/>
                      </a:lnTo>
                      <a:lnTo>
                        <a:pt x="2610" y="2111"/>
                      </a:lnTo>
                      <a:lnTo>
                        <a:pt x="2618" y="2114"/>
                      </a:lnTo>
                      <a:lnTo>
                        <a:pt x="2625" y="2112"/>
                      </a:lnTo>
                      <a:lnTo>
                        <a:pt x="2629" y="2110"/>
                      </a:lnTo>
                      <a:lnTo>
                        <a:pt x="2631" y="2109"/>
                      </a:lnTo>
                      <a:lnTo>
                        <a:pt x="2632" y="2107"/>
                      </a:lnTo>
                      <a:lnTo>
                        <a:pt x="2635" y="2109"/>
                      </a:lnTo>
                      <a:lnTo>
                        <a:pt x="2636" y="2109"/>
                      </a:lnTo>
                      <a:lnTo>
                        <a:pt x="2643" y="2111"/>
                      </a:lnTo>
                      <a:lnTo>
                        <a:pt x="2648" y="2114"/>
                      </a:lnTo>
                      <a:lnTo>
                        <a:pt x="2652" y="2119"/>
                      </a:lnTo>
                      <a:lnTo>
                        <a:pt x="2654" y="2123"/>
                      </a:lnTo>
                      <a:lnTo>
                        <a:pt x="2662" y="2125"/>
                      </a:lnTo>
                      <a:lnTo>
                        <a:pt x="2669" y="2127"/>
                      </a:lnTo>
                      <a:lnTo>
                        <a:pt x="2678" y="2127"/>
                      </a:lnTo>
                      <a:lnTo>
                        <a:pt x="2687" y="2128"/>
                      </a:lnTo>
                      <a:lnTo>
                        <a:pt x="2696" y="2125"/>
                      </a:lnTo>
                      <a:lnTo>
                        <a:pt x="2705" y="2123"/>
                      </a:lnTo>
                      <a:lnTo>
                        <a:pt x="2708" y="2127"/>
                      </a:lnTo>
                      <a:lnTo>
                        <a:pt x="2709" y="2131"/>
                      </a:lnTo>
                      <a:lnTo>
                        <a:pt x="2709" y="2135"/>
                      </a:lnTo>
                      <a:lnTo>
                        <a:pt x="2709" y="2138"/>
                      </a:lnTo>
                      <a:lnTo>
                        <a:pt x="2710" y="2138"/>
                      </a:lnTo>
                      <a:lnTo>
                        <a:pt x="2728" y="2136"/>
                      </a:lnTo>
                      <a:lnTo>
                        <a:pt x="2746" y="2133"/>
                      </a:lnTo>
                      <a:lnTo>
                        <a:pt x="2763" y="2133"/>
                      </a:lnTo>
                      <a:lnTo>
                        <a:pt x="2775" y="2133"/>
                      </a:lnTo>
                      <a:lnTo>
                        <a:pt x="2775" y="2133"/>
                      </a:lnTo>
                      <a:lnTo>
                        <a:pt x="2775" y="2132"/>
                      </a:lnTo>
                      <a:lnTo>
                        <a:pt x="2763" y="2132"/>
                      </a:lnTo>
                      <a:lnTo>
                        <a:pt x="2748" y="2132"/>
                      </a:lnTo>
                      <a:lnTo>
                        <a:pt x="2730" y="2135"/>
                      </a:lnTo>
                      <a:lnTo>
                        <a:pt x="2711" y="2137"/>
                      </a:lnTo>
                      <a:lnTo>
                        <a:pt x="2711" y="2133"/>
                      </a:lnTo>
                      <a:lnTo>
                        <a:pt x="2711" y="2128"/>
                      </a:lnTo>
                      <a:lnTo>
                        <a:pt x="2709" y="2123"/>
                      </a:lnTo>
                      <a:lnTo>
                        <a:pt x="2706" y="2119"/>
                      </a:lnTo>
                      <a:lnTo>
                        <a:pt x="2697" y="2122"/>
                      </a:lnTo>
                      <a:lnTo>
                        <a:pt x="2688" y="2124"/>
                      </a:lnTo>
                      <a:lnTo>
                        <a:pt x="2679" y="2123"/>
                      </a:lnTo>
                      <a:lnTo>
                        <a:pt x="2670" y="2123"/>
                      </a:lnTo>
                      <a:lnTo>
                        <a:pt x="2664" y="2122"/>
                      </a:lnTo>
                      <a:lnTo>
                        <a:pt x="2656" y="2119"/>
                      </a:lnTo>
                      <a:lnTo>
                        <a:pt x="2652" y="2115"/>
                      </a:lnTo>
                      <a:lnTo>
                        <a:pt x="2648" y="2110"/>
                      </a:lnTo>
                      <a:lnTo>
                        <a:pt x="2643" y="2106"/>
                      </a:lnTo>
                      <a:lnTo>
                        <a:pt x="2638" y="2105"/>
                      </a:lnTo>
                      <a:lnTo>
                        <a:pt x="2636" y="2103"/>
                      </a:lnTo>
                      <a:lnTo>
                        <a:pt x="2634" y="2103"/>
                      </a:lnTo>
                      <a:lnTo>
                        <a:pt x="2632" y="2103"/>
                      </a:lnTo>
                      <a:lnTo>
                        <a:pt x="2630" y="2105"/>
                      </a:lnTo>
                      <a:lnTo>
                        <a:pt x="2625" y="2107"/>
                      </a:lnTo>
                      <a:lnTo>
                        <a:pt x="2619" y="2109"/>
                      </a:lnTo>
                      <a:lnTo>
                        <a:pt x="2612" y="2107"/>
                      </a:lnTo>
                      <a:lnTo>
                        <a:pt x="2600" y="2105"/>
                      </a:lnTo>
                      <a:lnTo>
                        <a:pt x="2591" y="2111"/>
                      </a:lnTo>
                      <a:lnTo>
                        <a:pt x="2582" y="2119"/>
                      </a:lnTo>
                      <a:lnTo>
                        <a:pt x="2579" y="2129"/>
                      </a:lnTo>
                      <a:lnTo>
                        <a:pt x="2577" y="2142"/>
                      </a:lnTo>
                      <a:lnTo>
                        <a:pt x="2575" y="2150"/>
                      </a:lnTo>
                      <a:lnTo>
                        <a:pt x="2571" y="2160"/>
                      </a:lnTo>
                      <a:lnTo>
                        <a:pt x="2566" y="2169"/>
                      </a:lnTo>
                      <a:lnTo>
                        <a:pt x="2558" y="2179"/>
                      </a:lnTo>
                      <a:lnTo>
                        <a:pt x="2556" y="2164"/>
                      </a:lnTo>
                      <a:lnTo>
                        <a:pt x="2555" y="2146"/>
                      </a:lnTo>
                      <a:lnTo>
                        <a:pt x="2555" y="2138"/>
                      </a:lnTo>
                      <a:lnTo>
                        <a:pt x="2556" y="2131"/>
                      </a:lnTo>
                      <a:lnTo>
                        <a:pt x="2556" y="2122"/>
                      </a:lnTo>
                      <a:lnTo>
                        <a:pt x="2555" y="2114"/>
                      </a:lnTo>
                      <a:lnTo>
                        <a:pt x="2549" y="2112"/>
                      </a:lnTo>
                      <a:lnTo>
                        <a:pt x="2544" y="2112"/>
                      </a:lnTo>
                      <a:lnTo>
                        <a:pt x="2540" y="2114"/>
                      </a:lnTo>
                      <a:lnTo>
                        <a:pt x="2535" y="2114"/>
                      </a:lnTo>
                      <a:lnTo>
                        <a:pt x="2531" y="2116"/>
                      </a:lnTo>
                      <a:lnTo>
                        <a:pt x="2527" y="2120"/>
                      </a:lnTo>
                      <a:lnTo>
                        <a:pt x="2531" y="2118"/>
                      </a:lnTo>
                      <a:lnTo>
                        <a:pt x="2535" y="2115"/>
                      </a:lnTo>
                      <a:lnTo>
                        <a:pt x="2539" y="2114"/>
                      </a:lnTo>
                      <a:lnTo>
                        <a:pt x="2543" y="2114"/>
                      </a:lnTo>
                      <a:lnTo>
                        <a:pt x="2548" y="2112"/>
                      </a:lnTo>
                      <a:lnTo>
                        <a:pt x="2553" y="2115"/>
                      </a:lnTo>
                      <a:lnTo>
                        <a:pt x="2555" y="2123"/>
                      </a:lnTo>
                      <a:lnTo>
                        <a:pt x="2555" y="2131"/>
                      </a:lnTo>
                      <a:lnTo>
                        <a:pt x="2553" y="2140"/>
                      </a:lnTo>
                      <a:lnTo>
                        <a:pt x="2553" y="2147"/>
                      </a:lnTo>
                      <a:lnTo>
                        <a:pt x="2556" y="2166"/>
                      </a:lnTo>
                      <a:lnTo>
                        <a:pt x="2557" y="2179"/>
                      </a:lnTo>
                      <a:lnTo>
                        <a:pt x="2558" y="2181"/>
                      </a:lnTo>
                      <a:lnTo>
                        <a:pt x="2560" y="2182"/>
                      </a:lnTo>
                      <a:close/>
                      <a:moveTo>
                        <a:pt x="5223" y="162"/>
                      </a:moveTo>
                      <a:lnTo>
                        <a:pt x="5233" y="178"/>
                      </a:lnTo>
                      <a:lnTo>
                        <a:pt x="5241" y="193"/>
                      </a:lnTo>
                      <a:lnTo>
                        <a:pt x="5249" y="210"/>
                      </a:lnTo>
                      <a:lnTo>
                        <a:pt x="5255" y="227"/>
                      </a:lnTo>
                      <a:lnTo>
                        <a:pt x="5259" y="240"/>
                      </a:lnTo>
                      <a:lnTo>
                        <a:pt x="5264" y="253"/>
                      </a:lnTo>
                      <a:lnTo>
                        <a:pt x="5269" y="265"/>
                      </a:lnTo>
                      <a:lnTo>
                        <a:pt x="5275" y="278"/>
                      </a:lnTo>
                      <a:lnTo>
                        <a:pt x="5276" y="293"/>
                      </a:lnTo>
                      <a:lnTo>
                        <a:pt x="5277" y="308"/>
                      </a:lnTo>
                      <a:lnTo>
                        <a:pt x="5277" y="315"/>
                      </a:lnTo>
                      <a:lnTo>
                        <a:pt x="5279" y="323"/>
                      </a:lnTo>
                      <a:lnTo>
                        <a:pt x="5280" y="331"/>
                      </a:lnTo>
                      <a:lnTo>
                        <a:pt x="5282" y="337"/>
                      </a:lnTo>
                      <a:lnTo>
                        <a:pt x="5284" y="336"/>
                      </a:lnTo>
                      <a:lnTo>
                        <a:pt x="5286" y="331"/>
                      </a:lnTo>
                      <a:lnTo>
                        <a:pt x="5288" y="330"/>
                      </a:lnTo>
                      <a:lnTo>
                        <a:pt x="5289" y="328"/>
                      </a:lnTo>
                      <a:lnTo>
                        <a:pt x="5290" y="327"/>
                      </a:lnTo>
                      <a:lnTo>
                        <a:pt x="5293" y="328"/>
                      </a:lnTo>
                      <a:lnTo>
                        <a:pt x="5301" y="341"/>
                      </a:lnTo>
                      <a:lnTo>
                        <a:pt x="5308" y="354"/>
                      </a:lnTo>
                      <a:lnTo>
                        <a:pt x="5315" y="367"/>
                      </a:lnTo>
                      <a:lnTo>
                        <a:pt x="5321" y="381"/>
                      </a:lnTo>
                      <a:lnTo>
                        <a:pt x="5334" y="411"/>
                      </a:lnTo>
                      <a:lnTo>
                        <a:pt x="5349" y="440"/>
                      </a:lnTo>
                      <a:lnTo>
                        <a:pt x="5360" y="457"/>
                      </a:lnTo>
                      <a:lnTo>
                        <a:pt x="5374" y="475"/>
                      </a:lnTo>
                      <a:lnTo>
                        <a:pt x="5389" y="493"/>
                      </a:lnTo>
                      <a:lnTo>
                        <a:pt x="5404" y="514"/>
                      </a:lnTo>
                      <a:lnTo>
                        <a:pt x="5407" y="523"/>
                      </a:lnTo>
                      <a:lnTo>
                        <a:pt x="5411" y="533"/>
                      </a:lnTo>
                      <a:lnTo>
                        <a:pt x="5416" y="545"/>
                      </a:lnTo>
                      <a:lnTo>
                        <a:pt x="5422" y="554"/>
                      </a:lnTo>
                      <a:lnTo>
                        <a:pt x="5426" y="556"/>
                      </a:lnTo>
                      <a:lnTo>
                        <a:pt x="5432" y="558"/>
                      </a:lnTo>
                      <a:lnTo>
                        <a:pt x="5434" y="558"/>
                      </a:lnTo>
                      <a:lnTo>
                        <a:pt x="5437" y="559"/>
                      </a:lnTo>
                      <a:lnTo>
                        <a:pt x="5438" y="560"/>
                      </a:lnTo>
                      <a:lnTo>
                        <a:pt x="5441" y="564"/>
                      </a:lnTo>
                      <a:lnTo>
                        <a:pt x="5441" y="568"/>
                      </a:lnTo>
                      <a:lnTo>
                        <a:pt x="5439" y="573"/>
                      </a:lnTo>
                      <a:lnTo>
                        <a:pt x="5438" y="578"/>
                      </a:lnTo>
                      <a:lnTo>
                        <a:pt x="5437" y="582"/>
                      </a:lnTo>
                      <a:lnTo>
                        <a:pt x="5432" y="573"/>
                      </a:lnTo>
                      <a:lnTo>
                        <a:pt x="5422" y="561"/>
                      </a:lnTo>
                      <a:lnTo>
                        <a:pt x="5413" y="554"/>
                      </a:lnTo>
                      <a:lnTo>
                        <a:pt x="5402" y="539"/>
                      </a:lnTo>
                      <a:lnTo>
                        <a:pt x="5389" y="526"/>
                      </a:lnTo>
                      <a:lnTo>
                        <a:pt x="5382" y="521"/>
                      </a:lnTo>
                      <a:lnTo>
                        <a:pt x="5373" y="516"/>
                      </a:lnTo>
                      <a:lnTo>
                        <a:pt x="5363" y="514"/>
                      </a:lnTo>
                      <a:lnTo>
                        <a:pt x="5352" y="514"/>
                      </a:lnTo>
                      <a:lnTo>
                        <a:pt x="5346" y="516"/>
                      </a:lnTo>
                      <a:lnTo>
                        <a:pt x="5339" y="520"/>
                      </a:lnTo>
                      <a:lnTo>
                        <a:pt x="5333" y="525"/>
                      </a:lnTo>
                      <a:lnTo>
                        <a:pt x="5330" y="532"/>
                      </a:lnTo>
                      <a:lnTo>
                        <a:pt x="5328" y="550"/>
                      </a:lnTo>
                      <a:lnTo>
                        <a:pt x="5328" y="569"/>
                      </a:lnTo>
                      <a:lnTo>
                        <a:pt x="5329" y="589"/>
                      </a:lnTo>
                      <a:lnTo>
                        <a:pt x="5330" y="609"/>
                      </a:lnTo>
                      <a:lnTo>
                        <a:pt x="5327" y="615"/>
                      </a:lnTo>
                      <a:lnTo>
                        <a:pt x="5324" y="620"/>
                      </a:lnTo>
                      <a:lnTo>
                        <a:pt x="5323" y="622"/>
                      </a:lnTo>
                      <a:lnTo>
                        <a:pt x="5323" y="626"/>
                      </a:lnTo>
                      <a:lnTo>
                        <a:pt x="5324" y="629"/>
                      </a:lnTo>
                      <a:lnTo>
                        <a:pt x="5325" y="633"/>
                      </a:lnTo>
                      <a:lnTo>
                        <a:pt x="5329" y="638"/>
                      </a:lnTo>
                      <a:lnTo>
                        <a:pt x="5334" y="642"/>
                      </a:lnTo>
                      <a:lnTo>
                        <a:pt x="5339" y="646"/>
                      </a:lnTo>
                      <a:lnTo>
                        <a:pt x="5346" y="648"/>
                      </a:lnTo>
                      <a:lnTo>
                        <a:pt x="5351" y="652"/>
                      </a:lnTo>
                      <a:lnTo>
                        <a:pt x="5358" y="656"/>
                      </a:lnTo>
                      <a:lnTo>
                        <a:pt x="5363" y="660"/>
                      </a:lnTo>
                      <a:lnTo>
                        <a:pt x="5367" y="665"/>
                      </a:lnTo>
                      <a:lnTo>
                        <a:pt x="5369" y="669"/>
                      </a:lnTo>
                      <a:lnTo>
                        <a:pt x="5372" y="674"/>
                      </a:lnTo>
                      <a:lnTo>
                        <a:pt x="5374" y="679"/>
                      </a:lnTo>
                      <a:lnTo>
                        <a:pt x="5376" y="686"/>
                      </a:lnTo>
                      <a:lnTo>
                        <a:pt x="5380" y="699"/>
                      </a:lnTo>
                      <a:lnTo>
                        <a:pt x="5385" y="712"/>
                      </a:lnTo>
                      <a:lnTo>
                        <a:pt x="5397" y="714"/>
                      </a:lnTo>
                      <a:lnTo>
                        <a:pt x="5408" y="720"/>
                      </a:lnTo>
                      <a:lnTo>
                        <a:pt x="5412" y="729"/>
                      </a:lnTo>
                      <a:lnTo>
                        <a:pt x="5415" y="739"/>
                      </a:lnTo>
                      <a:lnTo>
                        <a:pt x="5416" y="751"/>
                      </a:lnTo>
                      <a:lnTo>
                        <a:pt x="5417" y="762"/>
                      </a:lnTo>
                      <a:lnTo>
                        <a:pt x="5415" y="766"/>
                      </a:lnTo>
                      <a:lnTo>
                        <a:pt x="5413" y="767"/>
                      </a:lnTo>
                      <a:lnTo>
                        <a:pt x="5408" y="755"/>
                      </a:lnTo>
                      <a:lnTo>
                        <a:pt x="5404" y="744"/>
                      </a:lnTo>
                      <a:lnTo>
                        <a:pt x="5397" y="739"/>
                      </a:lnTo>
                      <a:lnTo>
                        <a:pt x="5389" y="735"/>
                      </a:lnTo>
                      <a:lnTo>
                        <a:pt x="5381" y="735"/>
                      </a:lnTo>
                      <a:lnTo>
                        <a:pt x="5371" y="734"/>
                      </a:lnTo>
                      <a:lnTo>
                        <a:pt x="5368" y="735"/>
                      </a:lnTo>
                      <a:lnTo>
                        <a:pt x="5364" y="738"/>
                      </a:lnTo>
                      <a:lnTo>
                        <a:pt x="5363" y="740"/>
                      </a:lnTo>
                      <a:lnTo>
                        <a:pt x="5362" y="744"/>
                      </a:lnTo>
                      <a:lnTo>
                        <a:pt x="5359" y="755"/>
                      </a:lnTo>
                      <a:lnTo>
                        <a:pt x="5358" y="764"/>
                      </a:lnTo>
                      <a:lnTo>
                        <a:pt x="5358" y="774"/>
                      </a:lnTo>
                      <a:lnTo>
                        <a:pt x="5358" y="786"/>
                      </a:lnTo>
                      <a:lnTo>
                        <a:pt x="5351" y="790"/>
                      </a:lnTo>
                      <a:lnTo>
                        <a:pt x="5349" y="790"/>
                      </a:lnTo>
                      <a:lnTo>
                        <a:pt x="5342" y="783"/>
                      </a:lnTo>
                      <a:lnTo>
                        <a:pt x="5339" y="775"/>
                      </a:lnTo>
                      <a:lnTo>
                        <a:pt x="5337" y="766"/>
                      </a:lnTo>
                      <a:lnTo>
                        <a:pt x="5333" y="757"/>
                      </a:lnTo>
                      <a:lnTo>
                        <a:pt x="5330" y="753"/>
                      </a:lnTo>
                      <a:lnTo>
                        <a:pt x="5328" y="748"/>
                      </a:lnTo>
                      <a:lnTo>
                        <a:pt x="5325" y="742"/>
                      </a:lnTo>
                      <a:lnTo>
                        <a:pt x="5325" y="734"/>
                      </a:lnTo>
                      <a:lnTo>
                        <a:pt x="5323" y="725"/>
                      </a:lnTo>
                      <a:lnTo>
                        <a:pt x="5323" y="716"/>
                      </a:lnTo>
                      <a:lnTo>
                        <a:pt x="5324" y="707"/>
                      </a:lnTo>
                      <a:lnTo>
                        <a:pt x="5325" y="698"/>
                      </a:lnTo>
                      <a:lnTo>
                        <a:pt x="5320" y="690"/>
                      </a:lnTo>
                      <a:lnTo>
                        <a:pt x="5314" y="683"/>
                      </a:lnTo>
                      <a:lnTo>
                        <a:pt x="5311" y="679"/>
                      </a:lnTo>
                      <a:lnTo>
                        <a:pt x="5308" y="674"/>
                      </a:lnTo>
                      <a:lnTo>
                        <a:pt x="5306" y="670"/>
                      </a:lnTo>
                      <a:lnTo>
                        <a:pt x="5306" y="665"/>
                      </a:lnTo>
                      <a:lnTo>
                        <a:pt x="5304" y="653"/>
                      </a:lnTo>
                      <a:lnTo>
                        <a:pt x="5306" y="642"/>
                      </a:lnTo>
                      <a:lnTo>
                        <a:pt x="5307" y="637"/>
                      </a:lnTo>
                      <a:lnTo>
                        <a:pt x="5307" y="630"/>
                      </a:lnTo>
                      <a:lnTo>
                        <a:pt x="5307" y="625"/>
                      </a:lnTo>
                      <a:lnTo>
                        <a:pt x="5306" y="620"/>
                      </a:lnTo>
                      <a:lnTo>
                        <a:pt x="5294" y="607"/>
                      </a:lnTo>
                      <a:lnTo>
                        <a:pt x="5279" y="591"/>
                      </a:lnTo>
                      <a:lnTo>
                        <a:pt x="5277" y="587"/>
                      </a:lnTo>
                      <a:lnTo>
                        <a:pt x="5277" y="581"/>
                      </a:lnTo>
                      <a:lnTo>
                        <a:pt x="5279" y="576"/>
                      </a:lnTo>
                      <a:lnTo>
                        <a:pt x="5279" y="568"/>
                      </a:lnTo>
                      <a:lnTo>
                        <a:pt x="5277" y="554"/>
                      </a:lnTo>
                      <a:lnTo>
                        <a:pt x="5276" y="538"/>
                      </a:lnTo>
                      <a:lnTo>
                        <a:pt x="5276" y="523"/>
                      </a:lnTo>
                      <a:lnTo>
                        <a:pt x="5275" y="508"/>
                      </a:lnTo>
                      <a:lnTo>
                        <a:pt x="5268" y="481"/>
                      </a:lnTo>
                      <a:lnTo>
                        <a:pt x="5260" y="453"/>
                      </a:lnTo>
                      <a:lnTo>
                        <a:pt x="5257" y="438"/>
                      </a:lnTo>
                      <a:lnTo>
                        <a:pt x="5251" y="423"/>
                      </a:lnTo>
                      <a:lnTo>
                        <a:pt x="5249" y="409"/>
                      </a:lnTo>
                      <a:lnTo>
                        <a:pt x="5246" y="393"/>
                      </a:lnTo>
                      <a:lnTo>
                        <a:pt x="5246" y="376"/>
                      </a:lnTo>
                      <a:lnTo>
                        <a:pt x="5246" y="355"/>
                      </a:lnTo>
                      <a:lnTo>
                        <a:pt x="5228" y="337"/>
                      </a:lnTo>
                      <a:lnTo>
                        <a:pt x="5209" y="319"/>
                      </a:lnTo>
                      <a:lnTo>
                        <a:pt x="5206" y="313"/>
                      </a:lnTo>
                      <a:lnTo>
                        <a:pt x="5203" y="305"/>
                      </a:lnTo>
                      <a:lnTo>
                        <a:pt x="5199" y="301"/>
                      </a:lnTo>
                      <a:lnTo>
                        <a:pt x="5190" y="296"/>
                      </a:lnTo>
                      <a:lnTo>
                        <a:pt x="5188" y="279"/>
                      </a:lnTo>
                      <a:lnTo>
                        <a:pt x="5188" y="262"/>
                      </a:lnTo>
                      <a:lnTo>
                        <a:pt x="5188" y="245"/>
                      </a:lnTo>
                      <a:lnTo>
                        <a:pt x="5185" y="227"/>
                      </a:lnTo>
                      <a:lnTo>
                        <a:pt x="5185" y="222"/>
                      </a:lnTo>
                      <a:lnTo>
                        <a:pt x="5184" y="217"/>
                      </a:lnTo>
                      <a:lnTo>
                        <a:pt x="5181" y="212"/>
                      </a:lnTo>
                      <a:lnTo>
                        <a:pt x="5179" y="206"/>
                      </a:lnTo>
                      <a:lnTo>
                        <a:pt x="5176" y="201"/>
                      </a:lnTo>
                      <a:lnTo>
                        <a:pt x="5174" y="196"/>
                      </a:lnTo>
                      <a:lnTo>
                        <a:pt x="5172" y="191"/>
                      </a:lnTo>
                      <a:lnTo>
                        <a:pt x="5171" y="186"/>
                      </a:lnTo>
                      <a:lnTo>
                        <a:pt x="5172" y="182"/>
                      </a:lnTo>
                      <a:lnTo>
                        <a:pt x="5175" y="177"/>
                      </a:lnTo>
                      <a:lnTo>
                        <a:pt x="5177" y="175"/>
                      </a:lnTo>
                      <a:lnTo>
                        <a:pt x="5180" y="174"/>
                      </a:lnTo>
                      <a:lnTo>
                        <a:pt x="5183" y="173"/>
                      </a:lnTo>
                      <a:lnTo>
                        <a:pt x="5185" y="171"/>
                      </a:lnTo>
                      <a:lnTo>
                        <a:pt x="5193" y="179"/>
                      </a:lnTo>
                      <a:lnTo>
                        <a:pt x="5203" y="186"/>
                      </a:lnTo>
                      <a:lnTo>
                        <a:pt x="5206" y="174"/>
                      </a:lnTo>
                      <a:lnTo>
                        <a:pt x="5209" y="162"/>
                      </a:lnTo>
                      <a:lnTo>
                        <a:pt x="5210" y="161"/>
                      </a:lnTo>
                      <a:lnTo>
                        <a:pt x="5210" y="160"/>
                      </a:lnTo>
                      <a:lnTo>
                        <a:pt x="5212" y="158"/>
                      </a:lnTo>
                      <a:lnTo>
                        <a:pt x="5214" y="158"/>
                      </a:lnTo>
                      <a:lnTo>
                        <a:pt x="5219" y="160"/>
                      </a:lnTo>
                      <a:lnTo>
                        <a:pt x="5223" y="162"/>
                      </a:lnTo>
                      <a:close/>
                      <a:moveTo>
                        <a:pt x="5190" y="98"/>
                      </a:moveTo>
                      <a:lnTo>
                        <a:pt x="5193" y="99"/>
                      </a:lnTo>
                      <a:lnTo>
                        <a:pt x="5196" y="101"/>
                      </a:lnTo>
                      <a:lnTo>
                        <a:pt x="5197" y="104"/>
                      </a:lnTo>
                      <a:lnTo>
                        <a:pt x="5197" y="108"/>
                      </a:lnTo>
                      <a:lnTo>
                        <a:pt x="5198" y="114"/>
                      </a:lnTo>
                      <a:lnTo>
                        <a:pt x="5199" y="121"/>
                      </a:lnTo>
                      <a:lnTo>
                        <a:pt x="5202" y="121"/>
                      </a:lnTo>
                      <a:lnTo>
                        <a:pt x="5205" y="120"/>
                      </a:lnTo>
                      <a:lnTo>
                        <a:pt x="5210" y="120"/>
                      </a:lnTo>
                      <a:lnTo>
                        <a:pt x="5214" y="121"/>
                      </a:lnTo>
                      <a:lnTo>
                        <a:pt x="5216" y="129"/>
                      </a:lnTo>
                      <a:lnTo>
                        <a:pt x="5216" y="138"/>
                      </a:lnTo>
                      <a:lnTo>
                        <a:pt x="5216" y="144"/>
                      </a:lnTo>
                      <a:lnTo>
                        <a:pt x="5214" y="149"/>
                      </a:lnTo>
                      <a:lnTo>
                        <a:pt x="5210" y="152"/>
                      </a:lnTo>
                      <a:lnTo>
                        <a:pt x="5205" y="151"/>
                      </a:lnTo>
                      <a:lnTo>
                        <a:pt x="5199" y="151"/>
                      </a:lnTo>
                      <a:lnTo>
                        <a:pt x="5196" y="149"/>
                      </a:lnTo>
                      <a:lnTo>
                        <a:pt x="5196" y="146"/>
                      </a:lnTo>
                      <a:lnTo>
                        <a:pt x="5197" y="140"/>
                      </a:lnTo>
                      <a:lnTo>
                        <a:pt x="5197" y="135"/>
                      </a:lnTo>
                      <a:lnTo>
                        <a:pt x="5196" y="131"/>
                      </a:lnTo>
                      <a:lnTo>
                        <a:pt x="5181" y="118"/>
                      </a:lnTo>
                      <a:lnTo>
                        <a:pt x="5167" y="107"/>
                      </a:lnTo>
                      <a:lnTo>
                        <a:pt x="5168" y="105"/>
                      </a:lnTo>
                      <a:lnTo>
                        <a:pt x="5170" y="105"/>
                      </a:lnTo>
                      <a:lnTo>
                        <a:pt x="5171" y="104"/>
                      </a:lnTo>
                      <a:lnTo>
                        <a:pt x="5172" y="105"/>
                      </a:lnTo>
                      <a:lnTo>
                        <a:pt x="5177" y="107"/>
                      </a:lnTo>
                      <a:lnTo>
                        <a:pt x="5181" y="107"/>
                      </a:lnTo>
                      <a:lnTo>
                        <a:pt x="5185" y="103"/>
                      </a:lnTo>
                      <a:lnTo>
                        <a:pt x="5188" y="99"/>
                      </a:lnTo>
                      <a:lnTo>
                        <a:pt x="5189" y="96"/>
                      </a:lnTo>
                      <a:lnTo>
                        <a:pt x="5189" y="96"/>
                      </a:lnTo>
                      <a:lnTo>
                        <a:pt x="5190" y="96"/>
                      </a:lnTo>
                      <a:lnTo>
                        <a:pt x="5190" y="98"/>
                      </a:lnTo>
                      <a:close/>
                      <a:moveTo>
                        <a:pt x="5608" y="902"/>
                      </a:moveTo>
                      <a:lnTo>
                        <a:pt x="5616" y="900"/>
                      </a:lnTo>
                      <a:lnTo>
                        <a:pt x="5622" y="901"/>
                      </a:lnTo>
                      <a:lnTo>
                        <a:pt x="5625" y="902"/>
                      </a:lnTo>
                      <a:lnTo>
                        <a:pt x="5627" y="904"/>
                      </a:lnTo>
                      <a:lnTo>
                        <a:pt x="5629" y="905"/>
                      </a:lnTo>
                      <a:lnTo>
                        <a:pt x="5629" y="906"/>
                      </a:lnTo>
                      <a:lnTo>
                        <a:pt x="5629" y="910"/>
                      </a:lnTo>
                      <a:lnTo>
                        <a:pt x="5627" y="913"/>
                      </a:lnTo>
                      <a:lnTo>
                        <a:pt x="5625" y="914"/>
                      </a:lnTo>
                      <a:lnTo>
                        <a:pt x="5623" y="917"/>
                      </a:lnTo>
                      <a:lnTo>
                        <a:pt x="5618" y="920"/>
                      </a:lnTo>
                      <a:lnTo>
                        <a:pt x="5613" y="926"/>
                      </a:lnTo>
                      <a:lnTo>
                        <a:pt x="5600" y="942"/>
                      </a:lnTo>
                      <a:lnTo>
                        <a:pt x="5587" y="958"/>
                      </a:lnTo>
                      <a:lnTo>
                        <a:pt x="5582" y="958"/>
                      </a:lnTo>
                      <a:lnTo>
                        <a:pt x="5577" y="955"/>
                      </a:lnTo>
                      <a:lnTo>
                        <a:pt x="5573" y="953"/>
                      </a:lnTo>
                      <a:lnTo>
                        <a:pt x="5570" y="950"/>
                      </a:lnTo>
                      <a:lnTo>
                        <a:pt x="5577" y="940"/>
                      </a:lnTo>
                      <a:lnTo>
                        <a:pt x="5585" y="931"/>
                      </a:lnTo>
                      <a:lnTo>
                        <a:pt x="5594" y="922"/>
                      </a:lnTo>
                      <a:lnTo>
                        <a:pt x="5603" y="911"/>
                      </a:lnTo>
                      <a:lnTo>
                        <a:pt x="5605" y="905"/>
                      </a:lnTo>
                      <a:lnTo>
                        <a:pt x="5608" y="902"/>
                      </a:lnTo>
                      <a:close/>
                      <a:moveTo>
                        <a:pt x="5732" y="813"/>
                      </a:moveTo>
                      <a:lnTo>
                        <a:pt x="5735" y="814"/>
                      </a:lnTo>
                      <a:lnTo>
                        <a:pt x="5735" y="818"/>
                      </a:lnTo>
                      <a:lnTo>
                        <a:pt x="5735" y="823"/>
                      </a:lnTo>
                      <a:lnTo>
                        <a:pt x="5732" y="827"/>
                      </a:lnTo>
                      <a:lnTo>
                        <a:pt x="5732" y="828"/>
                      </a:lnTo>
                      <a:lnTo>
                        <a:pt x="5731" y="830"/>
                      </a:lnTo>
                      <a:lnTo>
                        <a:pt x="5728" y="830"/>
                      </a:lnTo>
                      <a:lnTo>
                        <a:pt x="5727" y="830"/>
                      </a:lnTo>
                      <a:lnTo>
                        <a:pt x="5722" y="828"/>
                      </a:lnTo>
                      <a:lnTo>
                        <a:pt x="5718" y="827"/>
                      </a:lnTo>
                      <a:lnTo>
                        <a:pt x="5704" y="844"/>
                      </a:lnTo>
                      <a:lnTo>
                        <a:pt x="5690" y="861"/>
                      </a:lnTo>
                      <a:lnTo>
                        <a:pt x="5683" y="863"/>
                      </a:lnTo>
                      <a:lnTo>
                        <a:pt x="5677" y="866"/>
                      </a:lnTo>
                      <a:lnTo>
                        <a:pt x="5670" y="874"/>
                      </a:lnTo>
                      <a:lnTo>
                        <a:pt x="5665" y="885"/>
                      </a:lnTo>
                      <a:lnTo>
                        <a:pt x="5657" y="897"/>
                      </a:lnTo>
                      <a:lnTo>
                        <a:pt x="5648" y="909"/>
                      </a:lnTo>
                      <a:lnTo>
                        <a:pt x="5645" y="907"/>
                      </a:lnTo>
                      <a:lnTo>
                        <a:pt x="5644" y="904"/>
                      </a:lnTo>
                      <a:lnTo>
                        <a:pt x="5644" y="898"/>
                      </a:lnTo>
                      <a:lnTo>
                        <a:pt x="5644" y="894"/>
                      </a:lnTo>
                      <a:lnTo>
                        <a:pt x="5653" y="880"/>
                      </a:lnTo>
                      <a:lnTo>
                        <a:pt x="5664" y="870"/>
                      </a:lnTo>
                      <a:lnTo>
                        <a:pt x="5665" y="859"/>
                      </a:lnTo>
                      <a:lnTo>
                        <a:pt x="5669" y="847"/>
                      </a:lnTo>
                      <a:lnTo>
                        <a:pt x="5670" y="841"/>
                      </a:lnTo>
                      <a:lnTo>
                        <a:pt x="5673" y="836"/>
                      </a:lnTo>
                      <a:lnTo>
                        <a:pt x="5677" y="831"/>
                      </a:lnTo>
                      <a:lnTo>
                        <a:pt x="5682" y="827"/>
                      </a:lnTo>
                      <a:lnTo>
                        <a:pt x="5683" y="826"/>
                      </a:lnTo>
                      <a:lnTo>
                        <a:pt x="5686" y="827"/>
                      </a:lnTo>
                      <a:lnTo>
                        <a:pt x="5690" y="828"/>
                      </a:lnTo>
                      <a:lnTo>
                        <a:pt x="5693" y="830"/>
                      </a:lnTo>
                      <a:lnTo>
                        <a:pt x="5700" y="835"/>
                      </a:lnTo>
                      <a:lnTo>
                        <a:pt x="5704" y="837"/>
                      </a:lnTo>
                      <a:lnTo>
                        <a:pt x="5709" y="835"/>
                      </a:lnTo>
                      <a:lnTo>
                        <a:pt x="5713" y="831"/>
                      </a:lnTo>
                      <a:lnTo>
                        <a:pt x="5715" y="827"/>
                      </a:lnTo>
                      <a:lnTo>
                        <a:pt x="5718" y="823"/>
                      </a:lnTo>
                      <a:lnTo>
                        <a:pt x="5721" y="819"/>
                      </a:lnTo>
                      <a:lnTo>
                        <a:pt x="5723" y="815"/>
                      </a:lnTo>
                      <a:lnTo>
                        <a:pt x="5727" y="814"/>
                      </a:lnTo>
                      <a:lnTo>
                        <a:pt x="5732" y="813"/>
                      </a:lnTo>
                      <a:close/>
                      <a:moveTo>
                        <a:pt x="6016" y="403"/>
                      </a:moveTo>
                      <a:lnTo>
                        <a:pt x="6010" y="403"/>
                      </a:lnTo>
                      <a:lnTo>
                        <a:pt x="6002" y="403"/>
                      </a:lnTo>
                      <a:lnTo>
                        <a:pt x="5999" y="411"/>
                      </a:lnTo>
                      <a:lnTo>
                        <a:pt x="5997" y="419"/>
                      </a:lnTo>
                      <a:lnTo>
                        <a:pt x="5994" y="428"/>
                      </a:lnTo>
                      <a:lnTo>
                        <a:pt x="5989" y="436"/>
                      </a:lnTo>
                      <a:lnTo>
                        <a:pt x="5981" y="440"/>
                      </a:lnTo>
                      <a:lnTo>
                        <a:pt x="5975" y="445"/>
                      </a:lnTo>
                      <a:lnTo>
                        <a:pt x="5975" y="453"/>
                      </a:lnTo>
                      <a:lnTo>
                        <a:pt x="5977" y="460"/>
                      </a:lnTo>
                      <a:lnTo>
                        <a:pt x="5980" y="463"/>
                      </a:lnTo>
                      <a:lnTo>
                        <a:pt x="5983" y="466"/>
                      </a:lnTo>
                      <a:lnTo>
                        <a:pt x="5985" y="467"/>
                      </a:lnTo>
                      <a:lnTo>
                        <a:pt x="5989" y="468"/>
                      </a:lnTo>
                      <a:lnTo>
                        <a:pt x="5993" y="466"/>
                      </a:lnTo>
                      <a:lnTo>
                        <a:pt x="5997" y="463"/>
                      </a:lnTo>
                      <a:lnTo>
                        <a:pt x="5999" y="460"/>
                      </a:lnTo>
                      <a:lnTo>
                        <a:pt x="6002" y="457"/>
                      </a:lnTo>
                      <a:lnTo>
                        <a:pt x="6006" y="447"/>
                      </a:lnTo>
                      <a:lnTo>
                        <a:pt x="6011" y="440"/>
                      </a:lnTo>
                      <a:lnTo>
                        <a:pt x="6018" y="429"/>
                      </a:lnTo>
                      <a:lnTo>
                        <a:pt x="6020" y="422"/>
                      </a:lnTo>
                      <a:lnTo>
                        <a:pt x="6020" y="415"/>
                      </a:lnTo>
                      <a:lnTo>
                        <a:pt x="6020" y="411"/>
                      </a:lnTo>
                      <a:lnTo>
                        <a:pt x="6019" y="406"/>
                      </a:lnTo>
                      <a:lnTo>
                        <a:pt x="6016" y="403"/>
                      </a:lnTo>
                      <a:close/>
                      <a:moveTo>
                        <a:pt x="5916" y="641"/>
                      </a:moveTo>
                      <a:lnTo>
                        <a:pt x="5916" y="643"/>
                      </a:lnTo>
                      <a:lnTo>
                        <a:pt x="5916" y="644"/>
                      </a:lnTo>
                      <a:lnTo>
                        <a:pt x="5915" y="644"/>
                      </a:lnTo>
                      <a:lnTo>
                        <a:pt x="5913" y="644"/>
                      </a:lnTo>
                      <a:lnTo>
                        <a:pt x="5913" y="641"/>
                      </a:lnTo>
                      <a:lnTo>
                        <a:pt x="5913" y="637"/>
                      </a:lnTo>
                      <a:lnTo>
                        <a:pt x="5916" y="638"/>
                      </a:lnTo>
                      <a:lnTo>
                        <a:pt x="5916" y="641"/>
                      </a:lnTo>
                      <a:close/>
                      <a:moveTo>
                        <a:pt x="6028" y="397"/>
                      </a:moveTo>
                      <a:lnTo>
                        <a:pt x="6028" y="401"/>
                      </a:lnTo>
                      <a:lnTo>
                        <a:pt x="6028" y="402"/>
                      </a:lnTo>
                      <a:lnTo>
                        <a:pt x="6027" y="402"/>
                      </a:lnTo>
                      <a:lnTo>
                        <a:pt x="6024" y="403"/>
                      </a:lnTo>
                      <a:lnTo>
                        <a:pt x="6021" y="399"/>
                      </a:lnTo>
                      <a:lnTo>
                        <a:pt x="6020" y="397"/>
                      </a:lnTo>
                      <a:lnTo>
                        <a:pt x="6021" y="394"/>
                      </a:lnTo>
                      <a:lnTo>
                        <a:pt x="6024" y="392"/>
                      </a:lnTo>
                      <a:lnTo>
                        <a:pt x="6028" y="394"/>
                      </a:lnTo>
                      <a:lnTo>
                        <a:pt x="6028" y="397"/>
                      </a:lnTo>
                      <a:close/>
                      <a:moveTo>
                        <a:pt x="5954" y="559"/>
                      </a:moveTo>
                      <a:lnTo>
                        <a:pt x="5950" y="563"/>
                      </a:lnTo>
                      <a:lnTo>
                        <a:pt x="5948" y="564"/>
                      </a:lnTo>
                      <a:lnTo>
                        <a:pt x="5945" y="565"/>
                      </a:lnTo>
                      <a:lnTo>
                        <a:pt x="5944" y="564"/>
                      </a:lnTo>
                      <a:lnTo>
                        <a:pt x="5944" y="560"/>
                      </a:lnTo>
                      <a:lnTo>
                        <a:pt x="5944" y="554"/>
                      </a:lnTo>
                      <a:lnTo>
                        <a:pt x="5951" y="547"/>
                      </a:lnTo>
                      <a:lnTo>
                        <a:pt x="5954" y="545"/>
                      </a:lnTo>
                      <a:lnTo>
                        <a:pt x="5957" y="549"/>
                      </a:lnTo>
                      <a:lnTo>
                        <a:pt x="5955" y="552"/>
                      </a:lnTo>
                      <a:lnTo>
                        <a:pt x="5955" y="555"/>
                      </a:lnTo>
                      <a:lnTo>
                        <a:pt x="5954" y="559"/>
                      </a:lnTo>
                      <a:close/>
                      <a:moveTo>
                        <a:pt x="5973" y="514"/>
                      </a:moveTo>
                      <a:lnTo>
                        <a:pt x="5968" y="516"/>
                      </a:lnTo>
                      <a:lnTo>
                        <a:pt x="5963" y="517"/>
                      </a:lnTo>
                      <a:lnTo>
                        <a:pt x="5963" y="516"/>
                      </a:lnTo>
                      <a:lnTo>
                        <a:pt x="5963" y="514"/>
                      </a:lnTo>
                      <a:lnTo>
                        <a:pt x="5966" y="511"/>
                      </a:lnTo>
                      <a:lnTo>
                        <a:pt x="5968" y="510"/>
                      </a:lnTo>
                      <a:lnTo>
                        <a:pt x="5970" y="504"/>
                      </a:lnTo>
                      <a:lnTo>
                        <a:pt x="5971" y="501"/>
                      </a:lnTo>
                      <a:lnTo>
                        <a:pt x="5972" y="499"/>
                      </a:lnTo>
                      <a:lnTo>
                        <a:pt x="5972" y="498"/>
                      </a:lnTo>
                      <a:lnTo>
                        <a:pt x="5973" y="498"/>
                      </a:lnTo>
                      <a:lnTo>
                        <a:pt x="5973" y="499"/>
                      </a:lnTo>
                      <a:lnTo>
                        <a:pt x="5975" y="501"/>
                      </a:lnTo>
                      <a:lnTo>
                        <a:pt x="5975" y="501"/>
                      </a:lnTo>
                      <a:lnTo>
                        <a:pt x="5976" y="503"/>
                      </a:lnTo>
                      <a:lnTo>
                        <a:pt x="5975" y="504"/>
                      </a:lnTo>
                      <a:lnTo>
                        <a:pt x="5973" y="510"/>
                      </a:lnTo>
                      <a:lnTo>
                        <a:pt x="5973" y="514"/>
                      </a:lnTo>
                      <a:close/>
                      <a:moveTo>
                        <a:pt x="5789" y="793"/>
                      </a:moveTo>
                      <a:lnTo>
                        <a:pt x="5785" y="801"/>
                      </a:lnTo>
                      <a:lnTo>
                        <a:pt x="5780" y="806"/>
                      </a:lnTo>
                      <a:lnTo>
                        <a:pt x="5778" y="808"/>
                      </a:lnTo>
                      <a:lnTo>
                        <a:pt x="5775" y="809"/>
                      </a:lnTo>
                      <a:lnTo>
                        <a:pt x="5773" y="809"/>
                      </a:lnTo>
                      <a:lnTo>
                        <a:pt x="5771" y="808"/>
                      </a:lnTo>
                      <a:lnTo>
                        <a:pt x="5771" y="804"/>
                      </a:lnTo>
                      <a:lnTo>
                        <a:pt x="5774" y="797"/>
                      </a:lnTo>
                      <a:lnTo>
                        <a:pt x="5779" y="791"/>
                      </a:lnTo>
                      <a:lnTo>
                        <a:pt x="5785" y="784"/>
                      </a:lnTo>
                      <a:lnTo>
                        <a:pt x="5791" y="777"/>
                      </a:lnTo>
                      <a:lnTo>
                        <a:pt x="5797" y="769"/>
                      </a:lnTo>
                      <a:lnTo>
                        <a:pt x="5801" y="766"/>
                      </a:lnTo>
                      <a:lnTo>
                        <a:pt x="5804" y="764"/>
                      </a:lnTo>
                      <a:lnTo>
                        <a:pt x="5806" y="764"/>
                      </a:lnTo>
                      <a:lnTo>
                        <a:pt x="5809" y="765"/>
                      </a:lnTo>
                      <a:lnTo>
                        <a:pt x="5810" y="767"/>
                      </a:lnTo>
                      <a:lnTo>
                        <a:pt x="5809" y="770"/>
                      </a:lnTo>
                      <a:lnTo>
                        <a:pt x="5808" y="774"/>
                      </a:lnTo>
                      <a:lnTo>
                        <a:pt x="5805" y="778"/>
                      </a:lnTo>
                      <a:lnTo>
                        <a:pt x="5797" y="786"/>
                      </a:lnTo>
                      <a:lnTo>
                        <a:pt x="5789" y="793"/>
                      </a:lnTo>
                      <a:close/>
                      <a:moveTo>
                        <a:pt x="5876" y="712"/>
                      </a:moveTo>
                      <a:lnTo>
                        <a:pt x="5875" y="716"/>
                      </a:lnTo>
                      <a:lnTo>
                        <a:pt x="5872" y="720"/>
                      </a:lnTo>
                      <a:lnTo>
                        <a:pt x="5868" y="722"/>
                      </a:lnTo>
                      <a:lnTo>
                        <a:pt x="5867" y="721"/>
                      </a:lnTo>
                      <a:lnTo>
                        <a:pt x="5866" y="718"/>
                      </a:lnTo>
                      <a:lnTo>
                        <a:pt x="5866" y="717"/>
                      </a:lnTo>
                      <a:lnTo>
                        <a:pt x="5866" y="714"/>
                      </a:lnTo>
                      <a:lnTo>
                        <a:pt x="5866" y="712"/>
                      </a:lnTo>
                      <a:lnTo>
                        <a:pt x="5868" y="707"/>
                      </a:lnTo>
                      <a:lnTo>
                        <a:pt x="5872" y="701"/>
                      </a:lnTo>
                      <a:lnTo>
                        <a:pt x="5876" y="696"/>
                      </a:lnTo>
                      <a:lnTo>
                        <a:pt x="5880" y="691"/>
                      </a:lnTo>
                      <a:lnTo>
                        <a:pt x="5883" y="688"/>
                      </a:lnTo>
                      <a:lnTo>
                        <a:pt x="5885" y="687"/>
                      </a:lnTo>
                      <a:lnTo>
                        <a:pt x="5888" y="686"/>
                      </a:lnTo>
                      <a:lnTo>
                        <a:pt x="5889" y="687"/>
                      </a:lnTo>
                      <a:lnTo>
                        <a:pt x="5890" y="690"/>
                      </a:lnTo>
                      <a:lnTo>
                        <a:pt x="5890" y="692"/>
                      </a:lnTo>
                      <a:lnTo>
                        <a:pt x="5889" y="696"/>
                      </a:lnTo>
                      <a:lnTo>
                        <a:pt x="5888" y="699"/>
                      </a:lnTo>
                      <a:lnTo>
                        <a:pt x="5883" y="707"/>
                      </a:lnTo>
                      <a:lnTo>
                        <a:pt x="5876" y="712"/>
                      </a:lnTo>
                      <a:close/>
                      <a:moveTo>
                        <a:pt x="4900" y="2089"/>
                      </a:moveTo>
                      <a:lnTo>
                        <a:pt x="4904" y="2090"/>
                      </a:lnTo>
                      <a:lnTo>
                        <a:pt x="4906" y="2092"/>
                      </a:lnTo>
                      <a:lnTo>
                        <a:pt x="4908" y="2092"/>
                      </a:lnTo>
                      <a:lnTo>
                        <a:pt x="4908" y="2093"/>
                      </a:lnTo>
                      <a:lnTo>
                        <a:pt x="4906" y="2093"/>
                      </a:lnTo>
                      <a:lnTo>
                        <a:pt x="4905" y="2094"/>
                      </a:lnTo>
                      <a:lnTo>
                        <a:pt x="4896" y="2102"/>
                      </a:lnTo>
                      <a:lnTo>
                        <a:pt x="4886" y="2107"/>
                      </a:lnTo>
                      <a:lnTo>
                        <a:pt x="4888" y="2115"/>
                      </a:lnTo>
                      <a:lnTo>
                        <a:pt x="4891" y="2120"/>
                      </a:lnTo>
                      <a:lnTo>
                        <a:pt x="4884" y="2119"/>
                      </a:lnTo>
                      <a:lnTo>
                        <a:pt x="4878" y="2116"/>
                      </a:lnTo>
                      <a:lnTo>
                        <a:pt x="4875" y="2115"/>
                      </a:lnTo>
                      <a:lnTo>
                        <a:pt x="4873" y="2112"/>
                      </a:lnTo>
                      <a:lnTo>
                        <a:pt x="4871" y="2110"/>
                      </a:lnTo>
                      <a:lnTo>
                        <a:pt x="4871" y="2107"/>
                      </a:lnTo>
                      <a:lnTo>
                        <a:pt x="4873" y="2105"/>
                      </a:lnTo>
                      <a:lnTo>
                        <a:pt x="4874" y="2102"/>
                      </a:lnTo>
                      <a:lnTo>
                        <a:pt x="4877" y="2101"/>
                      </a:lnTo>
                      <a:lnTo>
                        <a:pt x="4879" y="2100"/>
                      </a:lnTo>
                      <a:lnTo>
                        <a:pt x="4886" y="2097"/>
                      </a:lnTo>
                      <a:lnTo>
                        <a:pt x="4891" y="2094"/>
                      </a:lnTo>
                      <a:lnTo>
                        <a:pt x="4893" y="2090"/>
                      </a:lnTo>
                      <a:lnTo>
                        <a:pt x="4896" y="2089"/>
                      </a:lnTo>
                      <a:lnTo>
                        <a:pt x="4897" y="2089"/>
                      </a:lnTo>
                      <a:lnTo>
                        <a:pt x="4900" y="2089"/>
                      </a:lnTo>
                      <a:close/>
                      <a:moveTo>
                        <a:pt x="4821" y="2212"/>
                      </a:moveTo>
                      <a:lnTo>
                        <a:pt x="4822" y="2211"/>
                      </a:lnTo>
                      <a:lnTo>
                        <a:pt x="4825" y="2211"/>
                      </a:lnTo>
                      <a:lnTo>
                        <a:pt x="4826" y="2211"/>
                      </a:lnTo>
                      <a:lnTo>
                        <a:pt x="4827" y="2211"/>
                      </a:lnTo>
                      <a:lnTo>
                        <a:pt x="4830" y="2212"/>
                      </a:lnTo>
                      <a:lnTo>
                        <a:pt x="4830" y="2214"/>
                      </a:lnTo>
                      <a:lnTo>
                        <a:pt x="4830" y="2216"/>
                      </a:lnTo>
                      <a:lnTo>
                        <a:pt x="4830" y="2217"/>
                      </a:lnTo>
                      <a:lnTo>
                        <a:pt x="4825" y="2229"/>
                      </a:lnTo>
                      <a:lnTo>
                        <a:pt x="4820" y="2241"/>
                      </a:lnTo>
                      <a:lnTo>
                        <a:pt x="4812" y="2254"/>
                      </a:lnTo>
                      <a:lnTo>
                        <a:pt x="4804" y="2265"/>
                      </a:lnTo>
                      <a:lnTo>
                        <a:pt x="4803" y="2267"/>
                      </a:lnTo>
                      <a:lnTo>
                        <a:pt x="4801" y="2267"/>
                      </a:lnTo>
                      <a:lnTo>
                        <a:pt x="4799" y="2264"/>
                      </a:lnTo>
                      <a:lnTo>
                        <a:pt x="4799" y="2260"/>
                      </a:lnTo>
                      <a:lnTo>
                        <a:pt x="4803" y="2247"/>
                      </a:lnTo>
                      <a:lnTo>
                        <a:pt x="4808" y="2234"/>
                      </a:lnTo>
                      <a:lnTo>
                        <a:pt x="4814" y="2224"/>
                      </a:lnTo>
                      <a:lnTo>
                        <a:pt x="4821" y="2212"/>
                      </a:lnTo>
                      <a:close/>
                      <a:moveTo>
                        <a:pt x="4864" y="2150"/>
                      </a:moveTo>
                      <a:lnTo>
                        <a:pt x="4864" y="2150"/>
                      </a:lnTo>
                      <a:lnTo>
                        <a:pt x="4862" y="2151"/>
                      </a:lnTo>
                      <a:lnTo>
                        <a:pt x="4861" y="2154"/>
                      </a:lnTo>
                      <a:lnTo>
                        <a:pt x="4856" y="2154"/>
                      </a:lnTo>
                      <a:lnTo>
                        <a:pt x="4856" y="2150"/>
                      </a:lnTo>
                      <a:lnTo>
                        <a:pt x="4856" y="2146"/>
                      </a:lnTo>
                      <a:lnTo>
                        <a:pt x="4857" y="2142"/>
                      </a:lnTo>
                      <a:lnTo>
                        <a:pt x="4860" y="2140"/>
                      </a:lnTo>
                      <a:lnTo>
                        <a:pt x="4864" y="2138"/>
                      </a:lnTo>
                      <a:lnTo>
                        <a:pt x="4864" y="2142"/>
                      </a:lnTo>
                      <a:lnTo>
                        <a:pt x="4864" y="2150"/>
                      </a:lnTo>
                      <a:close/>
                      <a:moveTo>
                        <a:pt x="5281" y="1384"/>
                      </a:moveTo>
                      <a:lnTo>
                        <a:pt x="5277" y="1386"/>
                      </a:lnTo>
                      <a:lnTo>
                        <a:pt x="5275" y="1387"/>
                      </a:lnTo>
                      <a:lnTo>
                        <a:pt x="5273" y="1389"/>
                      </a:lnTo>
                      <a:lnTo>
                        <a:pt x="5272" y="1392"/>
                      </a:lnTo>
                      <a:lnTo>
                        <a:pt x="5271" y="1399"/>
                      </a:lnTo>
                      <a:lnTo>
                        <a:pt x="5271" y="1404"/>
                      </a:lnTo>
                      <a:lnTo>
                        <a:pt x="5271" y="1405"/>
                      </a:lnTo>
                      <a:lnTo>
                        <a:pt x="5272" y="1406"/>
                      </a:lnTo>
                      <a:lnTo>
                        <a:pt x="5273" y="1406"/>
                      </a:lnTo>
                      <a:lnTo>
                        <a:pt x="5275" y="1406"/>
                      </a:lnTo>
                      <a:lnTo>
                        <a:pt x="5277" y="1405"/>
                      </a:lnTo>
                      <a:lnTo>
                        <a:pt x="5281" y="1404"/>
                      </a:lnTo>
                      <a:lnTo>
                        <a:pt x="5280" y="1409"/>
                      </a:lnTo>
                      <a:lnTo>
                        <a:pt x="5279" y="1413"/>
                      </a:lnTo>
                      <a:lnTo>
                        <a:pt x="5279" y="1415"/>
                      </a:lnTo>
                      <a:lnTo>
                        <a:pt x="5279" y="1417"/>
                      </a:lnTo>
                      <a:lnTo>
                        <a:pt x="5280" y="1418"/>
                      </a:lnTo>
                      <a:lnTo>
                        <a:pt x="5281" y="1418"/>
                      </a:lnTo>
                      <a:lnTo>
                        <a:pt x="5284" y="1417"/>
                      </a:lnTo>
                      <a:lnTo>
                        <a:pt x="5288" y="1413"/>
                      </a:lnTo>
                      <a:lnTo>
                        <a:pt x="5292" y="1406"/>
                      </a:lnTo>
                      <a:lnTo>
                        <a:pt x="5294" y="1400"/>
                      </a:lnTo>
                      <a:lnTo>
                        <a:pt x="5292" y="1400"/>
                      </a:lnTo>
                      <a:lnTo>
                        <a:pt x="5285" y="1400"/>
                      </a:lnTo>
                      <a:lnTo>
                        <a:pt x="5285" y="1395"/>
                      </a:lnTo>
                      <a:lnTo>
                        <a:pt x="5285" y="1388"/>
                      </a:lnTo>
                      <a:lnTo>
                        <a:pt x="5285" y="1386"/>
                      </a:lnTo>
                      <a:lnTo>
                        <a:pt x="5284" y="1384"/>
                      </a:lnTo>
                      <a:lnTo>
                        <a:pt x="5282" y="1384"/>
                      </a:lnTo>
                      <a:lnTo>
                        <a:pt x="5281" y="1384"/>
                      </a:lnTo>
                      <a:close/>
                      <a:moveTo>
                        <a:pt x="4818" y="1641"/>
                      </a:moveTo>
                      <a:lnTo>
                        <a:pt x="4818" y="1647"/>
                      </a:lnTo>
                      <a:lnTo>
                        <a:pt x="4817" y="1655"/>
                      </a:lnTo>
                      <a:lnTo>
                        <a:pt x="4816" y="1662"/>
                      </a:lnTo>
                      <a:lnTo>
                        <a:pt x="4813" y="1668"/>
                      </a:lnTo>
                      <a:lnTo>
                        <a:pt x="4803" y="1668"/>
                      </a:lnTo>
                      <a:lnTo>
                        <a:pt x="4803" y="1662"/>
                      </a:lnTo>
                      <a:lnTo>
                        <a:pt x="4803" y="1655"/>
                      </a:lnTo>
                      <a:lnTo>
                        <a:pt x="4805" y="1650"/>
                      </a:lnTo>
                      <a:lnTo>
                        <a:pt x="4808" y="1646"/>
                      </a:lnTo>
                      <a:lnTo>
                        <a:pt x="4809" y="1642"/>
                      </a:lnTo>
                      <a:lnTo>
                        <a:pt x="4812" y="1641"/>
                      </a:lnTo>
                      <a:lnTo>
                        <a:pt x="4814" y="1641"/>
                      </a:lnTo>
                      <a:lnTo>
                        <a:pt x="4818" y="1641"/>
                      </a:lnTo>
                      <a:close/>
                      <a:moveTo>
                        <a:pt x="4956" y="1925"/>
                      </a:moveTo>
                      <a:lnTo>
                        <a:pt x="4957" y="1930"/>
                      </a:lnTo>
                      <a:lnTo>
                        <a:pt x="4957" y="1934"/>
                      </a:lnTo>
                      <a:lnTo>
                        <a:pt x="4957" y="1939"/>
                      </a:lnTo>
                      <a:lnTo>
                        <a:pt x="4957" y="1944"/>
                      </a:lnTo>
                      <a:lnTo>
                        <a:pt x="4954" y="1953"/>
                      </a:lnTo>
                      <a:lnTo>
                        <a:pt x="4951" y="1962"/>
                      </a:lnTo>
                      <a:lnTo>
                        <a:pt x="4948" y="1962"/>
                      </a:lnTo>
                      <a:lnTo>
                        <a:pt x="4940" y="1958"/>
                      </a:lnTo>
                      <a:lnTo>
                        <a:pt x="4941" y="1951"/>
                      </a:lnTo>
                      <a:lnTo>
                        <a:pt x="4941" y="1944"/>
                      </a:lnTo>
                      <a:lnTo>
                        <a:pt x="4943" y="1936"/>
                      </a:lnTo>
                      <a:lnTo>
                        <a:pt x="4945" y="1928"/>
                      </a:lnTo>
                      <a:lnTo>
                        <a:pt x="4947" y="1926"/>
                      </a:lnTo>
                      <a:lnTo>
                        <a:pt x="4951" y="1925"/>
                      </a:lnTo>
                      <a:lnTo>
                        <a:pt x="4953" y="1925"/>
                      </a:lnTo>
                      <a:lnTo>
                        <a:pt x="4956" y="1925"/>
                      </a:lnTo>
                      <a:close/>
                      <a:moveTo>
                        <a:pt x="4965" y="1882"/>
                      </a:moveTo>
                      <a:lnTo>
                        <a:pt x="4967" y="1875"/>
                      </a:lnTo>
                      <a:lnTo>
                        <a:pt x="4969" y="1869"/>
                      </a:lnTo>
                      <a:lnTo>
                        <a:pt x="4970" y="1862"/>
                      </a:lnTo>
                      <a:lnTo>
                        <a:pt x="4970" y="1856"/>
                      </a:lnTo>
                      <a:lnTo>
                        <a:pt x="4966" y="1851"/>
                      </a:lnTo>
                      <a:lnTo>
                        <a:pt x="4963" y="1846"/>
                      </a:lnTo>
                      <a:lnTo>
                        <a:pt x="4962" y="1842"/>
                      </a:lnTo>
                      <a:lnTo>
                        <a:pt x="4961" y="1836"/>
                      </a:lnTo>
                      <a:lnTo>
                        <a:pt x="4965" y="1824"/>
                      </a:lnTo>
                      <a:lnTo>
                        <a:pt x="4970" y="1809"/>
                      </a:lnTo>
                      <a:lnTo>
                        <a:pt x="4976" y="1796"/>
                      </a:lnTo>
                      <a:lnTo>
                        <a:pt x="4983" y="1787"/>
                      </a:lnTo>
                      <a:lnTo>
                        <a:pt x="4983" y="1774"/>
                      </a:lnTo>
                      <a:lnTo>
                        <a:pt x="4983" y="1764"/>
                      </a:lnTo>
                      <a:lnTo>
                        <a:pt x="4980" y="1761"/>
                      </a:lnTo>
                      <a:lnTo>
                        <a:pt x="4976" y="1759"/>
                      </a:lnTo>
                      <a:lnTo>
                        <a:pt x="4973" y="1756"/>
                      </a:lnTo>
                      <a:lnTo>
                        <a:pt x="4970" y="1756"/>
                      </a:lnTo>
                      <a:lnTo>
                        <a:pt x="4966" y="1756"/>
                      </a:lnTo>
                      <a:lnTo>
                        <a:pt x="4961" y="1757"/>
                      </a:lnTo>
                      <a:lnTo>
                        <a:pt x="4957" y="1757"/>
                      </a:lnTo>
                      <a:lnTo>
                        <a:pt x="4956" y="1756"/>
                      </a:lnTo>
                      <a:lnTo>
                        <a:pt x="4954" y="1754"/>
                      </a:lnTo>
                      <a:lnTo>
                        <a:pt x="4954" y="1752"/>
                      </a:lnTo>
                      <a:lnTo>
                        <a:pt x="4956" y="1752"/>
                      </a:lnTo>
                      <a:lnTo>
                        <a:pt x="4957" y="1751"/>
                      </a:lnTo>
                      <a:lnTo>
                        <a:pt x="4960" y="1748"/>
                      </a:lnTo>
                      <a:lnTo>
                        <a:pt x="4961" y="1746"/>
                      </a:lnTo>
                      <a:lnTo>
                        <a:pt x="4965" y="1738"/>
                      </a:lnTo>
                      <a:lnTo>
                        <a:pt x="4965" y="1733"/>
                      </a:lnTo>
                      <a:lnTo>
                        <a:pt x="4962" y="1729"/>
                      </a:lnTo>
                      <a:lnTo>
                        <a:pt x="4958" y="1728"/>
                      </a:lnTo>
                      <a:lnTo>
                        <a:pt x="4954" y="1726"/>
                      </a:lnTo>
                      <a:lnTo>
                        <a:pt x="4952" y="1728"/>
                      </a:lnTo>
                      <a:lnTo>
                        <a:pt x="4947" y="1733"/>
                      </a:lnTo>
                      <a:lnTo>
                        <a:pt x="4943" y="1738"/>
                      </a:lnTo>
                      <a:lnTo>
                        <a:pt x="4939" y="1737"/>
                      </a:lnTo>
                      <a:lnTo>
                        <a:pt x="4934" y="1734"/>
                      </a:lnTo>
                      <a:lnTo>
                        <a:pt x="4927" y="1732"/>
                      </a:lnTo>
                      <a:lnTo>
                        <a:pt x="4923" y="1728"/>
                      </a:lnTo>
                      <a:lnTo>
                        <a:pt x="4921" y="1720"/>
                      </a:lnTo>
                      <a:lnTo>
                        <a:pt x="4919" y="1715"/>
                      </a:lnTo>
                      <a:lnTo>
                        <a:pt x="4913" y="1712"/>
                      </a:lnTo>
                      <a:lnTo>
                        <a:pt x="4908" y="1712"/>
                      </a:lnTo>
                      <a:lnTo>
                        <a:pt x="4905" y="1713"/>
                      </a:lnTo>
                      <a:lnTo>
                        <a:pt x="4901" y="1715"/>
                      </a:lnTo>
                      <a:lnTo>
                        <a:pt x="4897" y="1713"/>
                      </a:lnTo>
                      <a:lnTo>
                        <a:pt x="4895" y="1712"/>
                      </a:lnTo>
                      <a:lnTo>
                        <a:pt x="4893" y="1712"/>
                      </a:lnTo>
                      <a:lnTo>
                        <a:pt x="4892" y="1712"/>
                      </a:lnTo>
                      <a:lnTo>
                        <a:pt x="4892" y="1713"/>
                      </a:lnTo>
                      <a:lnTo>
                        <a:pt x="4892" y="1715"/>
                      </a:lnTo>
                      <a:lnTo>
                        <a:pt x="4887" y="1724"/>
                      </a:lnTo>
                      <a:lnTo>
                        <a:pt x="4882" y="1733"/>
                      </a:lnTo>
                      <a:lnTo>
                        <a:pt x="4881" y="1735"/>
                      </a:lnTo>
                      <a:lnTo>
                        <a:pt x="4877" y="1737"/>
                      </a:lnTo>
                      <a:lnTo>
                        <a:pt x="4873" y="1738"/>
                      </a:lnTo>
                      <a:lnTo>
                        <a:pt x="4869" y="1738"/>
                      </a:lnTo>
                      <a:lnTo>
                        <a:pt x="4862" y="1730"/>
                      </a:lnTo>
                      <a:lnTo>
                        <a:pt x="4860" y="1728"/>
                      </a:lnTo>
                      <a:lnTo>
                        <a:pt x="4848" y="1735"/>
                      </a:lnTo>
                      <a:lnTo>
                        <a:pt x="4840" y="1742"/>
                      </a:lnTo>
                      <a:lnTo>
                        <a:pt x="4840" y="1746"/>
                      </a:lnTo>
                      <a:lnTo>
                        <a:pt x="4842" y="1748"/>
                      </a:lnTo>
                      <a:lnTo>
                        <a:pt x="4843" y="1752"/>
                      </a:lnTo>
                      <a:lnTo>
                        <a:pt x="4846" y="1756"/>
                      </a:lnTo>
                      <a:lnTo>
                        <a:pt x="4851" y="1757"/>
                      </a:lnTo>
                      <a:lnTo>
                        <a:pt x="4857" y="1760"/>
                      </a:lnTo>
                      <a:lnTo>
                        <a:pt x="4861" y="1761"/>
                      </a:lnTo>
                      <a:lnTo>
                        <a:pt x="4864" y="1764"/>
                      </a:lnTo>
                      <a:lnTo>
                        <a:pt x="4866" y="1767"/>
                      </a:lnTo>
                      <a:lnTo>
                        <a:pt x="4869" y="1769"/>
                      </a:lnTo>
                      <a:lnTo>
                        <a:pt x="4871" y="1770"/>
                      </a:lnTo>
                      <a:lnTo>
                        <a:pt x="4873" y="1773"/>
                      </a:lnTo>
                      <a:lnTo>
                        <a:pt x="4871" y="1777"/>
                      </a:lnTo>
                      <a:lnTo>
                        <a:pt x="4869" y="1778"/>
                      </a:lnTo>
                      <a:lnTo>
                        <a:pt x="4858" y="1772"/>
                      </a:lnTo>
                      <a:lnTo>
                        <a:pt x="4851" y="1769"/>
                      </a:lnTo>
                      <a:lnTo>
                        <a:pt x="4849" y="1769"/>
                      </a:lnTo>
                      <a:lnTo>
                        <a:pt x="4848" y="1772"/>
                      </a:lnTo>
                      <a:lnTo>
                        <a:pt x="4848" y="1773"/>
                      </a:lnTo>
                      <a:lnTo>
                        <a:pt x="4849" y="1777"/>
                      </a:lnTo>
                      <a:lnTo>
                        <a:pt x="4852" y="1782"/>
                      </a:lnTo>
                      <a:lnTo>
                        <a:pt x="4856" y="1787"/>
                      </a:lnTo>
                      <a:lnTo>
                        <a:pt x="4856" y="1791"/>
                      </a:lnTo>
                      <a:lnTo>
                        <a:pt x="4858" y="1794"/>
                      </a:lnTo>
                      <a:lnTo>
                        <a:pt x="4861" y="1795"/>
                      </a:lnTo>
                      <a:lnTo>
                        <a:pt x="4864" y="1796"/>
                      </a:lnTo>
                      <a:lnTo>
                        <a:pt x="4870" y="1794"/>
                      </a:lnTo>
                      <a:lnTo>
                        <a:pt x="4874" y="1792"/>
                      </a:lnTo>
                      <a:lnTo>
                        <a:pt x="4877" y="1792"/>
                      </a:lnTo>
                      <a:lnTo>
                        <a:pt x="4881" y="1792"/>
                      </a:lnTo>
                      <a:lnTo>
                        <a:pt x="4883" y="1794"/>
                      </a:lnTo>
                      <a:lnTo>
                        <a:pt x="4887" y="1796"/>
                      </a:lnTo>
                      <a:lnTo>
                        <a:pt x="4884" y="1800"/>
                      </a:lnTo>
                      <a:lnTo>
                        <a:pt x="4881" y="1805"/>
                      </a:lnTo>
                      <a:lnTo>
                        <a:pt x="4879" y="1809"/>
                      </a:lnTo>
                      <a:lnTo>
                        <a:pt x="4878" y="1812"/>
                      </a:lnTo>
                      <a:lnTo>
                        <a:pt x="4878" y="1816"/>
                      </a:lnTo>
                      <a:lnTo>
                        <a:pt x="4878" y="1818"/>
                      </a:lnTo>
                      <a:lnTo>
                        <a:pt x="4879" y="1820"/>
                      </a:lnTo>
                      <a:lnTo>
                        <a:pt x="4879" y="1820"/>
                      </a:lnTo>
                      <a:lnTo>
                        <a:pt x="4882" y="1820"/>
                      </a:lnTo>
                      <a:lnTo>
                        <a:pt x="4883" y="1817"/>
                      </a:lnTo>
                      <a:lnTo>
                        <a:pt x="4888" y="1813"/>
                      </a:lnTo>
                      <a:lnTo>
                        <a:pt x="4892" y="1809"/>
                      </a:lnTo>
                      <a:lnTo>
                        <a:pt x="4895" y="1807"/>
                      </a:lnTo>
                      <a:lnTo>
                        <a:pt x="4895" y="1803"/>
                      </a:lnTo>
                      <a:lnTo>
                        <a:pt x="4895" y="1798"/>
                      </a:lnTo>
                      <a:lnTo>
                        <a:pt x="4892" y="1792"/>
                      </a:lnTo>
                      <a:lnTo>
                        <a:pt x="4891" y="1792"/>
                      </a:lnTo>
                      <a:lnTo>
                        <a:pt x="4887" y="1791"/>
                      </a:lnTo>
                      <a:lnTo>
                        <a:pt x="4883" y="1790"/>
                      </a:lnTo>
                      <a:lnTo>
                        <a:pt x="4882" y="1787"/>
                      </a:lnTo>
                      <a:lnTo>
                        <a:pt x="4882" y="1782"/>
                      </a:lnTo>
                      <a:lnTo>
                        <a:pt x="4882" y="1778"/>
                      </a:lnTo>
                      <a:lnTo>
                        <a:pt x="4881" y="1772"/>
                      </a:lnTo>
                      <a:lnTo>
                        <a:pt x="4878" y="1767"/>
                      </a:lnTo>
                      <a:lnTo>
                        <a:pt x="4878" y="1765"/>
                      </a:lnTo>
                      <a:lnTo>
                        <a:pt x="4877" y="1763"/>
                      </a:lnTo>
                      <a:lnTo>
                        <a:pt x="4877" y="1761"/>
                      </a:lnTo>
                      <a:lnTo>
                        <a:pt x="4878" y="1760"/>
                      </a:lnTo>
                      <a:lnTo>
                        <a:pt x="4881" y="1759"/>
                      </a:lnTo>
                      <a:lnTo>
                        <a:pt x="4882" y="1759"/>
                      </a:lnTo>
                      <a:lnTo>
                        <a:pt x="4884" y="1760"/>
                      </a:lnTo>
                      <a:lnTo>
                        <a:pt x="4887" y="1761"/>
                      </a:lnTo>
                      <a:lnTo>
                        <a:pt x="4892" y="1765"/>
                      </a:lnTo>
                      <a:lnTo>
                        <a:pt x="4896" y="1769"/>
                      </a:lnTo>
                      <a:lnTo>
                        <a:pt x="4901" y="1776"/>
                      </a:lnTo>
                      <a:lnTo>
                        <a:pt x="4904" y="1782"/>
                      </a:lnTo>
                      <a:lnTo>
                        <a:pt x="4905" y="1790"/>
                      </a:lnTo>
                      <a:lnTo>
                        <a:pt x="4905" y="1796"/>
                      </a:lnTo>
                      <a:lnTo>
                        <a:pt x="4908" y="1796"/>
                      </a:lnTo>
                      <a:lnTo>
                        <a:pt x="4909" y="1799"/>
                      </a:lnTo>
                      <a:lnTo>
                        <a:pt x="4910" y="1802"/>
                      </a:lnTo>
                      <a:lnTo>
                        <a:pt x="4910" y="1805"/>
                      </a:lnTo>
                      <a:lnTo>
                        <a:pt x="4904" y="1818"/>
                      </a:lnTo>
                      <a:lnTo>
                        <a:pt x="4896" y="1833"/>
                      </a:lnTo>
                      <a:lnTo>
                        <a:pt x="4895" y="1846"/>
                      </a:lnTo>
                      <a:lnTo>
                        <a:pt x="4892" y="1859"/>
                      </a:lnTo>
                      <a:lnTo>
                        <a:pt x="4896" y="1862"/>
                      </a:lnTo>
                      <a:lnTo>
                        <a:pt x="4900" y="1866"/>
                      </a:lnTo>
                      <a:lnTo>
                        <a:pt x="4904" y="1871"/>
                      </a:lnTo>
                      <a:lnTo>
                        <a:pt x="4905" y="1878"/>
                      </a:lnTo>
                      <a:lnTo>
                        <a:pt x="4904" y="1881"/>
                      </a:lnTo>
                      <a:lnTo>
                        <a:pt x="4901" y="1884"/>
                      </a:lnTo>
                      <a:lnTo>
                        <a:pt x="4900" y="1886"/>
                      </a:lnTo>
                      <a:lnTo>
                        <a:pt x="4900" y="1888"/>
                      </a:lnTo>
                      <a:lnTo>
                        <a:pt x="4900" y="1890"/>
                      </a:lnTo>
                      <a:lnTo>
                        <a:pt x="4901" y="1892"/>
                      </a:lnTo>
                      <a:lnTo>
                        <a:pt x="4904" y="1895"/>
                      </a:lnTo>
                      <a:lnTo>
                        <a:pt x="4906" y="1897"/>
                      </a:lnTo>
                      <a:lnTo>
                        <a:pt x="4909" y="1899"/>
                      </a:lnTo>
                      <a:lnTo>
                        <a:pt x="4913" y="1900"/>
                      </a:lnTo>
                      <a:lnTo>
                        <a:pt x="4916" y="1901"/>
                      </a:lnTo>
                      <a:lnTo>
                        <a:pt x="4919" y="1900"/>
                      </a:lnTo>
                      <a:lnTo>
                        <a:pt x="4922" y="1899"/>
                      </a:lnTo>
                      <a:lnTo>
                        <a:pt x="4923" y="1896"/>
                      </a:lnTo>
                      <a:lnTo>
                        <a:pt x="4921" y="1884"/>
                      </a:lnTo>
                      <a:lnTo>
                        <a:pt x="4914" y="1869"/>
                      </a:lnTo>
                      <a:lnTo>
                        <a:pt x="4917" y="1868"/>
                      </a:lnTo>
                      <a:lnTo>
                        <a:pt x="4919" y="1866"/>
                      </a:lnTo>
                      <a:lnTo>
                        <a:pt x="4922" y="1866"/>
                      </a:lnTo>
                      <a:lnTo>
                        <a:pt x="4925" y="1868"/>
                      </a:lnTo>
                      <a:lnTo>
                        <a:pt x="4928" y="1870"/>
                      </a:lnTo>
                      <a:lnTo>
                        <a:pt x="4934" y="1874"/>
                      </a:lnTo>
                      <a:lnTo>
                        <a:pt x="4931" y="1883"/>
                      </a:lnTo>
                      <a:lnTo>
                        <a:pt x="4928" y="1896"/>
                      </a:lnTo>
                      <a:lnTo>
                        <a:pt x="4927" y="1900"/>
                      </a:lnTo>
                      <a:lnTo>
                        <a:pt x="4926" y="1904"/>
                      </a:lnTo>
                      <a:lnTo>
                        <a:pt x="4926" y="1906"/>
                      </a:lnTo>
                      <a:lnTo>
                        <a:pt x="4926" y="1908"/>
                      </a:lnTo>
                      <a:lnTo>
                        <a:pt x="4927" y="1909"/>
                      </a:lnTo>
                      <a:lnTo>
                        <a:pt x="4928" y="1909"/>
                      </a:lnTo>
                      <a:lnTo>
                        <a:pt x="4935" y="1908"/>
                      </a:lnTo>
                      <a:lnTo>
                        <a:pt x="4941" y="1906"/>
                      </a:lnTo>
                      <a:lnTo>
                        <a:pt x="4947" y="1904"/>
                      </a:lnTo>
                      <a:lnTo>
                        <a:pt x="4952" y="1900"/>
                      </a:lnTo>
                      <a:lnTo>
                        <a:pt x="4952" y="1891"/>
                      </a:lnTo>
                      <a:lnTo>
                        <a:pt x="4952" y="1882"/>
                      </a:lnTo>
                      <a:lnTo>
                        <a:pt x="4957" y="1882"/>
                      </a:lnTo>
                      <a:lnTo>
                        <a:pt x="4965" y="1882"/>
                      </a:lnTo>
                      <a:close/>
                      <a:moveTo>
                        <a:pt x="4807" y="1774"/>
                      </a:moveTo>
                      <a:lnTo>
                        <a:pt x="4809" y="1769"/>
                      </a:lnTo>
                      <a:lnTo>
                        <a:pt x="4812" y="1765"/>
                      </a:lnTo>
                      <a:lnTo>
                        <a:pt x="4813" y="1764"/>
                      </a:lnTo>
                      <a:lnTo>
                        <a:pt x="4814" y="1763"/>
                      </a:lnTo>
                      <a:lnTo>
                        <a:pt x="4816" y="1763"/>
                      </a:lnTo>
                      <a:lnTo>
                        <a:pt x="4817" y="1764"/>
                      </a:lnTo>
                      <a:lnTo>
                        <a:pt x="4818" y="1769"/>
                      </a:lnTo>
                      <a:lnTo>
                        <a:pt x="4818" y="1774"/>
                      </a:lnTo>
                      <a:lnTo>
                        <a:pt x="4817" y="1778"/>
                      </a:lnTo>
                      <a:lnTo>
                        <a:pt x="4817" y="1782"/>
                      </a:lnTo>
                      <a:lnTo>
                        <a:pt x="4814" y="1782"/>
                      </a:lnTo>
                      <a:lnTo>
                        <a:pt x="4812" y="1778"/>
                      </a:lnTo>
                      <a:lnTo>
                        <a:pt x="4809" y="1778"/>
                      </a:lnTo>
                      <a:lnTo>
                        <a:pt x="4807" y="1777"/>
                      </a:lnTo>
                      <a:lnTo>
                        <a:pt x="4807" y="1774"/>
                      </a:lnTo>
                      <a:lnTo>
                        <a:pt x="4807" y="1774"/>
                      </a:lnTo>
                      <a:close/>
                      <a:moveTo>
                        <a:pt x="4787" y="1789"/>
                      </a:moveTo>
                      <a:lnTo>
                        <a:pt x="4791" y="1787"/>
                      </a:lnTo>
                      <a:lnTo>
                        <a:pt x="4794" y="1785"/>
                      </a:lnTo>
                      <a:lnTo>
                        <a:pt x="4796" y="1783"/>
                      </a:lnTo>
                      <a:lnTo>
                        <a:pt x="4798" y="1782"/>
                      </a:lnTo>
                      <a:lnTo>
                        <a:pt x="4800" y="1782"/>
                      </a:lnTo>
                      <a:lnTo>
                        <a:pt x="4801" y="1783"/>
                      </a:lnTo>
                      <a:lnTo>
                        <a:pt x="4803" y="1785"/>
                      </a:lnTo>
                      <a:lnTo>
                        <a:pt x="4804" y="1787"/>
                      </a:lnTo>
                      <a:lnTo>
                        <a:pt x="4803" y="1789"/>
                      </a:lnTo>
                      <a:lnTo>
                        <a:pt x="4803" y="1791"/>
                      </a:lnTo>
                      <a:lnTo>
                        <a:pt x="4800" y="1794"/>
                      </a:lnTo>
                      <a:lnTo>
                        <a:pt x="4796" y="1798"/>
                      </a:lnTo>
                      <a:lnTo>
                        <a:pt x="4795" y="1799"/>
                      </a:lnTo>
                      <a:lnTo>
                        <a:pt x="4792" y="1799"/>
                      </a:lnTo>
                      <a:lnTo>
                        <a:pt x="4788" y="1799"/>
                      </a:lnTo>
                      <a:lnTo>
                        <a:pt x="4787" y="1798"/>
                      </a:lnTo>
                      <a:lnTo>
                        <a:pt x="4787" y="1792"/>
                      </a:lnTo>
                      <a:lnTo>
                        <a:pt x="4787" y="1789"/>
                      </a:lnTo>
                      <a:close/>
                      <a:moveTo>
                        <a:pt x="4918" y="1967"/>
                      </a:moveTo>
                      <a:lnTo>
                        <a:pt x="4925" y="1958"/>
                      </a:lnTo>
                      <a:lnTo>
                        <a:pt x="4928" y="1957"/>
                      </a:lnTo>
                      <a:lnTo>
                        <a:pt x="4930" y="1961"/>
                      </a:lnTo>
                      <a:lnTo>
                        <a:pt x="4930" y="1965"/>
                      </a:lnTo>
                      <a:lnTo>
                        <a:pt x="4928" y="1969"/>
                      </a:lnTo>
                      <a:lnTo>
                        <a:pt x="4928" y="1973"/>
                      </a:lnTo>
                      <a:lnTo>
                        <a:pt x="4925" y="1975"/>
                      </a:lnTo>
                      <a:lnTo>
                        <a:pt x="4921" y="1975"/>
                      </a:lnTo>
                      <a:lnTo>
                        <a:pt x="4918" y="1974"/>
                      </a:lnTo>
                      <a:lnTo>
                        <a:pt x="4918" y="1973"/>
                      </a:lnTo>
                      <a:lnTo>
                        <a:pt x="4918" y="1969"/>
                      </a:lnTo>
                      <a:lnTo>
                        <a:pt x="4918" y="1967"/>
                      </a:lnTo>
                      <a:close/>
                      <a:moveTo>
                        <a:pt x="4835" y="1712"/>
                      </a:moveTo>
                      <a:lnTo>
                        <a:pt x="4836" y="1710"/>
                      </a:lnTo>
                      <a:lnTo>
                        <a:pt x="4838" y="1706"/>
                      </a:lnTo>
                      <a:lnTo>
                        <a:pt x="4839" y="1706"/>
                      </a:lnTo>
                      <a:lnTo>
                        <a:pt x="4839" y="1706"/>
                      </a:lnTo>
                      <a:lnTo>
                        <a:pt x="4840" y="1706"/>
                      </a:lnTo>
                      <a:lnTo>
                        <a:pt x="4840" y="1708"/>
                      </a:lnTo>
                      <a:lnTo>
                        <a:pt x="4843" y="1708"/>
                      </a:lnTo>
                      <a:lnTo>
                        <a:pt x="4843" y="1711"/>
                      </a:lnTo>
                      <a:lnTo>
                        <a:pt x="4843" y="1713"/>
                      </a:lnTo>
                      <a:lnTo>
                        <a:pt x="4840" y="1717"/>
                      </a:lnTo>
                      <a:lnTo>
                        <a:pt x="4836" y="1715"/>
                      </a:lnTo>
                      <a:lnTo>
                        <a:pt x="4830" y="1712"/>
                      </a:lnTo>
                      <a:lnTo>
                        <a:pt x="4830" y="1712"/>
                      </a:lnTo>
                      <a:lnTo>
                        <a:pt x="4835" y="1712"/>
                      </a:lnTo>
                      <a:close/>
                      <a:moveTo>
                        <a:pt x="5118" y="1663"/>
                      </a:moveTo>
                      <a:lnTo>
                        <a:pt x="5123" y="1654"/>
                      </a:lnTo>
                      <a:lnTo>
                        <a:pt x="5126" y="1652"/>
                      </a:lnTo>
                      <a:lnTo>
                        <a:pt x="5127" y="1658"/>
                      </a:lnTo>
                      <a:lnTo>
                        <a:pt x="5127" y="1663"/>
                      </a:lnTo>
                      <a:lnTo>
                        <a:pt x="5126" y="1668"/>
                      </a:lnTo>
                      <a:lnTo>
                        <a:pt x="5126" y="1672"/>
                      </a:lnTo>
                      <a:lnTo>
                        <a:pt x="5120" y="1669"/>
                      </a:lnTo>
                      <a:lnTo>
                        <a:pt x="5118" y="1668"/>
                      </a:lnTo>
                      <a:lnTo>
                        <a:pt x="5118" y="1663"/>
                      </a:lnTo>
                      <a:close/>
                      <a:moveTo>
                        <a:pt x="4995" y="1732"/>
                      </a:moveTo>
                      <a:lnTo>
                        <a:pt x="4995" y="1742"/>
                      </a:lnTo>
                      <a:lnTo>
                        <a:pt x="4996" y="1752"/>
                      </a:lnTo>
                      <a:lnTo>
                        <a:pt x="4999" y="1763"/>
                      </a:lnTo>
                      <a:lnTo>
                        <a:pt x="5004" y="1773"/>
                      </a:lnTo>
                      <a:lnTo>
                        <a:pt x="5009" y="1777"/>
                      </a:lnTo>
                      <a:lnTo>
                        <a:pt x="5017" y="1779"/>
                      </a:lnTo>
                      <a:lnTo>
                        <a:pt x="5024" y="1782"/>
                      </a:lnTo>
                      <a:lnTo>
                        <a:pt x="5032" y="1782"/>
                      </a:lnTo>
                      <a:lnTo>
                        <a:pt x="5036" y="1785"/>
                      </a:lnTo>
                      <a:lnTo>
                        <a:pt x="5039" y="1786"/>
                      </a:lnTo>
                      <a:lnTo>
                        <a:pt x="5043" y="1785"/>
                      </a:lnTo>
                      <a:lnTo>
                        <a:pt x="5046" y="1782"/>
                      </a:lnTo>
                      <a:lnTo>
                        <a:pt x="5049" y="1778"/>
                      </a:lnTo>
                      <a:lnTo>
                        <a:pt x="5048" y="1774"/>
                      </a:lnTo>
                      <a:lnTo>
                        <a:pt x="5046" y="1769"/>
                      </a:lnTo>
                      <a:lnTo>
                        <a:pt x="5046" y="1764"/>
                      </a:lnTo>
                      <a:lnTo>
                        <a:pt x="5052" y="1750"/>
                      </a:lnTo>
                      <a:lnTo>
                        <a:pt x="5059" y="1737"/>
                      </a:lnTo>
                      <a:lnTo>
                        <a:pt x="5062" y="1735"/>
                      </a:lnTo>
                      <a:lnTo>
                        <a:pt x="5065" y="1735"/>
                      </a:lnTo>
                      <a:lnTo>
                        <a:pt x="5067" y="1735"/>
                      </a:lnTo>
                      <a:lnTo>
                        <a:pt x="5070" y="1737"/>
                      </a:lnTo>
                      <a:lnTo>
                        <a:pt x="5076" y="1739"/>
                      </a:lnTo>
                      <a:lnTo>
                        <a:pt x="5084" y="1741"/>
                      </a:lnTo>
                      <a:lnTo>
                        <a:pt x="5088" y="1742"/>
                      </a:lnTo>
                      <a:lnTo>
                        <a:pt x="5091" y="1747"/>
                      </a:lnTo>
                      <a:lnTo>
                        <a:pt x="5092" y="1748"/>
                      </a:lnTo>
                      <a:lnTo>
                        <a:pt x="5094" y="1751"/>
                      </a:lnTo>
                      <a:lnTo>
                        <a:pt x="5096" y="1751"/>
                      </a:lnTo>
                      <a:lnTo>
                        <a:pt x="5097" y="1750"/>
                      </a:lnTo>
                      <a:lnTo>
                        <a:pt x="5101" y="1747"/>
                      </a:lnTo>
                      <a:lnTo>
                        <a:pt x="5102" y="1744"/>
                      </a:lnTo>
                      <a:lnTo>
                        <a:pt x="5104" y="1742"/>
                      </a:lnTo>
                      <a:lnTo>
                        <a:pt x="5104" y="1738"/>
                      </a:lnTo>
                      <a:lnTo>
                        <a:pt x="5105" y="1730"/>
                      </a:lnTo>
                      <a:lnTo>
                        <a:pt x="5107" y="1722"/>
                      </a:lnTo>
                      <a:lnTo>
                        <a:pt x="5111" y="1717"/>
                      </a:lnTo>
                      <a:lnTo>
                        <a:pt x="5116" y="1713"/>
                      </a:lnTo>
                      <a:lnTo>
                        <a:pt x="5118" y="1712"/>
                      </a:lnTo>
                      <a:lnTo>
                        <a:pt x="5120" y="1710"/>
                      </a:lnTo>
                      <a:lnTo>
                        <a:pt x="5120" y="1707"/>
                      </a:lnTo>
                      <a:lnTo>
                        <a:pt x="5122" y="1704"/>
                      </a:lnTo>
                      <a:lnTo>
                        <a:pt x="5123" y="1700"/>
                      </a:lnTo>
                      <a:lnTo>
                        <a:pt x="5122" y="1699"/>
                      </a:lnTo>
                      <a:lnTo>
                        <a:pt x="5120" y="1697"/>
                      </a:lnTo>
                      <a:lnTo>
                        <a:pt x="5116" y="1694"/>
                      </a:lnTo>
                      <a:lnTo>
                        <a:pt x="5116" y="1690"/>
                      </a:lnTo>
                      <a:lnTo>
                        <a:pt x="5116" y="1686"/>
                      </a:lnTo>
                      <a:lnTo>
                        <a:pt x="5114" y="1681"/>
                      </a:lnTo>
                      <a:lnTo>
                        <a:pt x="5111" y="1676"/>
                      </a:lnTo>
                      <a:lnTo>
                        <a:pt x="5105" y="1675"/>
                      </a:lnTo>
                      <a:lnTo>
                        <a:pt x="5097" y="1675"/>
                      </a:lnTo>
                      <a:lnTo>
                        <a:pt x="5091" y="1676"/>
                      </a:lnTo>
                      <a:lnTo>
                        <a:pt x="5084" y="1676"/>
                      </a:lnTo>
                      <a:lnTo>
                        <a:pt x="5075" y="1676"/>
                      </a:lnTo>
                      <a:lnTo>
                        <a:pt x="5070" y="1676"/>
                      </a:lnTo>
                      <a:lnTo>
                        <a:pt x="5063" y="1684"/>
                      </a:lnTo>
                      <a:lnTo>
                        <a:pt x="5061" y="1690"/>
                      </a:lnTo>
                      <a:lnTo>
                        <a:pt x="5058" y="1697"/>
                      </a:lnTo>
                      <a:lnTo>
                        <a:pt x="5056" y="1704"/>
                      </a:lnTo>
                      <a:lnTo>
                        <a:pt x="5046" y="1704"/>
                      </a:lnTo>
                      <a:lnTo>
                        <a:pt x="5037" y="1704"/>
                      </a:lnTo>
                      <a:lnTo>
                        <a:pt x="5034" y="1700"/>
                      </a:lnTo>
                      <a:lnTo>
                        <a:pt x="5031" y="1695"/>
                      </a:lnTo>
                      <a:lnTo>
                        <a:pt x="5030" y="1694"/>
                      </a:lnTo>
                      <a:lnTo>
                        <a:pt x="5028" y="1694"/>
                      </a:lnTo>
                      <a:lnTo>
                        <a:pt x="5026" y="1694"/>
                      </a:lnTo>
                      <a:lnTo>
                        <a:pt x="5023" y="1694"/>
                      </a:lnTo>
                      <a:lnTo>
                        <a:pt x="5017" y="1699"/>
                      </a:lnTo>
                      <a:lnTo>
                        <a:pt x="5009" y="1708"/>
                      </a:lnTo>
                      <a:lnTo>
                        <a:pt x="5005" y="1715"/>
                      </a:lnTo>
                      <a:lnTo>
                        <a:pt x="5000" y="1720"/>
                      </a:lnTo>
                      <a:lnTo>
                        <a:pt x="4996" y="1725"/>
                      </a:lnTo>
                      <a:lnTo>
                        <a:pt x="4995" y="1732"/>
                      </a:lnTo>
                      <a:close/>
                      <a:moveTo>
                        <a:pt x="5371" y="1132"/>
                      </a:moveTo>
                      <a:lnTo>
                        <a:pt x="5367" y="1137"/>
                      </a:lnTo>
                      <a:lnTo>
                        <a:pt x="5365" y="1142"/>
                      </a:lnTo>
                      <a:lnTo>
                        <a:pt x="5365" y="1145"/>
                      </a:lnTo>
                      <a:lnTo>
                        <a:pt x="5365" y="1147"/>
                      </a:lnTo>
                      <a:lnTo>
                        <a:pt x="5368" y="1148"/>
                      </a:lnTo>
                      <a:lnTo>
                        <a:pt x="5371" y="1151"/>
                      </a:lnTo>
                      <a:lnTo>
                        <a:pt x="5382" y="1148"/>
                      </a:lnTo>
                      <a:lnTo>
                        <a:pt x="5393" y="1146"/>
                      </a:lnTo>
                      <a:lnTo>
                        <a:pt x="5397" y="1150"/>
                      </a:lnTo>
                      <a:lnTo>
                        <a:pt x="5398" y="1154"/>
                      </a:lnTo>
                      <a:lnTo>
                        <a:pt x="5399" y="1158"/>
                      </a:lnTo>
                      <a:lnTo>
                        <a:pt x="5399" y="1163"/>
                      </a:lnTo>
                      <a:lnTo>
                        <a:pt x="5399" y="1173"/>
                      </a:lnTo>
                      <a:lnTo>
                        <a:pt x="5398" y="1182"/>
                      </a:lnTo>
                      <a:lnTo>
                        <a:pt x="5390" y="1185"/>
                      </a:lnTo>
                      <a:lnTo>
                        <a:pt x="5382" y="1185"/>
                      </a:lnTo>
                      <a:lnTo>
                        <a:pt x="5373" y="1183"/>
                      </a:lnTo>
                      <a:lnTo>
                        <a:pt x="5367" y="1182"/>
                      </a:lnTo>
                      <a:lnTo>
                        <a:pt x="5363" y="1181"/>
                      </a:lnTo>
                      <a:lnTo>
                        <a:pt x="5362" y="1177"/>
                      </a:lnTo>
                      <a:lnTo>
                        <a:pt x="5360" y="1173"/>
                      </a:lnTo>
                      <a:lnTo>
                        <a:pt x="5360" y="1169"/>
                      </a:lnTo>
                      <a:lnTo>
                        <a:pt x="5359" y="1160"/>
                      </a:lnTo>
                      <a:lnTo>
                        <a:pt x="5356" y="1155"/>
                      </a:lnTo>
                      <a:lnTo>
                        <a:pt x="5352" y="1152"/>
                      </a:lnTo>
                      <a:lnTo>
                        <a:pt x="5347" y="1152"/>
                      </a:lnTo>
                      <a:lnTo>
                        <a:pt x="5342" y="1152"/>
                      </a:lnTo>
                      <a:lnTo>
                        <a:pt x="5338" y="1155"/>
                      </a:lnTo>
                      <a:lnTo>
                        <a:pt x="5337" y="1159"/>
                      </a:lnTo>
                      <a:lnTo>
                        <a:pt x="5337" y="1163"/>
                      </a:lnTo>
                      <a:lnTo>
                        <a:pt x="5338" y="1165"/>
                      </a:lnTo>
                      <a:lnTo>
                        <a:pt x="5339" y="1169"/>
                      </a:lnTo>
                      <a:lnTo>
                        <a:pt x="5342" y="1176"/>
                      </a:lnTo>
                      <a:lnTo>
                        <a:pt x="5343" y="1182"/>
                      </a:lnTo>
                      <a:lnTo>
                        <a:pt x="5334" y="1187"/>
                      </a:lnTo>
                      <a:lnTo>
                        <a:pt x="5329" y="1193"/>
                      </a:lnTo>
                      <a:lnTo>
                        <a:pt x="5328" y="1198"/>
                      </a:lnTo>
                      <a:lnTo>
                        <a:pt x="5328" y="1203"/>
                      </a:lnTo>
                      <a:lnTo>
                        <a:pt x="5328" y="1208"/>
                      </a:lnTo>
                      <a:lnTo>
                        <a:pt x="5329" y="1213"/>
                      </a:lnTo>
                      <a:lnTo>
                        <a:pt x="5332" y="1224"/>
                      </a:lnTo>
                      <a:lnTo>
                        <a:pt x="5333" y="1234"/>
                      </a:lnTo>
                      <a:lnTo>
                        <a:pt x="5332" y="1240"/>
                      </a:lnTo>
                      <a:lnTo>
                        <a:pt x="5327" y="1248"/>
                      </a:lnTo>
                      <a:lnTo>
                        <a:pt x="5325" y="1251"/>
                      </a:lnTo>
                      <a:lnTo>
                        <a:pt x="5324" y="1255"/>
                      </a:lnTo>
                      <a:lnTo>
                        <a:pt x="5323" y="1259"/>
                      </a:lnTo>
                      <a:lnTo>
                        <a:pt x="5324" y="1261"/>
                      </a:lnTo>
                      <a:lnTo>
                        <a:pt x="5327" y="1261"/>
                      </a:lnTo>
                      <a:lnTo>
                        <a:pt x="5329" y="1260"/>
                      </a:lnTo>
                      <a:lnTo>
                        <a:pt x="5333" y="1256"/>
                      </a:lnTo>
                      <a:lnTo>
                        <a:pt x="5336" y="1253"/>
                      </a:lnTo>
                      <a:lnTo>
                        <a:pt x="5339" y="1250"/>
                      </a:lnTo>
                      <a:lnTo>
                        <a:pt x="5342" y="1247"/>
                      </a:lnTo>
                      <a:lnTo>
                        <a:pt x="5343" y="1246"/>
                      </a:lnTo>
                      <a:lnTo>
                        <a:pt x="5345" y="1246"/>
                      </a:lnTo>
                      <a:lnTo>
                        <a:pt x="5346" y="1247"/>
                      </a:lnTo>
                      <a:lnTo>
                        <a:pt x="5347" y="1248"/>
                      </a:lnTo>
                      <a:lnTo>
                        <a:pt x="5350" y="1255"/>
                      </a:lnTo>
                      <a:lnTo>
                        <a:pt x="5352" y="1262"/>
                      </a:lnTo>
                      <a:lnTo>
                        <a:pt x="5354" y="1270"/>
                      </a:lnTo>
                      <a:lnTo>
                        <a:pt x="5355" y="1278"/>
                      </a:lnTo>
                      <a:lnTo>
                        <a:pt x="5356" y="1295"/>
                      </a:lnTo>
                      <a:lnTo>
                        <a:pt x="5356" y="1312"/>
                      </a:lnTo>
                      <a:lnTo>
                        <a:pt x="5355" y="1325"/>
                      </a:lnTo>
                      <a:lnTo>
                        <a:pt x="5351" y="1336"/>
                      </a:lnTo>
                      <a:lnTo>
                        <a:pt x="5347" y="1348"/>
                      </a:lnTo>
                      <a:lnTo>
                        <a:pt x="5343" y="1358"/>
                      </a:lnTo>
                      <a:lnTo>
                        <a:pt x="5339" y="1371"/>
                      </a:lnTo>
                      <a:lnTo>
                        <a:pt x="5336" y="1383"/>
                      </a:lnTo>
                      <a:lnTo>
                        <a:pt x="5330" y="1395"/>
                      </a:lnTo>
                      <a:lnTo>
                        <a:pt x="5324" y="1405"/>
                      </a:lnTo>
                      <a:lnTo>
                        <a:pt x="5324" y="1408"/>
                      </a:lnTo>
                      <a:lnTo>
                        <a:pt x="5321" y="1410"/>
                      </a:lnTo>
                      <a:lnTo>
                        <a:pt x="5320" y="1411"/>
                      </a:lnTo>
                      <a:lnTo>
                        <a:pt x="5316" y="1413"/>
                      </a:lnTo>
                      <a:lnTo>
                        <a:pt x="5311" y="1415"/>
                      </a:lnTo>
                      <a:lnTo>
                        <a:pt x="5306" y="1418"/>
                      </a:lnTo>
                      <a:lnTo>
                        <a:pt x="5301" y="1428"/>
                      </a:lnTo>
                      <a:lnTo>
                        <a:pt x="5295" y="1439"/>
                      </a:lnTo>
                      <a:lnTo>
                        <a:pt x="5290" y="1449"/>
                      </a:lnTo>
                      <a:lnTo>
                        <a:pt x="5282" y="1459"/>
                      </a:lnTo>
                      <a:lnTo>
                        <a:pt x="5272" y="1470"/>
                      </a:lnTo>
                      <a:lnTo>
                        <a:pt x="5259" y="1479"/>
                      </a:lnTo>
                      <a:lnTo>
                        <a:pt x="5253" y="1483"/>
                      </a:lnTo>
                      <a:lnTo>
                        <a:pt x="5246" y="1485"/>
                      </a:lnTo>
                      <a:lnTo>
                        <a:pt x="5238" y="1487"/>
                      </a:lnTo>
                      <a:lnTo>
                        <a:pt x="5232" y="1488"/>
                      </a:lnTo>
                      <a:lnTo>
                        <a:pt x="5227" y="1488"/>
                      </a:lnTo>
                      <a:lnTo>
                        <a:pt x="5223" y="1488"/>
                      </a:lnTo>
                      <a:lnTo>
                        <a:pt x="5219" y="1487"/>
                      </a:lnTo>
                      <a:lnTo>
                        <a:pt x="5215" y="1484"/>
                      </a:lnTo>
                      <a:lnTo>
                        <a:pt x="5212" y="1480"/>
                      </a:lnTo>
                      <a:lnTo>
                        <a:pt x="5210" y="1476"/>
                      </a:lnTo>
                      <a:lnTo>
                        <a:pt x="5210" y="1472"/>
                      </a:lnTo>
                      <a:lnTo>
                        <a:pt x="5209" y="1470"/>
                      </a:lnTo>
                      <a:lnTo>
                        <a:pt x="5209" y="1466"/>
                      </a:lnTo>
                      <a:lnTo>
                        <a:pt x="5209" y="1463"/>
                      </a:lnTo>
                      <a:lnTo>
                        <a:pt x="5211" y="1461"/>
                      </a:lnTo>
                      <a:lnTo>
                        <a:pt x="5214" y="1458"/>
                      </a:lnTo>
                      <a:lnTo>
                        <a:pt x="5222" y="1453"/>
                      </a:lnTo>
                      <a:lnTo>
                        <a:pt x="5227" y="1446"/>
                      </a:lnTo>
                      <a:lnTo>
                        <a:pt x="5227" y="1443"/>
                      </a:lnTo>
                      <a:lnTo>
                        <a:pt x="5224" y="1440"/>
                      </a:lnTo>
                      <a:lnTo>
                        <a:pt x="5222" y="1437"/>
                      </a:lnTo>
                      <a:lnTo>
                        <a:pt x="5219" y="1436"/>
                      </a:lnTo>
                      <a:lnTo>
                        <a:pt x="5211" y="1441"/>
                      </a:lnTo>
                      <a:lnTo>
                        <a:pt x="5205" y="1446"/>
                      </a:lnTo>
                      <a:lnTo>
                        <a:pt x="5201" y="1453"/>
                      </a:lnTo>
                      <a:lnTo>
                        <a:pt x="5199" y="1459"/>
                      </a:lnTo>
                      <a:lnTo>
                        <a:pt x="5198" y="1470"/>
                      </a:lnTo>
                      <a:lnTo>
                        <a:pt x="5199" y="1480"/>
                      </a:lnTo>
                      <a:lnTo>
                        <a:pt x="5201" y="1485"/>
                      </a:lnTo>
                      <a:lnTo>
                        <a:pt x="5201" y="1491"/>
                      </a:lnTo>
                      <a:lnTo>
                        <a:pt x="5201" y="1497"/>
                      </a:lnTo>
                      <a:lnTo>
                        <a:pt x="5199" y="1502"/>
                      </a:lnTo>
                      <a:lnTo>
                        <a:pt x="5190" y="1520"/>
                      </a:lnTo>
                      <a:lnTo>
                        <a:pt x="5181" y="1538"/>
                      </a:lnTo>
                      <a:lnTo>
                        <a:pt x="5179" y="1554"/>
                      </a:lnTo>
                      <a:lnTo>
                        <a:pt x="5176" y="1566"/>
                      </a:lnTo>
                      <a:lnTo>
                        <a:pt x="5174" y="1570"/>
                      </a:lnTo>
                      <a:lnTo>
                        <a:pt x="5172" y="1571"/>
                      </a:lnTo>
                      <a:lnTo>
                        <a:pt x="5170" y="1573"/>
                      </a:lnTo>
                      <a:lnTo>
                        <a:pt x="5166" y="1575"/>
                      </a:lnTo>
                      <a:lnTo>
                        <a:pt x="5161" y="1575"/>
                      </a:lnTo>
                      <a:lnTo>
                        <a:pt x="5153" y="1576"/>
                      </a:lnTo>
                      <a:lnTo>
                        <a:pt x="5132" y="1577"/>
                      </a:lnTo>
                      <a:lnTo>
                        <a:pt x="5109" y="1577"/>
                      </a:lnTo>
                      <a:lnTo>
                        <a:pt x="5085" y="1579"/>
                      </a:lnTo>
                      <a:lnTo>
                        <a:pt x="5061" y="1580"/>
                      </a:lnTo>
                      <a:lnTo>
                        <a:pt x="5050" y="1581"/>
                      </a:lnTo>
                      <a:lnTo>
                        <a:pt x="5039" y="1583"/>
                      </a:lnTo>
                      <a:lnTo>
                        <a:pt x="5027" y="1584"/>
                      </a:lnTo>
                      <a:lnTo>
                        <a:pt x="5015" y="1584"/>
                      </a:lnTo>
                      <a:lnTo>
                        <a:pt x="5019" y="1576"/>
                      </a:lnTo>
                      <a:lnTo>
                        <a:pt x="5010" y="1576"/>
                      </a:lnTo>
                      <a:lnTo>
                        <a:pt x="5001" y="1579"/>
                      </a:lnTo>
                      <a:lnTo>
                        <a:pt x="4995" y="1584"/>
                      </a:lnTo>
                      <a:lnTo>
                        <a:pt x="4987" y="1589"/>
                      </a:lnTo>
                      <a:lnTo>
                        <a:pt x="4987" y="1594"/>
                      </a:lnTo>
                      <a:lnTo>
                        <a:pt x="4987" y="1603"/>
                      </a:lnTo>
                      <a:lnTo>
                        <a:pt x="4976" y="1612"/>
                      </a:lnTo>
                      <a:lnTo>
                        <a:pt x="4966" y="1623"/>
                      </a:lnTo>
                      <a:lnTo>
                        <a:pt x="4956" y="1632"/>
                      </a:lnTo>
                      <a:lnTo>
                        <a:pt x="4945" y="1645"/>
                      </a:lnTo>
                      <a:lnTo>
                        <a:pt x="4934" y="1656"/>
                      </a:lnTo>
                      <a:lnTo>
                        <a:pt x="4922" y="1668"/>
                      </a:lnTo>
                      <a:lnTo>
                        <a:pt x="4918" y="1671"/>
                      </a:lnTo>
                      <a:lnTo>
                        <a:pt x="4912" y="1673"/>
                      </a:lnTo>
                      <a:lnTo>
                        <a:pt x="4908" y="1675"/>
                      </a:lnTo>
                      <a:lnTo>
                        <a:pt x="4905" y="1676"/>
                      </a:lnTo>
                      <a:lnTo>
                        <a:pt x="4904" y="1678"/>
                      </a:lnTo>
                      <a:lnTo>
                        <a:pt x="4904" y="1682"/>
                      </a:lnTo>
                      <a:lnTo>
                        <a:pt x="4903" y="1685"/>
                      </a:lnTo>
                      <a:lnTo>
                        <a:pt x="4901" y="1689"/>
                      </a:lnTo>
                      <a:lnTo>
                        <a:pt x="4901" y="1691"/>
                      </a:lnTo>
                      <a:lnTo>
                        <a:pt x="4903" y="1695"/>
                      </a:lnTo>
                      <a:lnTo>
                        <a:pt x="4906" y="1700"/>
                      </a:lnTo>
                      <a:lnTo>
                        <a:pt x="4913" y="1704"/>
                      </a:lnTo>
                      <a:lnTo>
                        <a:pt x="4916" y="1702"/>
                      </a:lnTo>
                      <a:lnTo>
                        <a:pt x="4917" y="1699"/>
                      </a:lnTo>
                      <a:lnTo>
                        <a:pt x="4919" y="1698"/>
                      </a:lnTo>
                      <a:lnTo>
                        <a:pt x="4922" y="1697"/>
                      </a:lnTo>
                      <a:lnTo>
                        <a:pt x="4928" y="1695"/>
                      </a:lnTo>
                      <a:lnTo>
                        <a:pt x="4936" y="1695"/>
                      </a:lnTo>
                      <a:lnTo>
                        <a:pt x="4945" y="1695"/>
                      </a:lnTo>
                      <a:lnTo>
                        <a:pt x="4954" y="1695"/>
                      </a:lnTo>
                      <a:lnTo>
                        <a:pt x="4961" y="1698"/>
                      </a:lnTo>
                      <a:lnTo>
                        <a:pt x="4969" y="1702"/>
                      </a:lnTo>
                      <a:lnTo>
                        <a:pt x="4971" y="1704"/>
                      </a:lnTo>
                      <a:lnTo>
                        <a:pt x="4975" y="1706"/>
                      </a:lnTo>
                      <a:lnTo>
                        <a:pt x="4979" y="1706"/>
                      </a:lnTo>
                      <a:lnTo>
                        <a:pt x="4982" y="1704"/>
                      </a:lnTo>
                      <a:lnTo>
                        <a:pt x="4982" y="1693"/>
                      </a:lnTo>
                      <a:lnTo>
                        <a:pt x="4982" y="1682"/>
                      </a:lnTo>
                      <a:lnTo>
                        <a:pt x="4983" y="1680"/>
                      </a:lnTo>
                      <a:lnTo>
                        <a:pt x="4984" y="1678"/>
                      </a:lnTo>
                      <a:lnTo>
                        <a:pt x="4986" y="1677"/>
                      </a:lnTo>
                      <a:lnTo>
                        <a:pt x="4988" y="1678"/>
                      </a:lnTo>
                      <a:lnTo>
                        <a:pt x="4993" y="1681"/>
                      </a:lnTo>
                      <a:lnTo>
                        <a:pt x="5000" y="1682"/>
                      </a:lnTo>
                      <a:lnTo>
                        <a:pt x="5014" y="1677"/>
                      </a:lnTo>
                      <a:lnTo>
                        <a:pt x="5028" y="1672"/>
                      </a:lnTo>
                      <a:lnTo>
                        <a:pt x="5035" y="1668"/>
                      </a:lnTo>
                      <a:lnTo>
                        <a:pt x="5043" y="1664"/>
                      </a:lnTo>
                      <a:lnTo>
                        <a:pt x="5049" y="1660"/>
                      </a:lnTo>
                      <a:lnTo>
                        <a:pt x="5056" y="1659"/>
                      </a:lnTo>
                      <a:lnTo>
                        <a:pt x="5063" y="1660"/>
                      </a:lnTo>
                      <a:lnTo>
                        <a:pt x="5070" y="1663"/>
                      </a:lnTo>
                      <a:lnTo>
                        <a:pt x="5075" y="1654"/>
                      </a:lnTo>
                      <a:lnTo>
                        <a:pt x="5079" y="1645"/>
                      </a:lnTo>
                      <a:lnTo>
                        <a:pt x="5087" y="1642"/>
                      </a:lnTo>
                      <a:lnTo>
                        <a:pt x="5096" y="1641"/>
                      </a:lnTo>
                      <a:lnTo>
                        <a:pt x="5106" y="1640"/>
                      </a:lnTo>
                      <a:lnTo>
                        <a:pt x="5116" y="1640"/>
                      </a:lnTo>
                      <a:lnTo>
                        <a:pt x="5127" y="1637"/>
                      </a:lnTo>
                      <a:lnTo>
                        <a:pt x="5137" y="1634"/>
                      </a:lnTo>
                      <a:lnTo>
                        <a:pt x="5141" y="1634"/>
                      </a:lnTo>
                      <a:lnTo>
                        <a:pt x="5145" y="1636"/>
                      </a:lnTo>
                      <a:lnTo>
                        <a:pt x="5149" y="1637"/>
                      </a:lnTo>
                      <a:lnTo>
                        <a:pt x="5153" y="1640"/>
                      </a:lnTo>
                      <a:lnTo>
                        <a:pt x="5155" y="1642"/>
                      </a:lnTo>
                      <a:lnTo>
                        <a:pt x="5157" y="1645"/>
                      </a:lnTo>
                      <a:lnTo>
                        <a:pt x="5157" y="1647"/>
                      </a:lnTo>
                      <a:lnTo>
                        <a:pt x="5157" y="1650"/>
                      </a:lnTo>
                      <a:lnTo>
                        <a:pt x="5153" y="1656"/>
                      </a:lnTo>
                      <a:lnTo>
                        <a:pt x="5148" y="1663"/>
                      </a:lnTo>
                      <a:lnTo>
                        <a:pt x="5144" y="1669"/>
                      </a:lnTo>
                      <a:lnTo>
                        <a:pt x="5140" y="1677"/>
                      </a:lnTo>
                      <a:lnTo>
                        <a:pt x="5146" y="1694"/>
                      </a:lnTo>
                      <a:lnTo>
                        <a:pt x="5153" y="1713"/>
                      </a:lnTo>
                      <a:lnTo>
                        <a:pt x="5158" y="1721"/>
                      </a:lnTo>
                      <a:lnTo>
                        <a:pt x="5163" y="1728"/>
                      </a:lnTo>
                      <a:lnTo>
                        <a:pt x="5167" y="1730"/>
                      </a:lnTo>
                      <a:lnTo>
                        <a:pt x="5171" y="1733"/>
                      </a:lnTo>
                      <a:lnTo>
                        <a:pt x="5176" y="1733"/>
                      </a:lnTo>
                      <a:lnTo>
                        <a:pt x="5181" y="1733"/>
                      </a:lnTo>
                      <a:lnTo>
                        <a:pt x="5184" y="1732"/>
                      </a:lnTo>
                      <a:lnTo>
                        <a:pt x="5188" y="1730"/>
                      </a:lnTo>
                      <a:lnTo>
                        <a:pt x="5190" y="1728"/>
                      </a:lnTo>
                      <a:lnTo>
                        <a:pt x="5192" y="1724"/>
                      </a:lnTo>
                      <a:lnTo>
                        <a:pt x="5196" y="1717"/>
                      </a:lnTo>
                      <a:lnTo>
                        <a:pt x="5199" y="1710"/>
                      </a:lnTo>
                      <a:lnTo>
                        <a:pt x="5201" y="1699"/>
                      </a:lnTo>
                      <a:lnTo>
                        <a:pt x="5202" y="1690"/>
                      </a:lnTo>
                      <a:lnTo>
                        <a:pt x="5203" y="1686"/>
                      </a:lnTo>
                      <a:lnTo>
                        <a:pt x="5203" y="1682"/>
                      </a:lnTo>
                      <a:lnTo>
                        <a:pt x="5206" y="1680"/>
                      </a:lnTo>
                      <a:lnTo>
                        <a:pt x="5209" y="1677"/>
                      </a:lnTo>
                      <a:lnTo>
                        <a:pt x="5227" y="1672"/>
                      </a:lnTo>
                      <a:lnTo>
                        <a:pt x="5241" y="1668"/>
                      </a:lnTo>
                      <a:lnTo>
                        <a:pt x="5234" y="1660"/>
                      </a:lnTo>
                      <a:lnTo>
                        <a:pt x="5223" y="1650"/>
                      </a:lnTo>
                      <a:lnTo>
                        <a:pt x="5220" y="1641"/>
                      </a:lnTo>
                      <a:lnTo>
                        <a:pt x="5219" y="1633"/>
                      </a:lnTo>
                      <a:lnTo>
                        <a:pt x="5219" y="1623"/>
                      </a:lnTo>
                      <a:lnTo>
                        <a:pt x="5219" y="1612"/>
                      </a:lnTo>
                      <a:lnTo>
                        <a:pt x="5220" y="1611"/>
                      </a:lnTo>
                      <a:lnTo>
                        <a:pt x="5222" y="1611"/>
                      </a:lnTo>
                      <a:lnTo>
                        <a:pt x="5223" y="1612"/>
                      </a:lnTo>
                      <a:lnTo>
                        <a:pt x="5224" y="1614"/>
                      </a:lnTo>
                      <a:lnTo>
                        <a:pt x="5228" y="1618"/>
                      </a:lnTo>
                      <a:lnTo>
                        <a:pt x="5232" y="1621"/>
                      </a:lnTo>
                      <a:lnTo>
                        <a:pt x="5232" y="1625"/>
                      </a:lnTo>
                      <a:lnTo>
                        <a:pt x="5232" y="1630"/>
                      </a:lnTo>
                      <a:lnTo>
                        <a:pt x="5234" y="1636"/>
                      </a:lnTo>
                      <a:lnTo>
                        <a:pt x="5237" y="1640"/>
                      </a:lnTo>
                      <a:lnTo>
                        <a:pt x="5238" y="1641"/>
                      </a:lnTo>
                      <a:lnTo>
                        <a:pt x="5240" y="1641"/>
                      </a:lnTo>
                      <a:lnTo>
                        <a:pt x="5241" y="1641"/>
                      </a:lnTo>
                      <a:lnTo>
                        <a:pt x="5242" y="1640"/>
                      </a:lnTo>
                      <a:lnTo>
                        <a:pt x="5245" y="1637"/>
                      </a:lnTo>
                      <a:lnTo>
                        <a:pt x="5245" y="1634"/>
                      </a:lnTo>
                      <a:lnTo>
                        <a:pt x="5253" y="1636"/>
                      </a:lnTo>
                      <a:lnTo>
                        <a:pt x="5259" y="1636"/>
                      </a:lnTo>
                      <a:lnTo>
                        <a:pt x="5260" y="1636"/>
                      </a:lnTo>
                      <a:lnTo>
                        <a:pt x="5263" y="1637"/>
                      </a:lnTo>
                      <a:lnTo>
                        <a:pt x="5264" y="1638"/>
                      </a:lnTo>
                      <a:lnTo>
                        <a:pt x="5264" y="1640"/>
                      </a:lnTo>
                      <a:lnTo>
                        <a:pt x="5262" y="1645"/>
                      </a:lnTo>
                      <a:lnTo>
                        <a:pt x="5255" y="1650"/>
                      </a:lnTo>
                      <a:lnTo>
                        <a:pt x="5259" y="1651"/>
                      </a:lnTo>
                      <a:lnTo>
                        <a:pt x="5266" y="1651"/>
                      </a:lnTo>
                      <a:lnTo>
                        <a:pt x="5271" y="1650"/>
                      </a:lnTo>
                      <a:lnTo>
                        <a:pt x="5277" y="1650"/>
                      </a:lnTo>
                      <a:lnTo>
                        <a:pt x="5288" y="1650"/>
                      </a:lnTo>
                      <a:lnTo>
                        <a:pt x="5297" y="1650"/>
                      </a:lnTo>
                      <a:lnTo>
                        <a:pt x="5303" y="1650"/>
                      </a:lnTo>
                      <a:lnTo>
                        <a:pt x="5307" y="1651"/>
                      </a:lnTo>
                      <a:lnTo>
                        <a:pt x="5312" y="1651"/>
                      </a:lnTo>
                      <a:lnTo>
                        <a:pt x="5315" y="1650"/>
                      </a:lnTo>
                      <a:lnTo>
                        <a:pt x="5317" y="1646"/>
                      </a:lnTo>
                      <a:lnTo>
                        <a:pt x="5320" y="1642"/>
                      </a:lnTo>
                      <a:lnTo>
                        <a:pt x="5320" y="1637"/>
                      </a:lnTo>
                      <a:lnTo>
                        <a:pt x="5321" y="1633"/>
                      </a:lnTo>
                      <a:lnTo>
                        <a:pt x="5321" y="1624"/>
                      </a:lnTo>
                      <a:lnTo>
                        <a:pt x="5324" y="1616"/>
                      </a:lnTo>
                      <a:lnTo>
                        <a:pt x="5332" y="1614"/>
                      </a:lnTo>
                      <a:lnTo>
                        <a:pt x="5339" y="1614"/>
                      </a:lnTo>
                      <a:lnTo>
                        <a:pt x="5342" y="1614"/>
                      </a:lnTo>
                      <a:lnTo>
                        <a:pt x="5345" y="1614"/>
                      </a:lnTo>
                      <a:lnTo>
                        <a:pt x="5346" y="1615"/>
                      </a:lnTo>
                      <a:lnTo>
                        <a:pt x="5347" y="1616"/>
                      </a:lnTo>
                      <a:lnTo>
                        <a:pt x="5350" y="1620"/>
                      </a:lnTo>
                      <a:lnTo>
                        <a:pt x="5350" y="1624"/>
                      </a:lnTo>
                      <a:lnTo>
                        <a:pt x="5349" y="1627"/>
                      </a:lnTo>
                      <a:lnTo>
                        <a:pt x="5347" y="1630"/>
                      </a:lnTo>
                      <a:lnTo>
                        <a:pt x="5345" y="1634"/>
                      </a:lnTo>
                      <a:lnTo>
                        <a:pt x="5343" y="1637"/>
                      </a:lnTo>
                      <a:lnTo>
                        <a:pt x="5342" y="1641"/>
                      </a:lnTo>
                      <a:lnTo>
                        <a:pt x="5343" y="1645"/>
                      </a:lnTo>
                      <a:lnTo>
                        <a:pt x="5343" y="1647"/>
                      </a:lnTo>
                      <a:lnTo>
                        <a:pt x="5346" y="1650"/>
                      </a:lnTo>
                      <a:lnTo>
                        <a:pt x="5347" y="1651"/>
                      </a:lnTo>
                      <a:lnTo>
                        <a:pt x="5351" y="1652"/>
                      </a:lnTo>
                      <a:lnTo>
                        <a:pt x="5356" y="1652"/>
                      </a:lnTo>
                      <a:lnTo>
                        <a:pt x="5362" y="1650"/>
                      </a:lnTo>
                      <a:lnTo>
                        <a:pt x="5364" y="1641"/>
                      </a:lnTo>
                      <a:lnTo>
                        <a:pt x="5364" y="1630"/>
                      </a:lnTo>
                      <a:lnTo>
                        <a:pt x="5365" y="1624"/>
                      </a:lnTo>
                      <a:lnTo>
                        <a:pt x="5365" y="1619"/>
                      </a:lnTo>
                      <a:lnTo>
                        <a:pt x="5368" y="1614"/>
                      </a:lnTo>
                      <a:lnTo>
                        <a:pt x="5371" y="1608"/>
                      </a:lnTo>
                      <a:lnTo>
                        <a:pt x="5376" y="1607"/>
                      </a:lnTo>
                      <a:lnTo>
                        <a:pt x="5385" y="1608"/>
                      </a:lnTo>
                      <a:lnTo>
                        <a:pt x="5380" y="1594"/>
                      </a:lnTo>
                      <a:lnTo>
                        <a:pt x="5374" y="1580"/>
                      </a:lnTo>
                      <a:lnTo>
                        <a:pt x="5378" y="1573"/>
                      </a:lnTo>
                      <a:lnTo>
                        <a:pt x="5382" y="1570"/>
                      </a:lnTo>
                      <a:lnTo>
                        <a:pt x="5386" y="1567"/>
                      </a:lnTo>
                      <a:lnTo>
                        <a:pt x="5389" y="1566"/>
                      </a:lnTo>
                      <a:lnTo>
                        <a:pt x="5395" y="1567"/>
                      </a:lnTo>
                      <a:lnTo>
                        <a:pt x="5402" y="1570"/>
                      </a:lnTo>
                      <a:lnTo>
                        <a:pt x="5404" y="1572"/>
                      </a:lnTo>
                      <a:lnTo>
                        <a:pt x="5406" y="1573"/>
                      </a:lnTo>
                      <a:lnTo>
                        <a:pt x="5407" y="1577"/>
                      </a:lnTo>
                      <a:lnTo>
                        <a:pt x="5408" y="1580"/>
                      </a:lnTo>
                      <a:lnTo>
                        <a:pt x="5404" y="1588"/>
                      </a:lnTo>
                      <a:lnTo>
                        <a:pt x="5398" y="1598"/>
                      </a:lnTo>
                      <a:lnTo>
                        <a:pt x="5397" y="1601"/>
                      </a:lnTo>
                      <a:lnTo>
                        <a:pt x="5397" y="1603"/>
                      </a:lnTo>
                      <a:lnTo>
                        <a:pt x="5397" y="1605"/>
                      </a:lnTo>
                      <a:lnTo>
                        <a:pt x="5397" y="1607"/>
                      </a:lnTo>
                      <a:lnTo>
                        <a:pt x="5399" y="1612"/>
                      </a:lnTo>
                      <a:lnTo>
                        <a:pt x="5403" y="1616"/>
                      </a:lnTo>
                      <a:lnTo>
                        <a:pt x="5402" y="1621"/>
                      </a:lnTo>
                      <a:lnTo>
                        <a:pt x="5400" y="1625"/>
                      </a:lnTo>
                      <a:lnTo>
                        <a:pt x="5400" y="1628"/>
                      </a:lnTo>
                      <a:lnTo>
                        <a:pt x="5400" y="1629"/>
                      </a:lnTo>
                      <a:lnTo>
                        <a:pt x="5402" y="1630"/>
                      </a:lnTo>
                      <a:lnTo>
                        <a:pt x="5403" y="1630"/>
                      </a:lnTo>
                      <a:lnTo>
                        <a:pt x="5419" y="1621"/>
                      </a:lnTo>
                      <a:lnTo>
                        <a:pt x="5435" y="1612"/>
                      </a:lnTo>
                      <a:lnTo>
                        <a:pt x="5438" y="1608"/>
                      </a:lnTo>
                      <a:lnTo>
                        <a:pt x="5438" y="1605"/>
                      </a:lnTo>
                      <a:lnTo>
                        <a:pt x="5438" y="1601"/>
                      </a:lnTo>
                      <a:lnTo>
                        <a:pt x="5437" y="1595"/>
                      </a:lnTo>
                      <a:lnTo>
                        <a:pt x="5435" y="1590"/>
                      </a:lnTo>
                      <a:lnTo>
                        <a:pt x="5434" y="1585"/>
                      </a:lnTo>
                      <a:lnTo>
                        <a:pt x="5434" y="1581"/>
                      </a:lnTo>
                      <a:lnTo>
                        <a:pt x="5435" y="1576"/>
                      </a:lnTo>
                      <a:lnTo>
                        <a:pt x="5446" y="1571"/>
                      </a:lnTo>
                      <a:lnTo>
                        <a:pt x="5454" y="1566"/>
                      </a:lnTo>
                      <a:lnTo>
                        <a:pt x="5454" y="1562"/>
                      </a:lnTo>
                      <a:lnTo>
                        <a:pt x="5451" y="1558"/>
                      </a:lnTo>
                      <a:lnTo>
                        <a:pt x="5450" y="1554"/>
                      </a:lnTo>
                      <a:lnTo>
                        <a:pt x="5446" y="1550"/>
                      </a:lnTo>
                      <a:lnTo>
                        <a:pt x="5441" y="1545"/>
                      </a:lnTo>
                      <a:lnTo>
                        <a:pt x="5435" y="1538"/>
                      </a:lnTo>
                      <a:lnTo>
                        <a:pt x="5433" y="1527"/>
                      </a:lnTo>
                      <a:lnTo>
                        <a:pt x="5432" y="1515"/>
                      </a:lnTo>
                      <a:lnTo>
                        <a:pt x="5430" y="1503"/>
                      </a:lnTo>
                      <a:lnTo>
                        <a:pt x="5430" y="1492"/>
                      </a:lnTo>
                      <a:lnTo>
                        <a:pt x="5432" y="1489"/>
                      </a:lnTo>
                      <a:lnTo>
                        <a:pt x="5434" y="1485"/>
                      </a:lnTo>
                      <a:lnTo>
                        <a:pt x="5437" y="1481"/>
                      </a:lnTo>
                      <a:lnTo>
                        <a:pt x="5441" y="1479"/>
                      </a:lnTo>
                      <a:lnTo>
                        <a:pt x="5441" y="1458"/>
                      </a:lnTo>
                      <a:lnTo>
                        <a:pt x="5441" y="1441"/>
                      </a:lnTo>
                      <a:lnTo>
                        <a:pt x="5435" y="1432"/>
                      </a:lnTo>
                      <a:lnTo>
                        <a:pt x="5429" y="1423"/>
                      </a:lnTo>
                      <a:lnTo>
                        <a:pt x="5426" y="1419"/>
                      </a:lnTo>
                      <a:lnTo>
                        <a:pt x="5424" y="1414"/>
                      </a:lnTo>
                      <a:lnTo>
                        <a:pt x="5421" y="1410"/>
                      </a:lnTo>
                      <a:lnTo>
                        <a:pt x="5421" y="1405"/>
                      </a:lnTo>
                      <a:lnTo>
                        <a:pt x="5422" y="1393"/>
                      </a:lnTo>
                      <a:lnTo>
                        <a:pt x="5425" y="1382"/>
                      </a:lnTo>
                      <a:lnTo>
                        <a:pt x="5426" y="1376"/>
                      </a:lnTo>
                      <a:lnTo>
                        <a:pt x="5429" y="1371"/>
                      </a:lnTo>
                      <a:lnTo>
                        <a:pt x="5432" y="1367"/>
                      </a:lnTo>
                      <a:lnTo>
                        <a:pt x="5435" y="1362"/>
                      </a:lnTo>
                      <a:lnTo>
                        <a:pt x="5447" y="1362"/>
                      </a:lnTo>
                      <a:lnTo>
                        <a:pt x="5459" y="1362"/>
                      </a:lnTo>
                      <a:lnTo>
                        <a:pt x="5456" y="1353"/>
                      </a:lnTo>
                      <a:lnTo>
                        <a:pt x="5454" y="1344"/>
                      </a:lnTo>
                      <a:lnTo>
                        <a:pt x="5455" y="1338"/>
                      </a:lnTo>
                      <a:lnTo>
                        <a:pt x="5459" y="1332"/>
                      </a:lnTo>
                      <a:lnTo>
                        <a:pt x="5464" y="1327"/>
                      </a:lnTo>
                      <a:lnTo>
                        <a:pt x="5467" y="1322"/>
                      </a:lnTo>
                      <a:lnTo>
                        <a:pt x="5465" y="1307"/>
                      </a:lnTo>
                      <a:lnTo>
                        <a:pt x="5463" y="1290"/>
                      </a:lnTo>
                      <a:lnTo>
                        <a:pt x="5456" y="1269"/>
                      </a:lnTo>
                      <a:lnTo>
                        <a:pt x="5448" y="1252"/>
                      </a:lnTo>
                      <a:lnTo>
                        <a:pt x="5441" y="1242"/>
                      </a:lnTo>
                      <a:lnTo>
                        <a:pt x="5435" y="1234"/>
                      </a:lnTo>
                      <a:lnTo>
                        <a:pt x="5428" y="1217"/>
                      </a:lnTo>
                      <a:lnTo>
                        <a:pt x="5421" y="1202"/>
                      </a:lnTo>
                      <a:lnTo>
                        <a:pt x="5417" y="1193"/>
                      </a:lnTo>
                      <a:lnTo>
                        <a:pt x="5412" y="1182"/>
                      </a:lnTo>
                      <a:lnTo>
                        <a:pt x="5411" y="1168"/>
                      </a:lnTo>
                      <a:lnTo>
                        <a:pt x="5409" y="1154"/>
                      </a:lnTo>
                      <a:lnTo>
                        <a:pt x="5408" y="1147"/>
                      </a:lnTo>
                      <a:lnTo>
                        <a:pt x="5408" y="1142"/>
                      </a:lnTo>
                      <a:lnTo>
                        <a:pt x="5406" y="1135"/>
                      </a:lnTo>
                      <a:lnTo>
                        <a:pt x="5403" y="1132"/>
                      </a:lnTo>
                      <a:lnTo>
                        <a:pt x="5395" y="1132"/>
                      </a:lnTo>
                      <a:lnTo>
                        <a:pt x="5386" y="1130"/>
                      </a:lnTo>
                      <a:lnTo>
                        <a:pt x="5378" y="1130"/>
                      </a:lnTo>
                      <a:lnTo>
                        <a:pt x="5371" y="1132"/>
                      </a:lnTo>
                      <a:close/>
                      <a:moveTo>
                        <a:pt x="5356" y="822"/>
                      </a:moveTo>
                      <a:lnTo>
                        <a:pt x="5371" y="831"/>
                      </a:lnTo>
                      <a:lnTo>
                        <a:pt x="5382" y="841"/>
                      </a:lnTo>
                      <a:lnTo>
                        <a:pt x="5394" y="852"/>
                      </a:lnTo>
                      <a:lnTo>
                        <a:pt x="5406" y="863"/>
                      </a:lnTo>
                      <a:lnTo>
                        <a:pt x="5416" y="875"/>
                      </a:lnTo>
                      <a:lnTo>
                        <a:pt x="5426" y="885"/>
                      </a:lnTo>
                      <a:lnTo>
                        <a:pt x="5438" y="896"/>
                      </a:lnTo>
                      <a:lnTo>
                        <a:pt x="5450" y="905"/>
                      </a:lnTo>
                      <a:lnTo>
                        <a:pt x="5457" y="910"/>
                      </a:lnTo>
                      <a:lnTo>
                        <a:pt x="5464" y="914"/>
                      </a:lnTo>
                      <a:lnTo>
                        <a:pt x="5472" y="918"/>
                      </a:lnTo>
                      <a:lnTo>
                        <a:pt x="5480" y="920"/>
                      </a:lnTo>
                      <a:lnTo>
                        <a:pt x="5496" y="924"/>
                      </a:lnTo>
                      <a:lnTo>
                        <a:pt x="5511" y="928"/>
                      </a:lnTo>
                      <a:lnTo>
                        <a:pt x="5517" y="932"/>
                      </a:lnTo>
                      <a:lnTo>
                        <a:pt x="5525" y="936"/>
                      </a:lnTo>
                      <a:lnTo>
                        <a:pt x="5529" y="937"/>
                      </a:lnTo>
                      <a:lnTo>
                        <a:pt x="5533" y="939"/>
                      </a:lnTo>
                      <a:lnTo>
                        <a:pt x="5538" y="939"/>
                      </a:lnTo>
                      <a:lnTo>
                        <a:pt x="5543" y="937"/>
                      </a:lnTo>
                      <a:lnTo>
                        <a:pt x="5555" y="924"/>
                      </a:lnTo>
                      <a:lnTo>
                        <a:pt x="5566" y="914"/>
                      </a:lnTo>
                      <a:lnTo>
                        <a:pt x="5569" y="918"/>
                      </a:lnTo>
                      <a:lnTo>
                        <a:pt x="5569" y="923"/>
                      </a:lnTo>
                      <a:lnTo>
                        <a:pt x="5569" y="927"/>
                      </a:lnTo>
                      <a:lnTo>
                        <a:pt x="5568" y="932"/>
                      </a:lnTo>
                      <a:lnTo>
                        <a:pt x="5564" y="942"/>
                      </a:lnTo>
                      <a:lnTo>
                        <a:pt x="5561" y="951"/>
                      </a:lnTo>
                      <a:lnTo>
                        <a:pt x="5565" y="962"/>
                      </a:lnTo>
                      <a:lnTo>
                        <a:pt x="5569" y="974"/>
                      </a:lnTo>
                      <a:lnTo>
                        <a:pt x="5574" y="984"/>
                      </a:lnTo>
                      <a:lnTo>
                        <a:pt x="5581" y="993"/>
                      </a:lnTo>
                      <a:lnTo>
                        <a:pt x="5585" y="993"/>
                      </a:lnTo>
                      <a:lnTo>
                        <a:pt x="5590" y="992"/>
                      </a:lnTo>
                      <a:lnTo>
                        <a:pt x="5596" y="989"/>
                      </a:lnTo>
                      <a:lnTo>
                        <a:pt x="5601" y="986"/>
                      </a:lnTo>
                      <a:lnTo>
                        <a:pt x="5607" y="984"/>
                      </a:lnTo>
                      <a:lnTo>
                        <a:pt x="5610" y="981"/>
                      </a:lnTo>
                      <a:lnTo>
                        <a:pt x="5612" y="981"/>
                      </a:lnTo>
                      <a:lnTo>
                        <a:pt x="5613" y="981"/>
                      </a:lnTo>
                      <a:lnTo>
                        <a:pt x="5613" y="983"/>
                      </a:lnTo>
                      <a:lnTo>
                        <a:pt x="5613" y="984"/>
                      </a:lnTo>
                      <a:lnTo>
                        <a:pt x="5604" y="993"/>
                      </a:lnTo>
                      <a:lnTo>
                        <a:pt x="5594" y="1002"/>
                      </a:lnTo>
                      <a:lnTo>
                        <a:pt x="5582" y="1009"/>
                      </a:lnTo>
                      <a:lnTo>
                        <a:pt x="5570" y="1016"/>
                      </a:lnTo>
                      <a:lnTo>
                        <a:pt x="5564" y="1016"/>
                      </a:lnTo>
                      <a:lnTo>
                        <a:pt x="5557" y="1016"/>
                      </a:lnTo>
                      <a:lnTo>
                        <a:pt x="5552" y="1018"/>
                      </a:lnTo>
                      <a:lnTo>
                        <a:pt x="5548" y="1020"/>
                      </a:lnTo>
                      <a:lnTo>
                        <a:pt x="5540" y="1020"/>
                      </a:lnTo>
                      <a:lnTo>
                        <a:pt x="5534" y="1019"/>
                      </a:lnTo>
                      <a:lnTo>
                        <a:pt x="5529" y="1019"/>
                      </a:lnTo>
                      <a:lnTo>
                        <a:pt x="5525" y="1020"/>
                      </a:lnTo>
                      <a:lnTo>
                        <a:pt x="5520" y="1024"/>
                      </a:lnTo>
                      <a:lnTo>
                        <a:pt x="5515" y="1029"/>
                      </a:lnTo>
                      <a:lnTo>
                        <a:pt x="5511" y="1034"/>
                      </a:lnTo>
                      <a:lnTo>
                        <a:pt x="5507" y="1040"/>
                      </a:lnTo>
                      <a:lnTo>
                        <a:pt x="5500" y="1051"/>
                      </a:lnTo>
                      <a:lnTo>
                        <a:pt x="5496" y="1062"/>
                      </a:lnTo>
                      <a:lnTo>
                        <a:pt x="5495" y="1073"/>
                      </a:lnTo>
                      <a:lnTo>
                        <a:pt x="5495" y="1086"/>
                      </a:lnTo>
                      <a:lnTo>
                        <a:pt x="5495" y="1091"/>
                      </a:lnTo>
                      <a:lnTo>
                        <a:pt x="5494" y="1095"/>
                      </a:lnTo>
                      <a:lnTo>
                        <a:pt x="5491" y="1098"/>
                      </a:lnTo>
                      <a:lnTo>
                        <a:pt x="5487" y="1099"/>
                      </a:lnTo>
                      <a:lnTo>
                        <a:pt x="5474" y="1094"/>
                      </a:lnTo>
                      <a:lnTo>
                        <a:pt x="5461" y="1088"/>
                      </a:lnTo>
                      <a:lnTo>
                        <a:pt x="5450" y="1080"/>
                      </a:lnTo>
                      <a:lnTo>
                        <a:pt x="5438" y="1071"/>
                      </a:lnTo>
                      <a:lnTo>
                        <a:pt x="5426" y="1063"/>
                      </a:lnTo>
                      <a:lnTo>
                        <a:pt x="5415" y="1055"/>
                      </a:lnTo>
                      <a:lnTo>
                        <a:pt x="5403" y="1049"/>
                      </a:lnTo>
                      <a:lnTo>
                        <a:pt x="5389" y="1043"/>
                      </a:lnTo>
                      <a:lnTo>
                        <a:pt x="5374" y="1055"/>
                      </a:lnTo>
                      <a:lnTo>
                        <a:pt x="5362" y="1067"/>
                      </a:lnTo>
                      <a:lnTo>
                        <a:pt x="5343" y="1059"/>
                      </a:lnTo>
                      <a:lnTo>
                        <a:pt x="5324" y="1049"/>
                      </a:lnTo>
                      <a:lnTo>
                        <a:pt x="5323" y="1049"/>
                      </a:lnTo>
                      <a:lnTo>
                        <a:pt x="5321" y="1050"/>
                      </a:lnTo>
                      <a:lnTo>
                        <a:pt x="5320" y="1051"/>
                      </a:lnTo>
                      <a:lnTo>
                        <a:pt x="5320" y="1054"/>
                      </a:lnTo>
                      <a:lnTo>
                        <a:pt x="5321" y="1058"/>
                      </a:lnTo>
                      <a:lnTo>
                        <a:pt x="5324" y="1062"/>
                      </a:lnTo>
                      <a:lnTo>
                        <a:pt x="5341" y="1080"/>
                      </a:lnTo>
                      <a:lnTo>
                        <a:pt x="5356" y="1094"/>
                      </a:lnTo>
                      <a:lnTo>
                        <a:pt x="5364" y="1098"/>
                      </a:lnTo>
                      <a:lnTo>
                        <a:pt x="5372" y="1102"/>
                      </a:lnTo>
                      <a:lnTo>
                        <a:pt x="5374" y="1103"/>
                      </a:lnTo>
                      <a:lnTo>
                        <a:pt x="5376" y="1104"/>
                      </a:lnTo>
                      <a:lnTo>
                        <a:pt x="5377" y="1107"/>
                      </a:lnTo>
                      <a:lnTo>
                        <a:pt x="5376" y="1108"/>
                      </a:lnTo>
                      <a:lnTo>
                        <a:pt x="5372" y="1111"/>
                      </a:lnTo>
                      <a:lnTo>
                        <a:pt x="5368" y="1111"/>
                      </a:lnTo>
                      <a:lnTo>
                        <a:pt x="5364" y="1111"/>
                      </a:lnTo>
                      <a:lnTo>
                        <a:pt x="5359" y="1110"/>
                      </a:lnTo>
                      <a:lnTo>
                        <a:pt x="5351" y="1108"/>
                      </a:lnTo>
                      <a:lnTo>
                        <a:pt x="5343" y="1108"/>
                      </a:lnTo>
                      <a:lnTo>
                        <a:pt x="5336" y="1120"/>
                      </a:lnTo>
                      <a:lnTo>
                        <a:pt x="5329" y="1132"/>
                      </a:lnTo>
                      <a:lnTo>
                        <a:pt x="5325" y="1129"/>
                      </a:lnTo>
                      <a:lnTo>
                        <a:pt x="5323" y="1126"/>
                      </a:lnTo>
                      <a:lnTo>
                        <a:pt x="5320" y="1121"/>
                      </a:lnTo>
                      <a:lnTo>
                        <a:pt x="5319" y="1117"/>
                      </a:lnTo>
                      <a:lnTo>
                        <a:pt x="5317" y="1111"/>
                      </a:lnTo>
                      <a:lnTo>
                        <a:pt x="5317" y="1104"/>
                      </a:lnTo>
                      <a:lnTo>
                        <a:pt x="5319" y="1099"/>
                      </a:lnTo>
                      <a:lnTo>
                        <a:pt x="5319" y="1094"/>
                      </a:lnTo>
                      <a:lnTo>
                        <a:pt x="5317" y="1091"/>
                      </a:lnTo>
                      <a:lnTo>
                        <a:pt x="5315" y="1089"/>
                      </a:lnTo>
                      <a:lnTo>
                        <a:pt x="5311" y="1088"/>
                      </a:lnTo>
                      <a:lnTo>
                        <a:pt x="5308" y="1085"/>
                      </a:lnTo>
                      <a:lnTo>
                        <a:pt x="5302" y="1084"/>
                      </a:lnTo>
                      <a:lnTo>
                        <a:pt x="5297" y="1080"/>
                      </a:lnTo>
                      <a:lnTo>
                        <a:pt x="5293" y="1075"/>
                      </a:lnTo>
                      <a:lnTo>
                        <a:pt x="5290" y="1069"/>
                      </a:lnTo>
                      <a:lnTo>
                        <a:pt x="5289" y="1066"/>
                      </a:lnTo>
                      <a:lnTo>
                        <a:pt x="5289" y="1060"/>
                      </a:lnTo>
                      <a:lnTo>
                        <a:pt x="5289" y="1051"/>
                      </a:lnTo>
                      <a:lnTo>
                        <a:pt x="5292" y="1043"/>
                      </a:lnTo>
                      <a:lnTo>
                        <a:pt x="5293" y="1040"/>
                      </a:lnTo>
                      <a:lnTo>
                        <a:pt x="5294" y="1036"/>
                      </a:lnTo>
                      <a:lnTo>
                        <a:pt x="5298" y="1032"/>
                      </a:lnTo>
                      <a:lnTo>
                        <a:pt x="5302" y="1031"/>
                      </a:lnTo>
                      <a:lnTo>
                        <a:pt x="5310" y="1025"/>
                      </a:lnTo>
                      <a:lnTo>
                        <a:pt x="5315" y="1020"/>
                      </a:lnTo>
                      <a:lnTo>
                        <a:pt x="5315" y="1018"/>
                      </a:lnTo>
                      <a:lnTo>
                        <a:pt x="5314" y="1015"/>
                      </a:lnTo>
                      <a:lnTo>
                        <a:pt x="5311" y="1011"/>
                      </a:lnTo>
                      <a:lnTo>
                        <a:pt x="5307" y="1009"/>
                      </a:lnTo>
                      <a:lnTo>
                        <a:pt x="5301" y="1003"/>
                      </a:lnTo>
                      <a:lnTo>
                        <a:pt x="5297" y="998"/>
                      </a:lnTo>
                      <a:lnTo>
                        <a:pt x="5297" y="994"/>
                      </a:lnTo>
                      <a:lnTo>
                        <a:pt x="5299" y="992"/>
                      </a:lnTo>
                      <a:lnTo>
                        <a:pt x="5302" y="989"/>
                      </a:lnTo>
                      <a:lnTo>
                        <a:pt x="5306" y="988"/>
                      </a:lnTo>
                      <a:lnTo>
                        <a:pt x="5316" y="990"/>
                      </a:lnTo>
                      <a:lnTo>
                        <a:pt x="5329" y="997"/>
                      </a:lnTo>
                      <a:lnTo>
                        <a:pt x="5334" y="998"/>
                      </a:lnTo>
                      <a:lnTo>
                        <a:pt x="5341" y="999"/>
                      </a:lnTo>
                      <a:lnTo>
                        <a:pt x="5346" y="999"/>
                      </a:lnTo>
                      <a:lnTo>
                        <a:pt x="5352" y="998"/>
                      </a:lnTo>
                      <a:lnTo>
                        <a:pt x="5354" y="996"/>
                      </a:lnTo>
                      <a:lnTo>
                        <a:pt x="5354" y="992"/>
                      </a:lnTo>
                      <a:lnTo>
                        <a:pt x="5352" y="988"/>
                      </a:lnTo>
                      <a:lnTo>
                        <a:pt x="5350" y="983"/>
                      </a:lnTo>
                      <a:lnTo>
                        <a:pt x="5346" y="977"/>
                      </a:lnTo>
                      <a:lnTo>
                        <a:pt x="5343" y="974"/>
                      </a:lnTo>
                      <a:lnTo>
                        <a:pt x="5342" y="968"/>
                      </a:lnTo>
                      <a:lnTo>
                        <a:pt x="5343" y="966"/>
                      </a:lnTo>
                      <a:lnTo>
                        <a:pt x="5343" y="961"/>
                      </a:lnTo>
                      <a:lnTo>
                        <a:pt x="5346" y="957"/>
                      </a:lnTo>
                      <a:lnTo>
                        <a:pt x="5350" y="953"/>
                      </a:lnTo>
                      <a:lnTo>
                        <a:pt x="5352" y="949"/>
                      </a:lnTo>
                      <a:lnTo>
                        <a:pt x="5356" y="945"/>
                      </a:lnTo>
                      <a:lnTo>
                        <a:pt x="5360" y="941"/>
                      </a:lnTo>
                      <a:lnTo>
                        <a:pt x="5364" y="937"/>
                      </a:lnTo>
                      <a:lnTo>
                        <a:pt x="5367" y="932"/>
                      </a:lnTo>
                      <a:lnTo>
                        <a:pt x="5362" y="917"/>
                      </a:lnTo>
                      <a:lnTo>
                        <a:pt x="5356" y="900"/>
                      </a:lnTo>
                      <a:lnTo>
                        <a:pt x="5355" y="893"/>
                      </a:lnTo>
                      <a:lnTo>
                        <a:pt x="5355" y="884"/>
                      </a:lnTo>
                      <a:lnTo>
                        <a:pt x="5356" y="876"/>
                      </a:lnTo>
                      <a:lnTo>
                        <a:pt x="5356" y="869"/>
                      </a:lnTo>
                      <a:lnTo>
                        <a:pt x="5351" y="862"/>
                      </a:lnTo>
                      <a:lnTo>
                        <a:pt x="5343" y="856"/>
                      </a:lnTo>
                      <a:lnTo>
                        <a:pt x="5339" y="853"/>
                      </a:lnTo>
                      <a:lnTo>
                        <a:pt x="5337" y="849"/>
                      </a:lnTo>
                      <a:lnTo>
                        <a:pt x="5334" y="845"/>
                      </a:lnTo>
                      <a:lnTo>
                        <a:pt x="5333" y="840"/>
                      </a:lnTo>
                      <a:lnTo>
                        <a:pt x="5334" y="837"/>
                      </a:lnTo>
                      <a:lnTo>
                        <a:pt x="5336" y="834"/>
                      </a:lnTo>
                      <a:lnTo>
                        <a:pt x="5338" y="830"/>
                      </a:lnTo>
                      <a:lnTo>
                        <a:pt x="5342" y="826"/>
                      </a:lnTo>
                      <a:lnTo>
                        <a:pt x="5345" y="823"/>
                      </a:lnTo>
                      <a:lnTo>
                        <a:pt x="5349" y="821"/>
                      </a:lnTo>
                      <a:lnTo>
                        <a:pt x="5352" y="821"/>
                      </a:lnTo>
                      <a:lnTo>
                        <a:pt x="5356" y="822"/>
                      </a:lnTo>
                      <a:close/>
                      <a:moveTo>
                        <a:pt x="4677" y="1725"/>
                      </a:moveTo>
                      <a:lnTo>
                        <a:pt x="4682" y="1726"/>
                      </a:lnTo>
                      <a:lnTo>
                        <a:pt x="4686" y="1730"/>
                      </a:lnTo>
                      <a:lnTo>
                        <a:pt x="4690" y="1735"/>
                      </a:lnTo>
                      <a:lnTo>
                        <a:pt x="4691" y="1741"/>
                      </a:lnTo>
                      <a:lnTo>
                        <a:pt x="4690" y="1743"/>
                      </a:lnTo>
                      <a:lnTo>
                        <a:pt x="4689" y="1746"/>
                      </a:lnTo>
                      <a:lnTo>
                        <a:pt x="4686" y="1748"/>
                      </a:lnTo>
                      <a:lnTo>
                        <a:pt x="4683" y="1750"/>
                      </a:lnTo>
                      <a:lnTo>
                        <a:pt x="4678" y="1751"/>
                      </a:lnTo>
                      <a:lnTo>
                        <a:pt x="4673" y="1751"/>
                      </a:lnTo>
                      <a:lnTo>
                        <a:pt x="4669" y="1754"/>
                      </a:lnTo>
                      <a:lnTo>
                        <a:pt x="4665" y="1755"/>
                      </a:lnTo>
                      <a:lnTo>
                        <a:pt x="4661" y="1756"/>
                      </a:lnTo>
                      <a:lnTo>
                        <a:pt x="4655" y="1756"/>
                      </a:lnTo>
                      <a:lnTo>
                        <a:pt x="4654" y="1755"/>
                      </a:lnTo>
                      <a:lnTo>
                        <a:pt x="4650" y="1752"/>
                      </a:lnTo>
                      <a:lnTo>
                        <a:pt x="4650" y="1751"/>
                      </a:lnTo>
                      <a:lnTo>
                        <a:pt x="4648" y="1750"/>
                      </a:lnTo>
                      <a:lnTo>
                        <a:pt x="4648" y="1748"/>
                      </a:lnTo>
                      <a:lnTo>
                        <a:pt x="4650" y="1746"/>
                      </a:lnTo>
                      <a:lnTo>
                        <a:pt x="4654" y="1738"/>
                      </a:lnTo>
                      <a:lnTo>
                        <a:pt x="4660" y="1732"/>
                      </a:lnTo>
                      <a:lnTo>
                        <a:pt x="4664" y="1729"/>
                      </a:lnTo>
                      <a:lnTo>
                        <a:pt x="4668" y="1726"/>
                      </a:lnTo>
                      <a:lnTo>
                        <a:pt x="4673" y="1725"/>
                      </a:lnTo>
                      <a:lnTo>
                        <a:pt x="4677" y="1725"/>
                      </a:lnTo>
                      <a:close/>
                      <a:moveTo>
                        <a:pt x="4484" y="2343"/>
                      </a:moveTo>
                      <a:lnTo>
                        <a:pt x="4480" y="2357"/>
                      </a:lnTo>
                      <a:lnTo>
                        <a:pt x="4477" y="2373"/>
                      </a:lnTo>
                      <a:lnTo>
                        <a:pt x="4473" y="2390"/>
                      </a:lnTo>
                      <a:lnTo>
                        <a:pt x="4470" y="2407"/>
                      </a:lnTo>
                      <a:lnTo>
                        <a:pt x="4470" y="2422"/>
                      </a:lnTo>
                      <a:lnTo>
                        <a:pt x="4470" y="2436"/>
                      </a:lnTo>
                      <a:lnTo>
                        <a:pt x="4468" y="2452"/>
                      </a:lnTo>
                      <a:lnTo>
                        <a:pt x="4466" y="2466"/>
                      </a:lnTo>
                      <a:lnTo>
                        <a:pt x="4460" y="2477"/>
                      </a:lnTo>
                      <a:lnTo>
                        <a:pt x="4454" y="2487"/>
                      </a:lnTo>
                      <a:lnTo>
                        <a:pt x="4446" y="2497"/>
                      </a:lnTo>
                      <a:lnTo>
                        <a:pt x="4441" y="2508"/>
                      </a:lnTo>
                      <a:lnTo>
                        <a:pt x="4440" y="2513"/>
                      </a:lnTo>
                      <a:lnTo>
                        <a:pt x="4440" y="2518"/>
                      </a:lnTo>
                      <a:lnTo>
                        <a:pt x="4441" y="2523"/>
                      </a:lnTo>
                      <a:lnTo>
                        <a:pt x="4441" y="2528"/>
                      </a:lnTo>
                      <a:lnTo>
                        <a:pt x="4442" y="2534"/>
                      </a:lnTo>
                      <a:lnTo>
                        <a:pt x="4442" y="2539"/>
                      </a:lnTo>
                      <a:lnTo>
                        <a:pt x="4442" y="2544"/>
                      </a:lnTo>
                      <a:lnTo>
                        <a:pt x="4441" y="2549"/>
                      </a:lnTo>
                      <a:lnTo>
                        <a:pt x="4428" y="2536"/>
                      </a:lnTo>
                      <a:lnTo>
                        <a:pt x="4419" y="2526"/>
                      </a:lnTo>
                      <a:lnTo>
                        <a:pt x="4410" y="2515"/>
                      </a:lnTo>
                      <a:lnTo>
                        <a:pt x="4403" y="2504"/>
                      </a:lnTo>
                      <a:lnTo>
                        <a:pt x="4397" y="2497"/>
                      </a:lnTo>
                      <a:lnTo>
                        <a:pt x="4392" y="2490"/>
                      </a:lnTo>
                      <a:lnTo>
                        <a:pt x="4389" y="2483"/>
                      </a:lnTo>
                      <a:lnTo>
                        <a:pt x="4389" y="2477"/>
                      </a:lnTo>
                      <a:lnTo>
                        <a:pt x="4388" y="2468"/>
                      </a:lnTo>
                      <a:lnTo>
                        <a:pt x="4388" y="2458"/>
                      </a:lnTo>
                      <a:lnTo>
                        <a:pt x="4388" y="2451"/>
                      </a:lnTo>
                      <a:lnTo>
                        <a:pt x="4389" y="2442"/>
                      </a:lnTo>
                      <a:lnTo>
                        <a:pt x="4394" y="2425"/>
                      </a:lnTo>
                      <a:lnTo>
                        <a:pt x="4398" y="2407"/>
                      </a:lnTo>
                      <a:lnTo>
                        <a:pt x="4402" y="2394"/>
                      </a:lnTo>
                      <a:lnTo>
                        <a:pt x="4409" y="2379"/>
                      </a:lnTo>
                      <a:lnTo>
                        <a:pt x="4415" y="2366"/>
                      </a:lnTo>
                      <a:lnTo>
                        <a:pt x="4422" y="2352"/>
                      </a:lnTo>
                      <a:lnTo>
                        <a:pt x="4422" y="2348"/>
                      </a:lnTo>
                      <a:lnTo>
                        <a:pt x="4423" y="2343"/>
                      </a:lnTo>
                      <a:lnTo>
                        <a:pt x="4424" y="2337"/>
                      </a:lnTo>
                      <a:lnTo>
                        <a:pt x="4427" y="2330"/>
                      </a:lnTo>
                      <a:lnTo>
                        <a:pt x="4437" y="2322"/>
                      </a:lnTo>
                      <a:lnTo>
                        <a:pt x="4451" y="2315"/>
                      </a:lnTo>
                      <a:lnTo>
                        <a:pt x="4458" y="2316"/>
                      </a:lnTo>
                      <a:lnTo>
                        <a:pt x="4466" y="2319"/>
                      </a:lnTo>
                      <a:lnTo>
                        <a:pt x="4472" y="2324"/>
                      </a:lnTo>
                      <a:lnTo>
                        <a:pt x="4480" y="2330"/>
                      </a:lnTo>
                      <a:lnTo>
                        <a:pt x="4482" y="2330"/>
                      </a:lnTo>
                      <a:lnTo>
                        <a:pt x="4482" y="2333"/>
                      </a:lnTo>
                      <a:lnTo>
                        <a:pt x="4484" y="2337"/>
                      </a:lnTo>
                      <a:lnTo>
                        <a:pt x="4484" y="2343"/>
                      </a:lnTo>
                      <a:close/>
                      <a:moveTo>
                        <a:pt x="4581" y="1119"/>
                      </a:moveTo>
                      <a:lnTo>
                        <a:pt x="4581" y="1120"/>
                      </a:lnTo>
                      <a:lnTo>
                        <a:pt x="4588" y="1123"/>
                      </a:lnTo>
                      <a:lnTo>
                        <a:pt x="4593" y="1126"/>
                      </a:lnTo>
                      <a:lnTo>
                        <a:pt x="4598" y="1128"/>
                      </a:lnTo>
                      <a:lnTo>
                        <a:pt x="4604" y="1129"/>
                      </a:lnTo>
                      <a:lnTo>
                        <a:pt x="4612" y="1129"/>
                      </a:lnTo>
                      <a:lnTo>
                        <a:pt x="4621" y="1130"/>
                      </a:lnTo>
                      <a:lnTo>
                        <a:pt x="4629" y="1130"/>
                      </a:lnTo>
                      <a:lnTo>
                        <a:pt x="4637" y="1129"/>
                      </a:lnTo>
                      <a:lnTo>
                        <a:pt x="4639" y="1125"/>
                      </a:lnTo>
                      <a:lnTo>
                        <a:pt x="4638" y="1120"/>
                      </a:lnTo>
                      <a:lnTo>
                        <a:pt x="4638" y="1115"/>
                      </a:lnTo>
                      <a:lnTo>
                        <a:pt x="4637" y="1110"/>
                      </a:lnTo>
                      <a:lnTo>
                        <a:pt x="4637" y="1106"/>
                      </a:lnTo>
                      <a:lnTo>
                        <a:pt x="4635" y="1101"/>
                      </a:lnTo>
                      <a:lnTo>
                        <a:pt x="4635" y="1097"/>
                      </a:lnTo>
                      <a:lnTo>
                        <a:pt x="4637" y="1091"/>
                      </a:lnTo>
                      <a:lnTo>
                        <a:pt x="4646" y="1091"/>
                      </a:lnTo>
                      <a:lnTo>
                        <a:pt x="4655" y="1094"/>
                      </a:lnTo>
                      <a:lnTo>
                        <a:pt x="4660" y="1095"/>
                      </a:lnTo>
                      <a:lnTo>
                        <a:pt x="4665" y="1095"/>
                      </a:lnTo>
                      <a:lnTo>
                        <a:pt x="4669" y="1094"/>
                      </a:lnTo>
                      <a:lnTo>
                        <a:pt x="4674" y="1091"/>
                      </a:lnTo>
                      <a:lnTo>
                        <a:pt x="4680" y="1088"/>
                      </a:lnTo>
                      <a:lnTo>
                        <a:pt x="4685" y="1082"/>
                      </a:lnTo>
                      <a:lnTo>
                        <a:pt x="4689" y="1077"/>
                      </a:lnTo>
                      <a:lnTo>
                        <a:pt x="4691" y="1071"/>
                      </a:lnTo>
                      <a:lnTo>
                        <a:pt x="4696" y="1056"/>
                      </a:lnTo>
                      <a:lnTo>
                        <a:pt x="4702" y="1042"/>
                      </a:lnTo>
                      <a:lnTo>
                        <a:pt x="4705" y="1042"/>
                      </a:lnTo>
                      <a:lnTo>
                        <a:pt x="4711" y="1043"/>
                      </a:lnTo>
                      <a:lnTo>
                        <a:pt x="4712" y="1043"/>
                      </a:lnTo>
                      <a:lnTo>
                        <a:pt x="4713" y="1043"/>
                      </a:lnTo>
                      <a:lnTo>
                        <a:pt x="4715" y="1043"/>
                      </a:lnTo>
                      <a:lnTo>
                        <a:pt x="4715" y="1042"/>
                      </a:lnTo>
                      <a:lnTo>
                        <a:pt x="4717" y="1025"/>
                      </a:lnTo>
                      <a:lnTo>
                        <a:pt x="4720" y="1010"/>
                      </a:lnTo>
                      <a:lnTo>
                        <a:pt x="4724" y="1007"/>
                      </a:lnTo>
                      <a:lnTo>
                        <a:pt x="4729" y="1006"/>
                      </a:lnTo>
                      <a:lnTo>
                        <a:pt x="4733" y="1006"/>
                      </a:lnTo>
                      <a:lnTo>
                        <a:pt x="4737" y="1009"/>
                      </a:lnTo>
                      <a:lnTo>
                        <a:pt x="4737" y="1006"/>
                      </a:lnTo>
                      <a:lnTo>
                        <a:pt x="4731" y="1005"/>
                      </a:lnTo>
                      <a:lnTo>
                        <a:pt x="4728" y="1003"/>
                      </a:lnTo>
                      <a:lnTo>
                        <a:pt x="4722" y="1005"/>
                      </a:lnTo>
                      <a:lnTo>
                        <a:pt x="4718" y="1006"/>
                      </a:lnTo>
                      <a:lnTo>
                        <a:pt x="4716" y="1023"/>
                      </a:lnTo>
                      <a:lnTo>
                        <a:pt x="4713" y="1040"/>
                      </a:lnTo>
                      <a:lnTo>
                        <a:pt x="4713" y="1041"/>
                      </a:lnTo>
                      <a:lnTo>
                        <a:pt x="4712" y="1041"/>
                      </a:lnTo>
                      <a:lnTo>
                        <a:pt x="4709" y="1041"/>
                      </a:lnTo>
                      <a:lnTo>
                        <a:pt x="4708" y="1041"/>
                      </a:lnTo>
                      <a:lnTo>
                        <a:pt x="4703" y="1040"/>
                      </a:lnTo>
                      <a:lnTo>
                        <a:pt x="4700" y="1040"/>
                      </a:lnTo>
                      <a:lnTo>
                        <a:pt x="4694" y="1054"/>
                      </a:lnTo>
                      <a:lnTo>
                        <a:pt x="4689" y="1068"/>
                      </a:lnTo>
                      <a:lnTo>
                        <a:pt x="4686" y="1075"/>
                      </a:lnTo>
                      <a:lnTo>
                        <a:pt x="4682" y="1080"/>
                      </a:lnTo>
                      <a:lnTo>
                        <a:pt x="4678" y="1085"/>
                      </a:lnTo>
                      <a:lnTo>
                        <a:pt x="4672" y="1090"/>
                      </a:lnTo>
                      <a:lnTo>
                        <a:pt x="4668" y="1093"/>
                      </a:lnTo>
                      <a:lnTo>
                        <a:pt x="4663" y="1093"/>
                      </a:lnTo>
                      <a:lnTo>
                        <a:pt x="4659" y="1093"/>
                      </a:lnTo>
                      <a:lnTo>
                        <a:pt x="4654" y="1091"/>
                      </a:lnTo>
                      <a:lnTo>
                        <a:pt x="4648" y="1090"/>
                      </a:lnTo>
                      <a:lnTo>
                        <a:pt x="4643" y="1089"/>
                      </a:lnTo>
                      <a:lnTo>
                        <a:pt x="4638" y="1089"/>
                      </a:lnTo>
                      <a:lnTo>
                        <a:pt x="4634" y="1090"/>
                      </a:lnTo>
                      <a:lnTo>
                        <a:pt x="4633" y="1094"/>
                      </a:lnTo>
                      <a:lnTo>
                        <a:pt x="4633" y="1099"/>
                      </a:lnTo>
                      <a:lnTo>
                        <a:pt x="4634" y="1104"/>
                      </a:lnTo>
                      <a:lnTo>
                        <a:pt x="4634" y="1108"/>
                      </a:lnTo>
                      <a:lnTo>
                        <a:pt x="4635" y="1112"/>
                      </a:lnTo>
                      <a:lnTo>
                        <a:pt x="4637" y="1117"/>
                      </a:lnTo>
                      <a:lnTo>
                        <a:pt x="4637" y="1123"/>
                      </a:lnTo>
                      <a:lnTo>
                        <a:pt x="4634" y="1128"/>
                      </a:lnTo>
                      <a:lnTo>
                        <a:pt x="4626" y="1129"/>
                      </a:lnTo>
                      <a:lnTo>
                        <a:pt x="4619" y="1129"/>
                      </a:lnTo>
                      <a:lnTo>
                        <a:pt x="4610" y="1128"/>
                      </a:lnTo>
                      <a:lnTo>
                        <a:pt x="4603" y="1128"/>
                      </a:lnTo>
                      <a:lnTo>
                        <a:pt x="4597" y="1126"/>
                      </a:lnTo>
                      <a:lnTo>
                        <a:pt x="4591" y="1125"/>
                      </a:lnTo>
                      <a:lnTo>
                        <a:pt x="4586" y="1121"/>
                      </a:lnTo>
                      <a:lnTo>
                        <a:pt x="4581" y="1119"/>
                      </a:lnTo>
                      <a:close/>
                      <a:moveTo>
                        <a:pt x="4743" y="1036"/>
                      </a:moveTo>
                      <a:lnTo>
                        <a:pt x="4743" y="1037"/>
                      </a:lnTo>
                      <a:lnTo>
                        <a:pt x="4747" y="1041"/>
                      </a:lnTo>
                      <a:lnTo>
                        <a:pt x="4751" y="1046"/>
                      </a:lnTo>
                      <a:lnTo>
                        <a:pt x="4747" y="1041"/>
                      </a:lnTo>
                      <a:lnTo>
                        <a:pt x="4743" y="1036"/>
                      </a:lnTo>
                      <a:close/>
                      <a:moveTo>
                        <a:pt x="4633" y="1380"/>
                      </a:moveTo>
                      <a:lnTo>
                        <a:pt x="4637" y="1379"/>
                      </a:lnTo>
                      <a:lnTo>
                        <a:pt x="4642" y="1378"/>
                      </a:lnTo>
                      <a:lnTo>
                        <a:pt x="4648" y="1378"/>
                      </a:lnTo>
                      <a:lnTo>
                        <a:pt x="4655" y="1378"/>
                      </a:lnTo>
                      <a:lnTo>
                        <a:pt x="4670" y="1376"/>
                      </a:lnTo>
                      <a:lnTo>
                        <a:pt x="4687" y="1378"/>
                      </a:lnTo>
                      <a:lnTo>
                        <a:pt x="4691" y="1374"/>
                      </a:lnTo>
                      <a:lnTo>
                        <a:pt x="4695" y="1371"/>
                      </a:lnTo>
                      <a:lnTo>
                        <a:pt x="4691" y="1374"/>
                      </a:lnTo>
                      <a:lnTo>
                        <a:pt x="4687" y="1376"/>
                      </a:lnTo>
                      <a:lnTo>
                        <a:pt x="4672" y="1376"/>
                      </a:lnTo>
                      <a:lnTo>
                        <a:pt x="4655" y="1376"/>
                      </a:lnTo>
                      <a:lnTo>
                        <a:pt x="4648" y="1376"/>
                      </a:lnTo>
                      <a:lnTo>
                        <a:pt x="4642" y="1376"/>
                      </a:lnTo>
                      <a:lnTo>
                        <a:pt x="4637" y="1378"/>
                      </a:lnTo>
                      <a:lnTo>
                        <a:pt x="4633" y="1380"/>
                      </a:lnTo>
                      <a:close/>
                      <a:moveTo>
                        <a:pt x="2780" y="2434"/>
                      </a:moveTo>
                      <a:lnTo>
                        <a:pt x="2780" y="2430"/>
                      </a:lnTo>
                      <a:lnTo>
                        <a:pt x="2779" y="2426"/>
                      </a:lnTo>
                      <a:lnTo>
                        <a:pt x="2774" y="2423"/>
                      </a:lnTo>
                      <a:lnTo>
                        <a:pt x="2767" y="2421"/>
                      </a:lnTo>
                      <a:lnTo>
                        <a:pt x="2765" y="2420"/>
                      </a:lnTo>
                      <a:lnTo>
                        <a:pt x="2761" y="2420"/>
                      </a:lnTo>
                      <a:lnTo>
                        <a:pt x="2758" y="2420"/>
                      </a:lnTo>
                      <a:lnTo>
                        <a:pt x="2756" y="2421"/>
                      </a:lnTo>
                      <a:lnTo>
                        <a:pt x="2754" y="2426"/>
                      </a:lnTo>
                      <a:lnTo>
                        <a:pt x="2753" y="2431"/>
                      </a:lnTo>
                      <a:lnTo>
                        <a:pt x="2754" y="2426"/>
                      </a:lnTo>
                      <a:lnTo>
                        <a:pt x="2757" y="2420"/>
                      </a:lnTo>
                      <a:lnTo>
                        <a:pt x="2758" y="2418"/>
                      </a:lnTo>
                      <a:lnTo>
                        <a:pt x="2761" y="2418"/>
                      </a:lnTo>
                      <a:lnTo>
                        <a:pt x="2765" y="2418"/>
                      </a:lnTo>
                      <a:lnTo>
                        <a:pt x="2767" y="2418"/>
                      </a:lnTo>
                      <a:lnTo>
                        <a:pt x="2775" y="2421"/>
                      </a:lnTo>
                      <a:lnTo>
                        <a:pt x="2780" y="2425"/>
                      </a:lnTo>
                      <a:lnTo>
                        <a:pt x="2780" y="2429"/>
                      </a:lnTo>
                      <a:lnTo>
                        <a:pt x="2780" y="2434"/>
                      </a:lnTo>
                      <a:close/>
                      <a:moveTo>
                        <a:pt x="2753" y="2461"/>
                      </a:moveTo>
                      <a:lnTo>
                        <a:pt x="2753" y="2464"/>
                      </a:lnTo>
                      <a:lnTo>
                        <a:pt x="2752" y="2468"/>
                      </a:lnTo>
                      <a:lnTo>
                        <a:pt x="2748" y="2474"/>
                      </a:lnTo>
                      <a:lnTo>
                        <a:pt x="2743" y="2478"/>
                      </a:lnTo>
                      <a:lnTo>
                        <a:pt x="2740" y="2478"/>
                      </a:lnTo>
                      <a:lnTo>
                        <a:pt x="2737" y="2478"/>
                      </a:lnTo>
                      <a:lnTo>
                        <a:pt x="2735" y="2478"/>
                      </a:lnTo>
                      <a:lnTo>
                        <a:pt x="2734" y="2477"/>
                      </a:lnTo>
                      <a:lnTo>
                        <a:pt x="2731" y="2474"/>
                      </a:lnTo>
                      <a:lnTo>
                        <a:pt x="2730" y="2471"/>
                      </a:lnTo>
                      <a:lnTo>
                        <a:pt x="2731" y="2474"/>
                      </a:lnTo>
                      <a:lnTo>
                        <a:pt x="2732" y="2475"/>
                      </a:lnTo>
                      <a:lnTo>
                        <a:pt x="2735" y="2477"/>
                      </a:lnTo>
                      <a:lnTo>
                        <a:pt x="2737" y="2477"/>
                      </a:lnTo>
                      <a:lnTo>
                        <a:pt x="2740" y="2477"/>
                      </a:lnTo>
                      <a:lnTo>
                        <a:pt x="2743" y="2475"/>
                      </a:lnTo>
                      <a:lnTo>
                        <a:pt x="2748" y="2471"/>
                      </a:lnTo>
                      <a:lnTo>
                        <a:pt x="2752" y="2466"/>
                      </a:lnTo>
                      <a:lnTo>
                        <a:pt x="2753" y="2464"/>
                      </a:lnTo>
                      <a:lnTo>
                        <a:pt x="2753" y="2461"/>
                      </a:lnTo>
                      <a:close/>
                      <a:moveTo>
                        <a:pt x="2728" y="2458"/>
                      </a:moveTo>
                      <a:lnTo>
                        <a:pt x="2727" y="2456"/>
                      </a:lnTo>
                      <a:lnTo>
                        <a:pt x="2724" y="2453"/>
                      </a:lnTo>
                      <a:lnTo>
                        <a:pt x="2717" y="2461"/>
                      </a:lnTo>
                      <a:lnTo>
                        <a:pt x="2706" y="2468"/>
                      </a:lnTo>
                      <a:lnTo>
                        <a:pt x="2704" y="2466"/>
                      </a:lnTo>
                      <a:lnTo>
                        <a:pt x="2702" y="2461"/>
                      </a:lnTo>
                      <a:lnTo>
                        <a:pt x="2704" y="2465"/>
                      </a:lnTo>
                      <a:lnTo>
                        <a:pt x="2706" y="2466"/>
                      </a:lnTo>
                      <a:lnTo>
                        <a:pt x="2717" y="2458"/>
                      </a:lnTo>
                      <a:lnTo>
                        <a:pt x="2724" y="2452"/>
                      </a:lnTo>
                      <a:lnTo>
                        <a:pt x="2727" y="2455"/>
                      </a:lnTo>
                      <a:lnTo>
                        <a:pt x="2728" y="2458"/>
                      </a:lnTo>
                      <a:close/>
                      <a:moveTo>
                        <a:pt x="2779" y="2352"/>
                      </a:moveTo>
                      <a:lnTo>
                        <a:pt x="2778" y="2346"/>
                      </a:lnTo>
                      <a:lnTo>
                        <a:pt x="2776" y="2342"/>
                      </a:lnTo>
                      <a:lnTo>
                        <a:pt x="2774" y="2338"/>
                      </a:lnTo>
                      <a:lnTo>
                        <a:pt x="2770" y="2334"/>
                      </a:lnTo>
                      <a:lnTo>
                        <a:pt x="2763" y="2330"/>
                      </a:lnTo>
                      <a:lnTo>
                        <a:pt x="2757" y="2325"/>
                      </a:lnTo>
                      <a:lnTo>
                        <a:pt x="2749" y="2322"/>
                      </a:lnTo>
                      <a:lnTo>
                        <a:pt x="2743" y="2321"/>
                      </a:lnTo>
                      <a:lnTo>
                        <a:pt x="2722" y="2319"/>
                      </a:lnTo>
                      <a:lnTo>
                        <a:pt x="2699" y="2319"/>
                      </a:lnTo>
                      <a:lnTo>
                        <a:pt x="2676" y="2320"/>
                      </a:lnTo>
                      <a:lnTo>
                        <a:pt x="2656" y="2321"/>
                      </a:lnTo>
                      <a:lnTo>
                        <a:pt x="2649" y="2320"/>
                      </a:lnTo>
                      <a:lnTo>
                        <a:pt x="2643" y="2317"/>
                      </a:lnTo>
                      <a:lnTo>
                        <a:pt x="2638" y="2315"/>
                      </a:lnTo>
                      <a:lnTo>
                        <a:pt x="2632" y="2311"/>
                      </a:lnTo>
                      <a:lnTo>
                        <a:pt x="2632" y="2309"/>
                      </a:lnTo>
                      <a:lnTo>
                        <a:pt x="2631" y="2308"/>
                      </a:lnTo>
                      <a:lnTo>
                        <a:pt x="2632" y="2308"/>
                      </a:lnTo>
                      <a:lnTo>
                        <a:pt x="2636" y="2312"/>
                      </a:lnTo>
                      <a:lnTo>
                        <a:pt x="2641" y="2315"/>
                      </a:lnTo>
                      <a:lnTo>
                        <a:pt x="2648" y="2317"/>
                      </a:lnTo>
                      <a:lnTo>
                        <a:pt x="2654" y="2319"/>
                      </a:lnTo>
                      <a:lnTo>
                        <a:pt x="2676" y="2317"/>
                      </a:lnTo>
                      <a:lnTo>
                        <a:pt x="2699" y="2316"/>
                      </a:lnTo>
                      <a:lnTo>
                        <a:pt x="2721" y="2316"/>
                      </a:lnTo>
                      <a:lnTo>
                        <a:pt x="2743" y="2319"/>
                      </a:lnTo>
                      <a:lnTo>
                        <a:pt x="2749" y="2320"/>
                      </a:lnTo>
                      <a:lnTo>
                        <a:pt x="2756" y="2324"/>
                      </a:lnTo>
                      <a:lnTo>
                        <a:pt x="2763" y="2328"/>
                      </a:lnTo>
                      <a:lnTo>
                        <a:pt x="2770" y="2331"/>
                      </a:lnTo>
                      <a:lnTo>
                        <a:pt x="2774" y="2335"/>
                      </a:lnTo>
                      <a:lnTo>
                        <a:pt x="2776" y="2339"/>
                      </a:lnTo>
                      <a:lnTo>
                        <a:pt x="2779" y="2344"/>
                      </a:lnTo>
                      <a:lnTo>
                        <a:pt x="2780" y="2351"/>
                      </a:lnTo>
                      <a:lnTo>
                        <a:pt x="2780" y="2351"/>
                      </a:lnTo>
                      <a:lnTo>
                        <a:pt x="2779" y="2352"/>
                      </a:lnTo>
                      <a:close/>
                      <a:moveTo>
                        <a:pt x="2632" y="2261"/>
                      </a:moveTo>
                      <a:lnTo>
                        <a:pt x="2631" y="2260"/>
                      </a:lnTo>
                      <a:lnTo>
                        <a:pt x="2629" y="2258"/>
                      </a:lnTo>
                      <a:lnTo>
                        <a:pt x="2626" y="2256"/>
                      </a:lnTo>
                      <a:lnTo>
                        <a:pt x="2623" y="2256"/>
                      </a:lnTo>
                      <a:lnTo>
                        <a:pt x="2612" y="2263"/>
                      </a:lnTo>
                      <a:lnTo>
                        <a:pt x="2600" y="2271"/>
                      </a:lnTo>
                      <a:lnTo>
                        <a:pt x="2597" y="2267"/>
                      </a:lnTo>
                      <a:lnTo>
                        <a:pt x="2593" y="2263"/>
                      </a:lnTo>
                      <a:lnTo>
                        <a:pt x="2596" y="2265"/>
                      </a:lnTo>
                      <a:lnTo>
                        <a:pt x="2599" y="2267"/>
                      </a:lnTo>
                      <a:lnTo>
                        <a:pt x="2610" y="2260"/>
                      </a:lnTo>
                      <a:lnTo>
                        <a:pt x="2622" y="2254"/>
                      </a:lnTo>
                      <a:lnTo>
                        <a:pt x="2626" y="2255"/>
                      </a:lnTo>
                      <a:lnTo>
                        <a:pt x="2629" y="2256"/>
                      </a:lnTo>
                      <a:lnTo>
                        <a:pt x="2631" y="2259"/>
                      </a:lnTo>
                      <a:lnTo>
                        <a:pt x="2632" y="2261"/>
                      </a:lnTo>
                      <a:close/>
                      <a:moveTo>
                        <a:pt x="2587" y="2249"/>
                      </a:moveTo>
                      <a:lnTo>
                        <a:pt x="2583" y="2245"/>
                      </a:lnTo>
                      <a:lnTo>
                        <a:pt x="2578" y="2242"/>
                      </a:lnTo>
                      <a:lnTo>
                        <a:pt x="2571" y="2245"/>
                      </a:lnTo>
                      <a:lnTo>
                        <a:pt x="2564" y="2247"/>
                      </a:lnTo>
                      <a:lnTo>
                        <a:pt x="2558" y="2242"/>
                      </a:lnTo>
                      <a:lnTo>
                        <a:pt x="2553" y="2234"/>
                      </a:lnTo>
                      <a:lnTo>
                        <a:pt x="2557" y="2241"/>
                      </a:lnTo>
                      <a:lnTo>
                        <a:pt x="2562" y="2245"/>
                      </a:lnTo>
                      <a:lnTo>
                        <a:pt x="2569" y="2242"/>
                      </a:lnTo>
                      <a:lnTo>
                        <a:pt x="2577" y="2239"/>
                      </a:lnTo>
                      <a:lnTo>
                        <a:pt x="2582" y="2243"/>
                      </a:lnTo>
                      <a:lnTo>
                        <a:pt x="2587" y="2249"/>
                      </a:lnTo>
                      <a:close/>
                      <a:moveTo>
                        <a:pt x="2551" y="2230"/>
                      </a:moveTo>
                      <a:lnTo>
                        <a:pt x="2547" y="2227"/>
                      </a:lnTo>
                      <a:lnTo>
                        <a:pt x="2544" y="2224"/>
                      </a:lnTo>
                      <a:lnTo>
                        <a:pt x="2540" y="2221"/>
                      </a:lnTo>
                      <a:lnTo>
                        <a:pt x="2536" y="2219"/>
                      </a:lnTo>
                      <a:lnTo>
                        <a:pt x="2534" y="2220"/>
                      </a:lnTo>
                      <a:lnTo>
                        <a:pt x="2534" y="2223"/>
                      </a:lnTo>
                      <a:lnTo>
                        <a:pt x="2533" y="2225"/>
                      </a:lnTo>
                      <a:lnTo>
                        <a:pt x="2534" y="2229"/>
                      </a:lnTo>
                      <a:lnTo>
                        <a:pt x="2531" y="2225"/>
                      </a:lnTo>
                      <a:lnTo>
                        <a:pt x="2531" y="2221"/>
                      </a:lnTo>
                      <a:lnTo>
                        <a:pt x="2533" y="2217"/>
                      </a:lnTo>
                      <a:lnTo>
                        <a:pt x="2535" y="2216"/>
                      </a:lnTo>
                      <a:lnTo>
                        <a:pt x="2539" y="2219"/>
                      </a:lnTo>
                      <a:lnTo>
                        <a:pt x="2543" y="2223"/>
                      </a:lnTo>
                      <a:lnTo>
                        <a:pt x="2547" y="2227"/>
                      </a:lnTo>
                      <a:lnTo>
                        <a:pt x="2551" y="2230"/>
                      </a:lnTo>
                      <a:close/>
                      <a:moveTo>
                        <a:pt x="2535" y="2232"/>
                      </a:moveTo>
                      <a:lnTo>
                        <a:pt x="2535" y="2232"/>
                      </a:lnTo>
                      <a:lnTo>
                        <a:pt x="2536" y="2233"/>
                      </a:lnTo>
                      <a:lnTo>
                        <a:pt x="2535" y="2232"/>
                      </a:lnTo>
                      <a:lnTo>
                        <a:pt x="2535" y="2232"/>
                      </a:lnTo>
                      <a:close/>
                      <a:moveTo>
                        <a:pt x="2543" y="2239"/>
                      </a:moveTo>
                      <a:lnTo>
                        <a:pt x="2546" y="2241"/>
                      </a:lnTo>
                      <a:lnTo>
                        <a:pt x="2546" y="2242"/>
                      </a:lnTo>
                      <a:lnTo>
                        <a:pt x="2539" y="2258"/>
                      </a:lnTo>
                      <a:lnTo>
                        <a:pt x="2531" y="2274"/>
                      </a:lnTo>
                      <a:lnTo>
                        <a:pt x="2533" y="2278"/>
                      </a:lnTo>
                      <a:lnTo>
                        <a:pt x="2534" y="2281"/>
                      </a:lnTo>
                      <a:lnTo>
                        <a:pt x="2531" y="2277"/>
                      </a:lnTo>
                      <a:lnTo>
                        <a:pt x="2530" y="2272"/>
                      </a:lnTo>
                      <a:lnTo>
                        <a:pt x="2536" y="2254"/>
                      </a:lnTo>
                      <a:lnTo>
                        <a:pt x="2543" y="2239"/>
                      </a:lnTo>
                      <a:lnTo>
                        <a:pt x="2543" y="2239"/>
                      </a:lnTo>
                      <a:close/>
                      <a:moveTo>
                        <a:pt x="2544" y="2291"/>
                      </a:moveTo>
                      <a:lnTo>
                        <a:pt x="2546" y="2293"/>
                      </a:lnTo>
                      <a:lnTo>
                        <a:pt x="2546" y="2293"/>
                      </a:lnTo>
                      <a:lnTo>
                        <a:pt x="2547" y="2294"/>
                      </a:lnTo>
                      <a:lnTo>
                        <a:pt x="2546" y="2293"/>
                      </a:lnTo>
                      <a:lnTo>
                        <a:pt x="2544" y="2291"/>
                      </a:lnTo>
                      <a:close/>
                      <a:moveTo>
                        <a:pt x="2574" y="2316"/>
                      </a:moveTo>
                      <a:lnTo>
                        <a:pt x="2577" y="2320"/>
                      </a:lnTo>
                      <a:lnTo>
                        <a:pt x="2578" y="2325"/>
                      </a:lnTo>
                      <a:lnTo>
                        <a:pt x="2577" y="2328"/>
                      </a:lnTo>
                      <a:lnTo>
                        <a:pt x="2575" y="2329"/>
                      </a:lnTo>
                      <a:lnTo>
                        <a:pt x="2571" y="2329"/>
                      </a:lnTo>
                      <a:lnTo>
                        <a:pt x="2569" y="2329"/>
                      </a:lnTo>
                      <a:lnTo>
                        <a:pt x="2561" y="2329"/>
                      </a:lnTo>
                      <a:lnTo>
                        <a:pt x="2555" y="2330"/>
                      </a:lnTo>
                      <a:lnTo>
                        <a:pt x="2555" y="2335"/>
                      </a:lnTo>
                      <a:lnTo>
                        <a:pt x="2555" y="2343"/>
                      </a:lnTo>
                      <a:lnTo>
                        <a:pt x="2552" y="2346"/>
                      </a:lnTo>
                      <a:lnTo>
                        <a:pt x="2546" y="2348"/>
                      </a:lnTo>
                      <a:lnTo>
                        <a:pt x="2544" y="2355"/>
                      </a:lnTo>
                      <a:lnTo>
                        <a:pt x="2542" y="2361"/>
                      </a:lnTo>
                      <a:lnTo>
                        <a:pt x="2543" y="2364"/>
                      </a:lnTo>
                      <a:lnTo>
                        <a:pt x="2543" y="2365"/>
                      </a:lnTo>
                      <a:lnTo>
                        <a:pt x="2540" y="2363"/>
                      </a:lnTo>
                      <a:lnTo>
                        <a:pt x="2539" y="2359"/>
                      </a:lnTo>
                      <a:lnTo>
                        <a:pt x="2540" y="2352"/>
                      </a:lnTo>
                      <a:lnTo>
                        <a:pt x="2543" y="2346"/>
                      </a:lnTo>
                      <a:lnTo>
                        <a:pt x="2549" y="2343"/>
                      </a:lnTo>
                      <a:lnTo>
                        <a:pt x="2553" y="2341"/>
                      </a:lnTo>
                      <a:lnTo>
                        <a:pt x="2553" y="2333"/>
                      </a:lnTo>
                      <a:lnTo>
                        <a:pt x="2553" y="2328"/>
                      </a:lnTo>
                      <a:lnTo>
                        <a:pt x="2558" y="2326"/>
                      </a:lnTo>
                      <a:lnTo>
                        <a:pt x="2566" y="2326"/>
                      </a:lnTo>
                      <a:lnTo>
                        <a:pt x="2570" y="2326"/>
                      </a:lnTo>
                      <a:lnTo>
                        <a:pt x="2573" y="2326"/>
                      </a:lnTo>
                      <a:lnTo>
                        <a:pt x="2575" y="2325"/>
                      </a:lnTo>
                      <a:lnTo>
                        <a:pt x="2577" y="2322"/>
                      </a:lnTo>
                      <a:lnTo>
                        <a:pt x="2575" y="2320"/>
                      </a:lnTo>
                      <a:lnTo>
                        <a:pt x="2574" y="2316"/>
                      </a:lnTo>
                      <a:close/>
                      <a:moveTo>
                        <a:pt x="2573" y="2382"/>
                      </a:moveTo>
                      <a:lnTo>
                        <a:pt x="2575" y="2385"/>
                      </a:lnTo>
                      <a:lnTo>
                        <a:pt x="2577" y="2387"/>
                      </a:lnTo>
                      <a:lnTo>
                        <a:pt x="2578" y="2390"/>
                      </a:lnTo>
                      <a:lnTo>
                        <a:pt x="2578" y="2394"/>
                      </a:lnTo>
                      <a:lnTo>
                        <a:pt x="2571" y="2405"/>
                      </a:lnTo>
                      <a:lnTo>
                        <a:pt x="2564" y="2417"/>
                      </a:lnTo>
                      <a:lnTo>
                        <a:pt x="2562" y="2418"/>
                      </a:lnTo>
                      <a:lnTo>
                        <a:pt x="2564" y="2421"/>
                      </a:lnTo>
                      <a:lnTo>
                        <a:pt x="2564" y="2422"/>
                      </a:lnTo>
                      <a:lnTo>
                        <a:pt x="2565" y="2423"/>
                      </a:lnTo>
                      <a:lnTo>
                        <a:pt x="2569" y="2427"/>
                      </a:lnTo>
                      <a:lnTo>
                        <a:pt x="2573" y="2431"/>
                      </a:lnTo>
                      <a:lnTo>
                        <a:pt x="2575" y="2444"/>
                      </a:lnTo>
                      <a:lnTo>
                        <a:pt x="2577" y="2457"/>
                      </a:lnTo>
                      <a:lnTo>
                        <a:pt x="2577" y="2457"/>
                      </a:lnTo>
                      <a:lnTo>
                        <a:pt x="2577" y="2456"/>
                      </a:lnTo>
                      <a:lnTo>
                        <a:pt x="2574" y="2443"/>
                      </a:lnTo>
                      <a:lnTo>
                        <a:pt x="2571" y="2429"/>
                      </a:lnTo>
                      <a:lnTo>
                        <a:pt x="2568" y="2426"/>
                      </a:lnTo>
                      <a:lnTo>
                        <a:pt x="2564" y="2422"/>
                      </a:lnTo>
                      <a:lnTo>
                        <a:pt x="2562" y="2420"/>
                      </a:lnTo>
                      <a:lnTo>
                        <a:pt x="2561" y="2418"/>
                      </a:lnTo>
                      <a:lnTo>
                        <a:pt x="2561" y="2417"/>
                      </a:lnTo>
                      <a:lnTo>
                        <a:pt x="2562" y="2414"/>
                      </a:lnTo>
                      <a:lnTo>
                        <a:pt x="2569" y="2403"/>
                      </a:lnTo>
                      <a:lnTo>
                        <a:pt x="2577" y="2392"/>
                      </a:lnTo>
                      <a:lnTo>
                        <a:pt x="2575" y="2386"/>
                      </a:lnTo>
                      <a:lnTo>
                        <a:pt x="2573" y="2382"/>
                      </a:lnTo>
                      <a:close/>
                      <a:moveTo>
                        <a:pt x="1466" y="2387"/>
                      </a:moveTo>
                      <a:lnTo>
                        <a:pt x="1468" y="2387"/>
                      </a:lnTo>
                      <a:lnTo>
                        <a:pt x="1471" y="2387"/>
                      </a:lnTo>
                      <a:lnTo>
                        <a:pt x="1473" y="2387"/>
                      </a:lnTo>
                      <a:lnTo>
                        <a:pt x="1469" y="2387"/>
                      </a:lnTo>
                      <a:lnTo>
                        <a:pt x="1466" y="2387"/>
                      </a:lnTo>
                      <a:close/>
                      <a:moveTo>
                        <a:pt x="1488" y="2391"/>
                      </a:moveTo>
                      <a:lnTo>
                        <a:pt x="1491" y="2391"/>
                      </a:lnTo>
                      <a:lnTo>
                        <a:pt x="1495" y="2392"/>
                      </a:lnTo>
                      <a:lnTo>
                        <a:pt x="1514" y="2383"/>
                      </a:lnTo>
                      <a:lnTo>
                        <a:pt x="1530" y="2374"/>
                      </a:lnTo>
                      <a:lnTo>
                        <a:pt x="1530" y="2373"/>
                      </a:lnTo>
                      <a:lnTo>
                        <a:pt x="1530" y="2373"/>
                      </a:lnTo>
                      <a:lnTo>
                        <a:pt x="1511" y="2382"/>
                      </a:lnTo>
                      <a:lnTo>
                        <a:pt x="1493" y="2391"/>
                      </a:lnTo>
                      <a:lnTo>
                        <a:pt x="1490" y="2391"/>
                      </a:lnTo>
                      <a:lnTo>
                        <a:pt x="1488" y="2391"/>
                      </a:lnTo>
                      <a:close/>
                      <a:moveTo>
                        <a:pt x="1530" y="2387"/>
                      </a:moveTo>
                      <a:lnTo>
                        <a:pt x="1530" y="2387"/>
                      </a:lnTo>
                      <a:lnTo>
                        <a:pt x="1530" y="2387"/>
                      </a:lnTo>
                      <a:lnTo>
                        <a:pt x="1530" y="2387"/>
                      </a:lnTo>
                      <a:close/>
                      <a:moveTo>
                        <a:pt x="1534" y="2388"/>
                      </a:moveTo>
                      <a:lnTo>
                        <a:pt x="1539" y="2388"/>
                      </a:lnTo>
                      <a:lnTo>
                        <a:pt x="1545" y="2387"/>
                      </a:lnTo>
                      <a:lnTo>
                        <a:pt x="1549" y="2386"/>
                      </a:lnTo>
                      <a:lnTo>
                        <a:pt x="1550" y="2382"/>
                      </a:lnTo>
                      <a:lnTo>
                        <a:pt x="1551" y="2381"/>
                      </a:lnTo>
                      <a:lnTo>
                        <a:pt x="1551" y="2378"/>
                      </a:lnTo>
                      <a:lnTo>
                        <a:pt x="1550" y="2376"/>
                      </a:lnTo>
                      <a:lnTo>
                        <a:pt x="1547" y="2373"/>
                      </a:lnTo>
                      <a:lnTo>
                        <a:pt x="1543" y="2368"/>
                      </a:lnTo>
                      <a:lnTo>
                        <a:pt x="1542" y="2364"/>
                      </a:lnTo>
                      <a:lnTo>
                        <a:pt x="1543" y="2361"/>
                      </a:lnTo>
                      <a:lnTo>
                        <a:pt x="1549" y="2360"/>
                      </a:lnTo>
                      <a:lnTo>
                        <a:pt x="1552" y="2359"/>
                      </a:lnTo>
                      <a:lnTo>
                        <a:pt x="1555" y="2359"/>
                      </a:lnTo>
                      <a:lnTo>
                        <a:pt x="1550" y="2346"/>
                      </a:lnTo>
                      <a:lnTo>
                        <a:pt x="1541" y="2334"/>
                      </a:lnTo>
                      <a:lnTo>
                        <a:pt x="1537" y="2328"/>
                      </a:lnTo>
                      <a:lnTo>
                        <a:pt x="1533" y="2322"/>
                      </a:lnTo>
                      <a:lnTo>
                        <a:pt x="1529" y="2316"/>
                      </a:lnTo>
                      <a:lnTo>
                        <a:pt x="1528" y="2308"/>
                      </a:lnTo>
                      <a:lnTo>
                        <a:pt x="1528" y="2300"/>
                      </a:lnTo>
                      <a:lnTo>
                        <a:pt x="1528" y="2290"/>
                      </a:lnTo>
                      <a:lnTo>
                        <a:pt x="1526" y="2290"/>
                      </a:lnTo>
                      <a:lnTo>
                        <a:pt x="1525" y="2290"/>
                      </a:lnTo>
                      <a:lnTo>
                        <a:pt x="1525" y="2299"/>
                      </a:lnTo>
                      <a:lnTo>
                        <a:pt x="1525" y="2308"/>
                      </a:lnTo>
                      <a:lnTo>
                        <a:pt x="1528" y="2315"/>
                      </a:lnTo>
                      <a:lnTo>
                        <a:pt x="1530" y="2321"/>
                      </a:lnTo>
                      <a:lnTo>
                        <a:pt x="1536" y="2328"/>
                      </a:lnTo>
                      <a:lnTo>
                        <a:pt x="1539" y="2334"/>
                      </a:lnTo>
                      <a:lnTo>
                        <a:pt x="1543" y="2339"/>
                      </a:lnTo>
                      <a:lnTo>
                        <a:pt x="1547" y="2346"/>
                      </a:lnTo>
                      <a:lnTo>
                        <a:pt x="1551" y="2352"/>
                      </a:lnTo>
                      <a:lnTo>
                        <a:pt x="1554" y="2359"/>
                      </a:lnTo>
                      <a:lnTo>
                        <a:pt x="1551" y="2359"/>
                      </a:lnTo>
                      <a:lnTo>
                        <a:pt x="1546" y="2360"/>
                      </a:lnTo>
                      <a:lnTo>
                        <a:pt x="1541" y="2361"/>
                      </a:lnTo>
                      <a:lnTo>
                        <a:pt x="1539" y="2364"/>
                      </a:lnTo>
                      <a:lnTo>
                        <a:pt x="1541" y="2368"/>
                      </a:lnTo>
                      <a:lnTo>
                        <a:pt x="1546" y="2373"/>
                      </a:lnTo>
                      <a:lnTo>
                        <a:pt x="1547" y="2376"/>
                      </a:lnTo>
                      <a:lnTo>
                        <a:pt x="1549" y="2378"/>
                      </a:lnTo>
                      <a:lnTo>
                        <a:pt x="1550" y="2379"/>
                      </a:lnTo>
                      <a:lnTo>
                        <a:pt x="1549" y="2382"/>
                      </a:lnTo>
                      <a:lnTo>
                        <a:pt x="1547" y="2385"/>
                      </a:lnTo>
                      <a:lnTo>
                        <a:pt x="1543" y="2387"/>
                      </a:lnTo>
                      <a:lnTo>
                        <a:pt x="1539" y="2388"/>
                      </a:lnTo>
                      <a:lnTo>
                        <a:pt x="1534" y="2388"/>
                      </a:lnTo>
                      <a:close/>
                      <a:moveTo>
                        <a:pt x="1511" y="2291"/>
                      </a:moveTo>
                      <a:lnTo>
                        <a:pt x="1510" y="2291"/>
                      </a:lnTo>
                      <a:lnTo>
                        <a:pt x="1508" y="2290"/>
                      </a:lnTo>
                      <a:lnTo>
                        <a:pt x="1504" y="2289"/>
                      </a:lnTo>
                      <a:lnTo>
                        <a:pt x="1501" y="2285"/>
                      </a:lnTo>
                      <a:lnTo>
                        <a:pt x="1497" y="2282"/>
                      </a:lnTo>
                      <a:lnTo>
                        <a:pt x="1494" y="2277"/>
                      </a:lnTo>
                      <a:lnTo>
                        <a:pt x="1490" y="2268"/>
                      </a:lnTo>
                      <a:lnTo>
                        <a:pt x="1486" y="2258"/>
                      </a:lnTo>
                      <a:lnTo>
                        <a:pt x="1486" y="2243"/>
                      </a:lnTo>
                      <a:lnTo>
                        <a:pt x="1486" y="2227"/>
                      </a:lnTo>
                      <a:lnTo>
                        <a:pt x="1481" y="2221"/>
                      </a:lnTo>
                      <a:lnTo>
                        <a:pt x="1472" y="2216"/>
                      </a:lnTo>
                      <a:lnTo>
                        <a:pt x="1471" y="2216"/>
                      </a:lnTo>
                      <a:lnTo>
                        <a:pt x="1471" y="2216"/>
                      </a:lnTo>
                      <a:lnTo>
                        <a:pt x="1479" y="2221"/>
                      </a:lnTo>
                      <a:lnTo>
                        <a:pt x="1484" y="2225"/>
                      </a:lnTo>
                      <a:lnTo>
                        <a:pt x="1484" y="2243"/>
                      </a:lnTo>
                      <a:lnTo>
                        <a:pt x="1484" y="2258"/>
                      </a:lnTo>
                      <a:lnTo>
                        <a:pt x="1488" y="2268"/>
                      </a:lnTo>
                      <a:lnTo>
                        <a:pt x="1491" y="2277"/>
                      </a:lnTo>
                      <a:lnTo>
                        <a:pt x="1494" y="2281"/>
                      </a:lnTo>
                      <a:lnTo>
                        <a:pt x="1498" y="2285"/>
                      </a:lnTo>
                      <a:lnTo>
                        <a:pt x="1502" y="2287"/>
                      </a:lnTo>
                      <a:lnTo>
                        <a:pt x="1507" y="2290"/>
                      </a:lnTo>
                      <a:lnTo>
                        <a:pt x="1508" y="2291"/>
                      </a:lnTo>
                      <a:lnTo>
                        <a:pt x="1511" y="2291"/>
                      </a:lnTo>
                      <a:close/>
                      <a:moveTo>
                        <a:pt x="1451" y="2219"/>
                      </a:moveTo>
                      <a:lnTo>
                        <a:pt x="1450" y="2217"/>
                      </a:lnTo>
                      <a:lnTo>
                        <a:pt x="1450" y="2216"/>
                      </a:lnTo>
                      <a:lnTo>
                        <a:pt x="1444" y="2212"/>
                      </a:lnTo>
                      <a:lnTo>
                        <a:pt x="1440" y="2207"/>
                      </a:lnTo>
                      <a:lnTo>
                        <a:pt x="1438" y="2203"/>
                      </a:lnTo>
                      <a:lnTo>
                        <a:pt x="1438" y="2201"/>
                      </a:lnTo>
                      <a:lnTo>
                        <a:pt x="1438" y="2197"/>
                      </a:lnTo>
                      <a:lnTo>
                        <a:pt x="1440" y="2194"/>
                      </a:lnTo>
                      <a:lnTo>
                        <a:pt x="1444" y="2184"/>
                      </a:lnTo>
                      <a:lnTo>
                        <a:pt x="1449" y="2175"/>
                      </a:lnTo>
                      <a:lnTo>
                        <a:pt x="1455" y="2166"/>
                      </a:lnTo>
                      <a:lnTo>
                        <a:pt x="1462" y="2158"/>
                      </a:lnTo>
                      <a:lnTo>
                        <a:pt x="1476" y="2141"/>
                      </a:lnTo>
                      <a:lnTo>
                        <a:pt x="1490" y="2124"/>
                      </a:lnTo>
                      <a:lnTo>
                        <a:pt x="1495" y="2123"/>
                      </a:lnTo>
                      <a:lnTo>
                        <a:pt x="1499" y="2123"/>
                      </a:lnTo>
                      <a:lnTo>
                        <a:pt x="1494" y="2123"/>
                      </a:lnTo>
                      <a:lnTo>
                        <a:pt x="1489" y="2124"/>
                      </a:lnTo>
                      <a:lnTo>
                        <a:pt x="1473" y="2141"/>
                      </a:lnTo>
                      <a:lnTo>
                        <a:pt x="1459" y="2157"/>
                      </a:lnTo>
                      <a:lnTo>
                        <a:pt x="1453" y="2166"/>
                      </a:lnTo>
                      <a:lnTo>
                        <a:pt x="1446" y="2173"/>
                      </a:lnTo>
                      <a:lnTo>
                        <a:pt x="1441" y="2182"/>
                      </a:lnTo>
                      <a:lnTo>
                        <a:pt x="1437" y="2193"/>
                      </a:lnTo>
                      <a:lnTo>
                        <a:pt x="1436" y="2197"/>
                      </a:lnTo>
                      <a:lnTo>
                        <a:pt x="1436" y="2199"/>
                      </a:lnTo>
                      <a:lnTo>
                        <a:pt x="1436" y="2203"/>
                      </a:lnTo>
                      <a:lnTo>
                        <a:pt x="1437" y="2206"/>
                      </a:lnTo>
                      <a:lnTo>
                        <a:pt x="1441" y="2212"/>
                      </a:lnTo>
                      <a:lnTo>
                        <a:pt x="1446" y="2216"/>
                      </a:lnTo>
                      <a:lnTo>
                        <a:pt x="1449" y="2217"/>
                      </a:lnTo>
                      <a:lnTo>
                        <a:pt x="1451" y="2219"/>
                      </a:lnTo>
                      <a:close/>
                      <a:moveTo>
                        <a:pt x="1504" y="2124"/>
                      </a:moveTo>
                      <a:lnTo>
                        <a:pt x="1504" y="2124"/>
                      </a:lnTo>
                      <a:lnTo>
                        <a:pt x="1504" y="2124"/>
                      </a:lnTo>
                      <a:lnTo>
                        <a:pt x="1506" y="2124"/>
                      </a:lnTo>
                      <a:lnTo>
                        <a:pt x="1504" y="2124"/>
                      </a:lnTo>
                      <a:lnTo>
                        <a:pt x="1504" y="2124"/>
                      </a:lnTo>
                      <a:close/>
                      <a:moveTo>
                        <a:pt x="1526" y="2142"/>
                      </a:moveTo>
                      <a:lnTo>
                        <a:pt x="1528" y="2142"/>
                      </a:lnTo>
                      <a:lnTo>
                        <a:pt x="1530" y="2142"/>
                      </a:lnTo>
                      <a:lnTo>
                        <a:pt x="1534" y="2141"/>
                      </a:lnTo>
                      <a:lnTo>
                        <a:pt x="1537" y="2138"/>
                      </a:lnTo>
                      <a:lnTo>
                        <a:pt x="1539" y="2136"/>
                      </a:lnTo>
                      <a:lnTo>
                        <a:pt x="1545" y="2129"/>
                      </a:lnTo>
                      <a:lnTo>
                        <a:pt x="1550" y="2124"/>
                      </a:lnTo>
                      <a:lnTo>
                        <a:pt x="1551" y="2124"/>
                      </a:lnTo>
                      <a:lnTo>
                        <a:pt x="1552" y="2124"/>
                      </a:lnTo>
                      <a:lnTo>
                        <a:pt x="1550" y="2124"/>
                      </a:lnTo>
                      <a:lnTo>
                        <a:pt x="1549" y="2124"/>
                      </a:lnTo>
                      <a:lnTo>
                        <a:pt x="1537" y="2135"/>
                      </a:lnTo>
                      <a:lnTo>
                        <a:pt x="1526" y="2142"/>
                      </a:lnTo>
                      <a:close/>
                      <a:moveTo>
                        <a:pt x="1568" y="2131"/>
                      </a:moveTo>
                      <a:lnTo>
                        <a:pt x="1571" y="2132"/>
                      </a:lnTo>
                      <a:lnTo>
                        <a:pt x="1574" y="2132"/>
                      </a:lnTo>
                      <a:lnTo>
                        <a:pt x="1576" y="2132"/>
                      </a:lnTo>
                      <a:lnTo>
                        <a:pt x="1578" y="2129"/>
                      </a:lnTo>
                      <a:lnTo>
                        <a:pt x="1581" y="2125"/>
                      </a:lnTo>
                      <a:lnTo>
                        <a:pt x="1582" y="2122"/>
                      </a:lnTo>
                      <a:lnTo>
                        <a:pt x="1582" y="2116"/>
                      </a:lnTo>
                      <a:lnTo>
                        <a:pt x="1582" y="2112"/>
                      </a:lnTo>
                      <a:lnTo>
                        <a:pt x="1580" y="2102"/>
                      </a:lnTo>
                      <a:lnTo>
                        <a:pt x="1578" y="2092"/>
                      </a:lnTo>
                      <a:lnTo>
                        <a:pt x="1587" y="2089"/>
                      </a:lnTo>
                      <a:lnTo>
                        <a:pt x="1596" y="2087"/>
                      </a:lnTo>
                      <a:lnTo>
                        <a:pt x="1606" y="2072"/>
                      </a:lnTo>
                      <a:lnTo>
                        <a:pt x="1616" y="2059"/>
                      </a:lnTo>
                      <a:lnTo>
                        <a:pt x="1635" y="2046"/>
                      </a:lnTo>
                      <a:lnTo>
                        <a:pt x="1652" y="2032"/>
                      </a:lnTo>
                      <a:lnTo>
                        <a:pt x="1655" y="2026"/>
                      </a:lnTo>
                      <a:lnTo>
                        <a:pt x="1655" y="2020"/>
                      </a:lnTo>
                      <a:lnTo>
                        <a:pt x="1655" y="2014"/>
                      </a:lnTo>
                      <a:lnTo>
                        <a:pt x="1654" y="2006"/>
                      </a:lnTo>
                      <a:lnTo>
                        <a:pt x="1652" y="2000"/>
                      </a:lnTo>
                      <a:lnTo>
                        <a:pt x="1651" y="1993"/>
                      </a:lnTo>
                      <a:lnTo>
                        <a:pt x="1651" y="1987"/>
                      </a:lnTo>
                      <a:lnTo>
                        <a:pt x="1652" y="1980"/>
                      </a:lnTo>
                      <a:lnTo>
                        <a:pt x="1655" y="1976"/>
                      </a:lnTo>
                      <a:lnTo>
                        <a:pt x="1659" y="1973"/>
                      </a:lnTo>
                      <a:lnTo>
                        <a:pt x="1664" y="1970"/>
                      </a:lnTo>
                      <a:lnTo>
                        <a:pt x="1669" y="1969"/>
                      </a:lnTo>
                      <a:lnTo>
                        <a:pt x="1681" y="1966"/>
                      </a:lnTo>
                      <a:lnTo>
                        <a:pt x="1690" y="1962"/>
                      </a:lnTo>
                      <a:lnTo>
                        <a:pt x="1689" y="1958"/>
                      </a:lnTo>
                      <a:lnTo>
                        <a:pt x="1687" y="1953"/>
                      </a:lnTo>
                      <a:lnTo>
                        <a:pt x="1687" y="1949"/>
                      </a:lnTo>
                      <a:lnTo>
                        <a:pt x="1690" y="1944"/>
                      </a:lnTo>
                      <a:lnTo>
                        <a:pt x="1692" y="1936"/>
                      </a:lnTo>
                      <a:lnTo>
                        <a:pt x="1696" y="1928"/>
                      </a:lnTo>
                      <a:lnTo>
                        <a:pt x="1702" y="1919"/>
                      </a:lnTo>
                      <a:lnTo>
                        <a:pt x="1708" y="1912"/>
                      </a:lnTo>
                      <a:lnTo>
                        <a:pt x="1712" y="1909"/>
                      </a:lnTo>
                      <a:lnTo>
                        <a:pt x="1716" y="1909"/>
                      </a:lnTo>
                      <a:lnTo>
                        <a:pt x="1718" y="1909"/>
                      </a:lnTo>
                      <a:lnTo>
                        <a:pt x="1720" y="1908"/>
                      </a:lnTo>
                      <a:lnTo>
                        <a:pt x="1721" y="1906"/>
                      </a:lnTo>
                      <a:lnTo>
                        <a:pt x="1721" y="1903"/>
                      </a:lnTo>
                      <a:lnTo>
                        <a:pt x="1718" y="1897"/>
                      </a:lnTo>
                      <a:lnTo>
                        <a:pt x="1713" y="1888"/>
                      </a:lnTo>
                      <a:lnTo>
                        <a:pt x="1717" y="1881"/>
                      </a:lnTo>
                      <a:lnTo>
                        <a:pt x="1721" y="1870"/>
                      </a:lnTo>
                      <a:lnTo>
                        <a:pt x="1720" y="1866"/>
                      </a:lnTo>
                      <a:lnTo>
                        <a:pt x="1717" y="1861"/>
                      </a:lnTo>
                      <a:lnTo>
                        <a:pt x="1717" y="1859"/>
                      </a:lnTo>
                      <a:lnTo>
                        <a:pt x="1716" y="1856"/>
                      </a:lnTo>
                      <a:lnTo>
                        <a:pt x="1716" y="1855"/>
                      </a:lnTo>
                      <a:lnTo>
                        <a:pt x="1717" y="1852"/>
                      </a:lnTo>
                      <a:lnTo>
                        <a:pt x="1718" y="1846"/>
                      </a:lnTo>
                      <a:lnTo>
                        <a:pt x="1722" y="1839"/>
                      </a:lnTo>
                      <a:lnTo>
                        <a:pt x="1726" y="1834"/>
                      </a:lnTo>
                      <a:lnTo>
                        <a:pt x="1731" y="1830"/>
                      </a:lnTo>
                      <a:lnTo>
                        <a:pt x="1742" y="1824"/>
                      </a:lnTo>
                      <a:lnTo>
                        <a:pt x="1752" y="1820"/>
                      </a:lnTo>
                      <a:lnTo>
                        <a:pt x="1757" y="1818"/>
                      </a:lnTo>
                      <a:lnTo>
                        <a:pt x="1762" y="1816"/>
                      </a:lnTo>
                      <a:lnTo>
                        <a:pt x="1765" y="1813"/>
                      </a:lnTo>
                      <a:lnTo>
                        <a:pt x="1768" y="1811"/>
                      </a:lnTo>
                      <a:lnTo>
                        <a:pt x="1768" y="1805"/>
                      </a:lnTo>
                      <a:lnTo>
                        <a:pt x="1768" y="1802"/>
                      </a:lnTo>
                      <a:lnTo>
                        <a:pt x="1765" y="1796"/>
                      </a:lnTo>
                      <a:lnTo>
                        <a:pt x="1761" y="1794"/>
                      </a:lnTo>
                      <a:lnTo>
                        <a:pt x="1752" y="1787"/>
                      </a:lnTo>
                      <a:lnTo>
                        <a:pt x="1744" y="1782"/>
                      </a:lnTo>
                      <a:lnTo>
                        <a:pt x="1743" y="1782"/>
                      </a:lnTo>
                      <a:lnTo>
                        <a:pt x="1740" y="1782"/>
                      </a:lnTo>
                      <a:lnTo>
                        <a:pt x="1742" y="1782"/>
                      </a:lnTo>
                      <a:lnTo>
                        <a:pt x="1744" y="1782"/>
                      </a:lnTo>
                      <a:lnTo>
                        <a:pt x="1752" y="1787"/>
                      </a:lnTo>
                      <a:lnTo>
                        <a:pt x="1761" y="1792"/>
                      </a:lnTo>
                      <a:lnTo>
                        <a:pt x="1764" y="1796"/>
                      </a:lnTo>
                      <a:lnTo>
                        <a:pt x="1766" y="1800"/>
                      </a:lnTo>
                      <a:lnTo>
                        <a:pt x="1768" y="1805"/>
                      </a:lnTo>
                      <a:lnTo>
                        <a:pt x="1766" y="1811"/>
                      </a:lnTo>
                      <a:lnTo>
                        <a:pt x="1765" y="1813"/>
                      </a:lnTo>
                      <a:lnTo>
                        <a:pt x="1761" y="1816"/>
                      </a:lnTo>
                      <a:lnTo>
                        <a:pt x="1757" y="1817"/>
                      </a:lnTo>
                      <a:lnTo>
                        <a:pt x="1752" y="1820"/>
                      </a:lnTo>
                      <a:lnTo>
                        <a:pt x="1740" y="1824"/>
                      </a:lnTo>
                      <a:lnTo>
                        <a:pt x="1730" y="1829"/>
                      </a:lnTo>
                      <a:lnTo>
                        <a:pt x="1726" y="1833"/>
                      </a:lnTo>
                      <a:lnTo>
                        <a:pt x="1721" y="1839"/>
                      </a:lnTo>
                      <a:lnTo>
                        <a:pt x="1717" y="1846"/>
                      </a:lnTo>
                      <a:lnTo>
                        <a:pt x="1716" y="1852"/>
                      </a:lnTo>
                      <a:lnTo>
                        <a:pt x="1714" y="1853"/>
                      </a:lnTo>
                      <a:lnTo>
                        <a:pt x="1714" y="1856"/>
                      </a:lnTo>
                      <a:lnTo>
                        <a:pt x="1716" y="1859"/>
                      </a:lnTo>
                      <a:lnTo>
                        <a:pt x="1716" y="1861"/>
                      </a:lnTo>
                      <a:lnTo>
                        <a:pt x="1718" y="1866"/>
                      </a:lnTo>
                      <a:lnTo>
                        <a:pt x="1720" y="1870"/>
                      </a:lnTo>
                      <a:lnTo>
                        <a:pt x="1716" y="1882"/>
                      </a:lnTo>
                      <a:lnTo>
                        <a:pt x="1711" y="1888"/>
                      </a:lnTo>
                      <a:lnTo>
                        <a:pt x="1717" y="1897"/>
                      </a:lnTo>
                      <a:lnTo>
                        <a:pt x="1720" y="1903"/>
                      </a:lnTo>
                      <a:lnTo>
                        <a:pt x="1720" y="1905"/>
                      </a:lnTo>
                      <a:lnTo>
                        <a:pt x="1718" y="1908"/>
                      </a:lnTo>
                      <a:lnTo>
                        <a:pt x="1717" y="1908"/>
                      </a:lnTo>
                      <a:lnTo>
                        <a:pt x="1714" y="1909"/>
                      </a:lnTo>
                      <a:lnTo>
                        <a:pt x="1711" y="1909"/>
                      </a:lnTo>
                      <a:lnTo>
                        <a:pt x="1707" y="1912"/>
                      </a:lnTo>
                      <a:lnTo>
                        <a:pt x="1700" y="1919"/>
                      </a:lnTo>
                      <a:lnTo>
                        <a:pt x="1695" y="1928"/>
                      </a:lnTo>
                      <a:lnTo>
                        <a:pt x="1691" y="1936"/>
                      </a:lnTo>
                      <a:lnTo>
                        <a:pt x="1689" y="1944"/>
                      </a:lnTo>
                      <a:lnTo>
                        <a:pt x="1686" y="1948"/>
                      </a:lnTo>
                      <a:lnTo>
                        <a:pt x="1686" y="1953"/>
                      </a:lnTo>
                      <a:lnTo>
                        <a:pt x="1687" y="1958"/>
                      </a:lnTo>
                      <a:lnTo>
                        <a:pt x="1689" y="1962"/>
                      </a:lnTo>
                      <a:lnTo>
                        <a:pt x="1679" y="1965"/>
                      </a:lnTo>
                      <a:lnTo>
                        <a:pt x="1668" y="1969"/>
                      </a:lnTo>
                      <a:lnTo>
                        <a:pt x="1663" y="1970"/>
                      </a:lnTo>
                      <a:lnTo>
                        <a:pt x="1657" y="1973"/>
                      </a:lnTo>
                      <a:lnTo>
                        <a:pt x="1654" y="1976"/>
                      </a:lnTo>
                      <a:lnTo>
                        <a:pt x="1651" y="1980"/>
                      </a:lnTo>
                      <a:lnTo>
                        <a:pt x="1650" y="1987"/>
                      </a:lnTo>
                      <a:lnTo>
                        <a:pt x="1650" y="1993"/>
                      </a:lnTo>
                      <a:lnTo>
                        <a:pt x="1651" y="2000"/>
                      </a:lnTo>
                      <a:lnTo>
                        <a:pt x="1652" y="2006"/>
                      </a:lnTo>
                      <a:lnTo>
                        <a:pt x="1654" y="2013"/>
                      </a:lnTo>
                      <a:lnTo>
                        <a:pt x="1654" y="2019"/>
                      </a:lnTo>
                      <a:lnTo>
                        <a:pt x="1654" y="2026"/>
                      </a:lnTo>
                      <a:lnTo>
                        <a:pt x="1651" y="2032"/>
                      </a:lnTo>
                      <a:lnTo>
                        <a:pt x="1634" y="2045"/>
                      </a:lnTo>
                      <a:lnTo>
                        <a:pt x="1613" y="2059"/>
                      </a:lnTo>
                      <a:lnTo>
                        <a:pt x="1604" y="2071"/>
                      </a:lnTo>
                      <a:lnTo>
                        <a:pt x="1595" y="2087"/>
                      </a:lnTo>
                      <a:lnTo>
                        <a:pt x="1586" y="2089"/>
                      </a:lnTo>
                      <a:lnTo>
                        <a:pt x="1576" y="2092"/>
                      </a:lnTo>
                      <a:lnTo>
                        <a:pt x="1577" y="2102"/>
                      </a:lnTo>
                      <a:lnTo>
                        <a:pt x="1580" y="2111"/>
                      </a:lnTo>
                      <a:lnTo>
                        <a:pt x="1581" y="2116"/>
                      </a:lnTo>
                      <a:lnTo>
                        <a:pt x="1580" y="2120"/>
                      </a:lnTo>
                      <a:lnTo>
                        <a:pt x="1578" y="2124"/>
                      </a:lnTo>
                      <a:lnTo>
                        <a:pt x="1576" y="2128"/>
                      </a:lnTo>
                      <a:lnTo>
                        <a:pt x="1574" y="2131"/>
                      </a:lnTo>
                      <a:lnTo>
                        <a:pt x="1573" y="2132"/>
                      </a:lnTo>
                      <a:lnTo>
                        <a:pt x="1571" y="2132"/>
                      </a:lnTo>
                      <a:lnTo>
                        <a:pt x="1568" y="2131"/>
                      </a:lnTo>
                      <a:close/>
                      <a:moveTo>
                        <a:pt x="1708" y="1787"/>
                      </a:moveTo>
                      <a:lnTo>
                        <a:pt x="1705" y="1783"/>
                      </a:lnTo>
                      <a:lnTo>
                        <a:pt x="1705" y="1781"/>
                      </a:lnTo>
                      <a:lnTo>
                        <a:pt x="1707" y="1777"/>
                      </a:lnTo>
                      <a:lnTo>
                        <a:pt x="1708" y="1774"/>
                      </a:lnTo>
                      <a:lnTo>
                        <a:pt x="1692" y="1763"/>
                      </a:lnTo>
                      <a:lnTo>
                        <a:pt x="1679" y="1751"/>
                      </a:lnTo>
                      <a:lnTo>
                        <a:pt x="1678" y="1735"/>
                      </a:lnTo>
                      <a:lnTo>
                        <a:pt x="1678" y="1720"/>
                      </a:lnTo>
                      <a:lnTo>
                        <a:pt x="1679" y="1704"/>
                      </a:lnTo>
                      <a:lnTo>
                        <a:pt x="1679" y="1690"/>
                      </a:lnTo>
                      <a:lnTo>
                        <a:pt x="1679" y="1680"/>
                      </a:lnTo>
                      <a:lnTo>
                        <a:pt x="1678" y="1669"/>
                      </a:lnTo>
                      <a:lnTo>
                        <a:pt x="1678" y="1659"/>
                      </a:lnTo>
                      <a:lnTo>
                        <a:pt x="1679" y="1650"/>
                      </a:lnTo>
                      <a:lnTo>
                        <a:pt x="1682" y="1646"/>
                      </a:lnTo>
                      <a:lnTo>
                        <a:pt x="1686" y="1643"/>
                      </a:lnTo>
                      <a:lnTo>
                        <a:pt x="1691" y="1641"/>
                      </a:lnTo>
                      <a:lnTo>
                        <a:pt x="1698" y="1640"/>
                      </a:lnTo>
                      <a:lnTo>
                        <a:pt x="1698" y="1640"/>
                      </a:lnTo>
                      <a:lnTo>
                        <a:pt x="1690" y="1641"/>
                      </a:lnTo>
                      <a:lnTo>
                        <a:pt x="1685" y="1642"/>
                      </a:lnTo>
                      <a:lnTo>
                        <a:pt x="1681" y="1646"/>
                      </a:lnTo>
                      <a:lnTo>
                        <a:pt x="1678" y="1649"/>
                      </a:lnTo>
                      <a:lnTo>
                        <a:pt x="1677" y="1659"/>
                      </a:lnTo>
                      <a:lnTo>
                        <a:pt x="1677" y="1669"/>
                      </a:lnTo>
                      <a:lnTo>
                        <a:pt x="1678" y="1680"/>
                      </a:lnTo>
                      <a:lnTo>
                        <a:pt x="1678" y="1690"/>
                      </a:lnTo>
                      <a:lnTo>
                        <a:pt x="1678" y="1706"/>
                      </a:lnTo>
                      <a:lnTo>
                        <a:pt x="1677" y="1720"/>
                      </a:lnTo>
                      <a:lnTo>
                        <a:pt x="1677" y="1735"/>
                      </a:lnTo>
                      <a:lnTo>
                        <a:pt x="1678" y="1751"/>
                      </a:lnTo>
                      <a:lnTo>
                        <a:pt x="1691" y="1761"/>
                      </a:lnTo>
                      <a:lnTo>
                        <a:pt x="1707" y="1773"/>
                      </a:lnTo>
                      <a:lnTo>
                        <a:pt x="1705" y="1777"/>
                      </a:lnTo>
                      <a:lnTo>
                        <a:pt x="1704" y="1781"/>
                      </a:lnTo>
                      <a:lnTo>
                        <a:pt x="1704" y="1783"/>
                      </a:lnTo>
                      <a:lnTo>
                        <a:pt x="1707" y="1787"/>
                      </a:lnTo>
                      <a:lnTo>
                        <a:pt x="1708" y="1787"/>
                      </a:lnTo>
                      <a:close/>
                      <a:moveTo>
                        <a:pt x="1795" y="1656"/>
                      </a:moveTo>
                      <a:lnTo>
                        <a:pt x="1804" y="1654"/>
                      </a:lnTo>
                      <a:lnTo>
                        <a:pt x="1813" y="1650"/>
                      </a:lnTo>
                      <a:lnTo>
                        <a:pt x="1821" y="1646"/>
                      </a:lnTo>
                      <a:lnTo>
                        <a:pt x="1827" y="1640"/>
                      </a:lnTo>
                      <a:lnTo>
                        <a:pt x="1835" y="1630"/>
                      </a:lnTo>
                      <a:lnTo>
                        <a:pt x="1842" y="1616"/>
                      </a:lnTo>
                      <a:lnTo>
                        <a:pt x="1834" y="1630"/>
                      </a:lnTo>
                      <a:lnTo>
                        <a:pt x="1827" y="1640"/>
                      </a:lnTo>
                      <a:lnTo>
                        <a:pt x="1821" y="1645"/>
                      </a:lnTo>
                      <a:lnTo>
                        <a:pt x="1813" y="1650"/>
                      </a:lnTo>
                      <a:lnTo>
                        <a:pt x="1804" y="1654"/>
                      </a:lnTo>
                      <a:lnTo>
                        <a:pt x="1795" y="1656"/>
                      </a:lnTo>
                      <a:close/>
                      <a:moveTo>
                        <a:pt x="1843" y="1615"/>
                      </a:moveTo>
                      <a:lnTo>
                        <a:pt x="1848" y="1608"/>
                      </a:lnTo>
                      <a:lnTo>
                        <a:pt x="1853" y="1602"/>
                      </a:lnTo>
                      <a:lnTo>
                        <a:pt x="1857" y="1595"/>
                      </a:lnTo>
                      <a:lnTo>
                        <a:pt x="1861" y="1589"/>
                      </a:lnTo>
                      <a:lnTo>
                        <a:pt x="1867" y="1588"/>
                      </a:lnTo>
                      <a:lnTo>
                        <a:pt x="1874" y="1585"/>
                      </a:lnTo>
                      <a:lnTo>
                        <a:pt x="1878" y="1584"/>
                      </a:lnTo>
                      <a:lnTo>
                        <a:pt x="1880" y="1583"/>
                      </a:lnTo>
                      <a:lnTo>
                        <a:pt x="1884" y="1583"/>
                      </a:lnTo>
                      <a:lnTo>
                        <a:pt x="1887" y="1584"/>
                      </a:lnTo>
                      <a:lnTo>
                        <a:pt x="1895" y="1603"/>
                      </a:lnTo>
                      <a:lnTo>
                        <a:pt x="1901" y="1621"/>
                      </a:lnTo>
                      <a:lnTo>
                        <a:pt x="1918" y="1637"/>
                      </a:lnTo>
                      <a:lnTo>
                        <a:pt x="1935" y="1654"/>
                      </a:lnTo>
                      <a:lnTo>
                        <a:pt x="1939" y="1660"/>
                      </a:lnTo>
                      <a:lnTo>
                        <a:pt x="1943" y="1665"/>
                      </a:lnTo>
                      <a:lnTo>
                        <a:pt x="1944" y="1668"/>
                      </a:lnTo>
                      <a:lnTo>
                        <a:pt x="1947" y="1672"/>
                      </a:lnTo>
                      <a:lnTo>
                        <a:pt x="1948" y="1676"/>
                      </a:lnTo>
                      <a:lnTo>
                        <a:pt x="1948" y="1681"/>
                      </a:lnTo>
                      <a:lnTo>
                        <a:pt x="1948" y="1681"/>
                      </a:lnTo>
                      <a:lnTo>
                        <a:pt x="1949" y="1680"/>
                      </a:lnTo>
                      <a:lnTo>
                        <a:pt x="1948" y="1676"/>
                      </a:lnTo>
                      <a:lnTo>
                        <a:pt x="1948" y="1672"/>
                      </a:lnTo>
                      <a:lnTo>
                        <a:pt x="1945" y="1668"/>
                      </a:lnTo>
                      <a:lnTo>
                        <a:pt x="1944" y="1664"/>
                      </a:lnTo>
                      <a:lnTo>
                        <a:pt x="1939" y="1659"/>
                      </a:lnTo>
                      <a:lnTo>
                        <a:pt x="1935" y="1652"/>
                      </a:lnTo>
                      <a:lnTo>
                        <a:pt x="1918" y="1637"/>
                      </a:lnTo>
                      <a:lnTo>
                        <a:pt x="1902" y="1620"/>
                      </a:lnTo>
                      <a:lnTo>
                        <a:pt x="1896" y="1602"/>
                      </a:lnTo>
                      <a:lnTo>
                        <a:pt x="1888" y="1584"/>
                      </a:lnTo>
                      <a:lnTo>
                        <a:pt x="1884" y="1583"/>
                      </a:lnTo>
                      <a:lnTo>
                        <a:pt x="1882" y="1583"/>
                      </a:lnTo>
                      <a:lnTo>
                        <a:pt x="1878" y="1583"/>
                      </a:lnTo>
                      <a:lnTo>
                        <a:pt x="1874" y="1584"/>
                      </a:lnTo>
                      <a:lnTo>
                        <a:pt x="1867" y="1586"/>
                      </a:lnTo>
                      <a:lnTo>
                        <a:pt x="1861" y="1588"/>
                      </a:lnTo>
                      <a:lnTo>
                        <a:pt x="1851" y="1588"/>
                      </a:lnTo>
                      <a:lnTo>
                        <a:pt x="1840" y="1588"/>
                      </a:lnTo>
                      <a:lnTo>
                        <a:pt x="1830" y="1586"/>
                      </a:lnTo>
                      <a:lnTo>
                        <a:pt x="1819" y="1584"/>
                      </a:lnTo>
                      <a:lnTo>
                        <a:pt x="1817" y="1572"/>
                      </a:lnTo>
                      <a:lnTo>
                        <a:pt x="1814" y="1560"/>
                      </a:lnTo>
                      <a:lnTo>
                        <a:pt x="1809" y="1559"/>
                      </a:lnTo>
                      <a:lnTo>
                        <a:pt x="1804" y="1559"/>
                      </a:lnTo>
                      <a:lnTo>
                        <a:pt x="1799" y="1559"/>
                      </a:lnTo>
                      <a:lnTo>
                        <a:pt x="1794" y="1560"/>
                      </a:lnTo>
                      <a:lnTo>
                        <a:pt x="1788" y="1560"/>
                      </a:lnTo>
                      <a:lnTo>
                        <a:pt x="1783" y="1562"/>
                      </a:lnTo>
                      <a:lnTo>
                        <a:pt x="1778" y="1562"/>
                      </a:lnTo>
                      <a:lnTo>
                        <a:pt x="1773" y="1560"/>
                      </a:lnTo>
                      <a:lnTo>
                        <a:pt x="1769" y="1557"/>
                      </a:lnTo>
                      <a:lnTo>
                        <a:pt x="1766" y="1551"/>
                      </a:lnTo>
                      <a:lnTo>
                        <a:pt x="1764" y="1546"/>
                      </a:lnTo>
                      <a:lnTo>
                        <a:pt x="1764" y="1542"/>
                      </a:lnTo>
                      <a:lnTo>
                        <a:pt x="1764" y="1527"/>
                      </a:lnTo>
                      <a:lnTo>
                        <a:pt x="1764" y="1514"/>
                      </a:lnTo>
                      <a:lnTo>
                        <a:pt x="1756" y="1501"/>
                      </a:lnTo>
                      <a:lnTo>
                        <a:pt x="1746" y="1489"/>
                      </a:lnTo>
                      <a:lnTo>
                        <a:pt x="1735" y="1479"/>
                      </a:lnTo>
                      <a:lnTo>
                        <a:pt x="1722" y="1468"/>
                      </a:lnTo>
                      <a:lnTo>
                        <a:pt x="1721" y="1468"/>
                      </a:lnTo>
                      <a:lnTo>
                        <a:pt x="1718" y="1470"/>
                      </a:lnTo>
                      <a:lnTo>
                        <a:pt x="1720" y="1470"/>
                      </a:lnTo>
                      <a:lnTo>
                        <a:pt x="1720" y="1470"/>
                      </a:lnTo>
                      <a:lnTo>
                        <a:pt x="1734" y="1480"/>
                      </a:lnTo>
                      <a:lnTo>
                        <a:pt x="1744" y="1491"/>
                      </a:lnTo>
                      <a:lnTo>
                        <a:pt x="1755" y="1502"/>
                      </a:lnTo>
                      <a:lnTo>
                        <a:pt x="1762" y="1515"/>
                      </a:lnTo>
                      <a:lnTo>
                        <a:pt x="1762" y="1527"/>
                      </a:lnTo>
                      <a:lnTo>
                        <a:pt x="1762" y="1542"/>
                      </a:lnTo>
                      <a:lnTo>
                        <a:pt x="1762" y="1548"/>
                      </a:lnTo>
                      <a:lnTo>
                        <a:pt x="1765" y="1553"/>
                      </a:lnTo>
                      <a:lnTo>
                        <a:pt x="1768" y="1558"/>
                      </a:lnTo>
                      <a:lnTo>
                        <a:pt x="1772" y="1562"/>
                      </a:lnTo>
                      <a:lnTo>
                        <a:pt x="1782" y="1563"/>
                      </a:lnTo>
                      <a:lnTo>
                        <a:pt x="1792" y="1562"/>
                      </a:lnTo>
                      <a:lnTo>
                        <a:pt x="1797" y="1560"/>
                      </a:lnTo>
                      <a:lnTo>
                        <a:pt x="1803" y="1560"/>
                      </a:lnTo>
                      <a:lnTo>
                        <a:pt x="1808" y="1560"/>
                      </a:lnTo>
                      <a:lnTo>
                        <a:pt x="1813" y="1562"/>
                      </a:lnTo>
                      <a:lnTo>
                        <a:pt x="1816" y="1573"/>
                      </a:lnTo>
                      <a:lnTo>
                        <a:pt x="1818" y="1585"/>
                      </a:lnTo>
                      <a:lnTo>
                        <a:pt x="1829" y="1588"/>
                      </a:lnTo>
                      <a:lnTo>
                        <a:pt x="1839" y="1589"/>
                      </a:lnTo>
                      <a:lnTo>
                        <a:pt x="1849" y="1589"/>
                      </a:lnTo>
                      <a:lnTo>
                        <a:pt x="1860" y="1589"/>
                      </a:lnTo>
                      <a:lnTo>
                        <a:pt x="1856" y="1595"/>
                      </a:lnTo>
                      <a:lnTo>
                        <a:pt x="1853" y="1602"/>
                      </a:lnTo>
                      <a:lnTo>
                        <a:pt x="1848" y="1608"/>
                      </a:lnTo>
                      <a:lnTo>
                        <a:pt x="1843" y="1615"/>
                      </a:lnTo>
                      <a:close/>
                      <a:moveTo>
                        <a:pt x="1926" y="1678"/>
                      </a:moveTo>
                      <a:lnTo>
                        <a:pt x="1926" y="1680"/>
                      </a:lnTo>
                      <a:lnTo>
                        <a:pt x="1925" y="1681"/>
                      </a:lnTo>
                      <a:lnTo>
                        <a:pt x="1927" y="1691"/>
                      </a:lnTo>
                      <a:lnTo>
                        <a:pt x="1931" y="1702"/>
                      </a:lnTo>
                      <a:lnTo>
                        <a:pt x="1936" y="1712"/>
                      </a:lnTo>
                      <a:lnTo>
                        <a:pt x="1943" y="1722"/>
                      </a:lnTo>
                      <a:lnTo>
                        <a:pt x="1956" y="1734"/>
                      </a:lnTo>
                      <a:lnTo>
                        <a:pt x="1971" y="1746"/>
                      </a:lnTo>
                      <a:lnTo>
                        <a:pt x="1982" y="1756"/>
                      </a:lnTo>
                      <a:lnTo>
                        <a:pt x="1992" y="1767"/>
                      </a:lnTo>
                      <a:lnTo>
                        <a:pt x="1997" y="1772"/>
                      </a:lnTo>
                      <a:lnTo>
                        <a:pt x="2000" y="1777"/>
                      </a:lnTo>
                      <a:lnTo>
                        <a:pt x="2002" y="1782"/>
                      </a:lnTo>
                      <a:lnTo>
                        <a:pt x="2004" y="1787"/>
                      </a:lnTo>
                      <a:lnTo>
                        <a:pt x="2004" y="1786"/>
                      </a:lnTo>
                      <a:lnTo>
                        <a:pt x="2002" y="1781"/>
                      </a:lnTo>
                      <a:lnTo>
                        <a:pt x="2001" y="1776"/>
                      </a:lnTo>
                      <a:lnTo>
                        <a:pt x="1997" y="1770"/>
                      </a:lnTo>
                      <a:lnTo>
                        <a:pt x="1993" y="1765"/>
                      </a:lnTo>
                      <a:lnTo>
                        <a:pt x="1983" y="1755"/>
                      </a:lnTo>
                      <a:lnTo>
                        <a:pt x="1972" y="1744"/>
                      </a:lnTo>
                      <a:lnTo>
                        <a:pt x="1956" y="1733"/>
                      </a:lnTo>
                      <a:lnTo>
                        <a:pt x="1944" y="1722"/>
                      </a:lnTo>
                      <a:lnTo>
                        <a:pt x="1937" y="1712"/>
                      </a:lnTo>
                      <a:lnTo>
                        <a:pt x="1931" y="1700"/>
                      </a:lnTo>
                      <a:lnTo>
                        <a:pt x="1927" y="1690"/>
                      </a:lnTo>
                      <a:lnTo>
                        <a:pt x="1926" y="1680"/>
                      </a:lnTo>
                      <a:lnTo>
                        <a:pt x="1926" y="1678"/>
                      </a:lnTo>
                      <a:lnTo>
                        <a:pt x="1926" y="1678"/>
                      </a:lnTo>
                      <a:close/>
                      <a:moveTo>
                        <a:pt x="2772" y="2107"/>
                      </a:moveTo>
                      <a:lnTo>
                        <a:pt x="2784" y="2101"/>
                      </a:lnTo>
                      <a:lnTo>
                        <a:pt x="2798" y="2092"/>
                      </a:lnTo>
                      <a:lnTo>
                        <a:pt x="2798" y="2092"/>
                      </a:lnTo>
                      <a:lnTo>
                        <a:pt x="2784" y="2100"/>
                      </a:lnTo>
                      <a:lnTo>
                        <a:pt x="2772" y="2107"/>
                      </a:lnTo>
                      <a:close/>
                      <a:moveTo>
                        <a:pt x="2804" y="2068"/>
                      </a:moveTo>
                      <a:lnTo>
                        <a:pt x="2809" y="2066"/>
                      </a:lnTo>
                      <a:lnTo>
                        <a:pt x="2814" y="2065"/>
                      </a:lnTo>
                      <a:lnTo>
                        <a:pt x="2819" y="2065"/>
                      </a:lnTo>
                      <a:lnTo>
                        <a:pt x="2826" y="2065"/>
                      </a:lnTo>
                      <a:lnTo>
                        <a:pt x="2837" y="2066"/>
                      </a:lnTo>
                      <a:lnTo>
                        <a:pt x="2849" y="2065"/>
                      </a:lnTo>
                      <a:lnTo>
                        <a:pt x="2849" y="2063"/>
                      </a:lnTo>
                      <a:lnTo>
                        <a:pt x="2849" y="2063"/>
                      </a:lnTo>
                      <a:lnTo>
                        <a:pt x="2839" y="2065"/>
                      </a:lnTo>
                      <a:lnTo>
                        <a:pt x="2827" y="2063"/>
                      </a:lnTo>
                      <a:lnTo>
                        <a:pt x="2820" y="2063"/>
                      </a:lnTo>
                      <a:lnTo>
                        <a:pt x="2815" y="2063"/>
                      </a:lnTo>
                      <a:lnTo>
                        <a:pt x="2809" y="2066"/>
                      </a:lnTo>
                      <a:lnTo>
                        <a:pt x="2804" y="2068"/>
                      </a:lnTo>
                      <a:lnTo>
                        <a:pt x="2804" y="2068"/>
                      </a:lnTo>
                      <a:lnTo>
                        <a:pt x="2804" y="2068"/>
                      </a:lnTo>
                      <a:close/>
                      <a:moveTo>
                        <a:pt x="2853" y="2039"/>
                      </a:moveTo>
                      <a:lnTo>
                        <a:pt x="2859" y="2036"/>
                      </a:lnTo>
                      <a:lnTo>
                        <a:pt x="2864" y="2033"/>
                      </a:lnTo>
                      <a:lnTo>
                        <a:pt x="2871" y="2032"/>
                      </a:lnTo>
                      <a:lnTo>
                        <a:pt x="2876" y="2032"/>
                      </a:lnTo>
                      <a:lnTo>
                        <a:pt x="2896" y="2039"/>
                      </a:lnTo>
                      <a:lnTo>
                        <a:pt x="2914" y="2046"/>
                      </a:lnTo>
                      <a:lnTo>
                        <a:pt x="2915" y="2048"/>
                      </a:lnTo>
                      <a:lnTo>
                        <a:pt x="2916" y="2048"/>
                      </a:lnTo>
                      <a:lnTo>
                        <a:pt x="2916" y="2046"/>
                      </a:lnTo>
                      <a:lnTo>
                        <a:pt x="2918" y="2045"/>
                      </a:lnTo>
                      <a:lnTo>
                        <a:pt x="2916" y="2046"/>
                      </a:lnTo>
                      <a:lnTo>
                        <a:pt x="2915" y="2045"/>
                      </a:lnTo>
                      <a:lnTo>
                        <a:pt x="2897" y="2037"/>
                      </a:lnTo>
                      <a:lnTo>
                        <a:pt x="2877" y="2031"/>
                      </a:lnTo>
                      <a:lnTo>
                        <a:pt x="2872" y="2031"/>
                      </a:lnTo>
                      <a:lnTo>
                        <a:pt x="2866" y="2032"/>
                      </a:lnTo>
                      <a:lnTo>
                        <a:pt x="2859" y="2035"/>
                      </a:lnTo>
                      <a:lnTo>
                        <a:pt x="2853" y="2039"/>
                      </a:lnTo>
                      <a:close/>
                      <a:moveTo>
                        <a:pt x="2920" y="2043"/>
                      </a:moveTo>
                      <a:lnTo>
                        <a:pt x="2922" y="2041"/>
                      </a:lnTo>
                      <a:lnTo>
                        <a:pt x="2923" y="2041"/>
                      </a:lnTo>
                      <a:lnTo>
                        <a:pt x="2924" y="2040"/>
                      </a:lnTo>
                      <a:lnTo>
                        <a:pt x="2922" y="2041"/>
                      </a:lnTo>
                      <a:lnTo>
                        <a:pt x="2920" y="2043"/>
                      </a:lnTo>
                      <a:close/>
                      <a:moveTo>
                        <a:pt x="2949" y="2020"/>
                      </a:moveTo>
                      <a:lnTo>
                        <a:pt x="2951" y="2019"/>
                      </a:lnTo>
                      <a:lnTo>
                        <a:pt x="2954" y="2018"/>
                      </a:lnTo>
                      <a:lnTo>
                        <a:pt x="2962" y="2019"/>
                      </a:lnTo>
                      <a:lnTo>
                        <a:pt x="2968" y="2023"/>
                      </a:lnTo>
                      <a:lnTo>
                        <a:pt x="2973" y="2028"/>
                      </a:lnTo>
                      <a:lnTo>
                        <a:pt x="2977" y="2032"/>
                      </a:lnTo>
                      <a:lnTo>
                        <a:pt x="2982" y="2039"/>
                      </a:lnTo>
                      <a:lnTo>
                        <a:pt x="2986" y="2046"/>
                      </a:lnTo>
                      <a:lnTo>
                        <a:pt x="2990" y="2054"/>
                      </a:lnTo>
                      <a:lnTo>
                        <a:pt x="2992" y="2065"/>
                      </a:lnTo>
                      <a:lnTo>
                        <a:pt x="2989" y="2068"/>
                      </a:lnTo>
                      <a:lnTo>
                        <a:pt x="2984" y="2072"/>
                      </a:lnTo>
                      <a:lnTo>
                        <a:pt x="2990" y="2068"/>
                      </a:lnTo>
                      <a:lnTo>
                        <a:pt x="2994" y="2063"/>
                      </a:lnTo>
                      <a:lnTo>
                        <a:pt x="2993" y="2053"/>
                      </a:lnTo>
                      <a:lnTo>
                        <a:pt x="2989" y="2045"/>
                      </a:lnTo>
                      <a:lnTo>
                        <a:pt x="2984" y="2037"/>
                      </a:lnTo>
                      <a:lnTo>
                        <a:pt x="2980" y="2031"/>
                      </a:lnTo>
                      <a:lnTo>
                        <a:pt x="2975" y="2027"/>
                      </a:lnTo>
                      <a:lnTo>
                        <a:pt x="2969" y="2022"/>
                      </a:lnTo>
                      <a:lnTo>
                        <a:pt x="2963" y="2019"/>
                      </a:lnTo>
                      <a:lnTo>
                        <a:pt x="2957" y="2017"/>
                      </a:lnTo>
                      <a:lnTo>
                        <a:pt x="2953" y="2019"/>
                      </a:lnTo>
                      <a:lnTo>
                        <a:pt x="2949" y="2020"/>
                      </a:lnTo>
                      <a:close/>
                      <a:moveTo>
                        <a:pt x="1683" y="1436"/>
                      </a:moveTo>
                      <a:lnTo>
                        <a:pt x="1689" y="1434"/>
                      </a:lnTo>
                      <a:lnTo>
                        <a:pt x="1696" y="1431"/>
                      </a:lnTo>
                      <a:lnTo>
                        <a:pt x="1700" y="1430"/>
                      </a:lnTo>
                      <a:lnTo>
                        <a:pt x="1703" y="1427"/>
                      </a:lnTo>
                      <a:lnTo>
                        <a:pt x="1705" y="1426"/>
                      </a:lnTo>
                      <a:lnTo>
                        <a:pt x="1705" y="1422"/>
                      </a:lnTo>
                      <a:lnTo>
                        <a:pt x="1705" y="1414"/>
                      </a:lnTo>
                      <a:lnTo>
                        <a:pt x="1704" y="1406"/>
                      </a:lnTo>
                      <a:lnTo>
                        <a:pt x="1702" y="1399"/>
                      </a:lnTo>
                      <a:lnTo>
                        <a:pt x="1698" y="1391"/>
                      </a:lnTo>
                      <a:lnTo>
                        <a:pt x="1690" y="1376"/>
                      </a:lnTo>
                      <a:lnTo>
                        <a:pt x="1683" y="1362"/>
                      </a:lnTo>
                      <a:lnTo>
                        <a:pt x="1678" y="1353"/>
                      </a:lnTo>
                      <a:lnTo>
                        <a:pt x="1673" y="1344"/>
                      </a:lnTo>
                      <a:lnTo>
                        <a:pt x="1669" y="1339"/>
                      </a:lnTo>
                      <a:lnTo>
                        <a:pt x="1665" y="1335"/>
                      </a:lnTo>
                      <a:lnTo>
                        <a:pt x="1660" y="1332"/>
                      </a:lnTo>
                      <a:lnTo>
                        <a:pt x="1655" y="1330"/>
                      </a:lnTo>
                      <a:lnTo>
                        <a:pt x="1654" y="1330"/>
                      </a:lnTo>
                      <a:lnTo>
                        <a:pt x="1651" y="1330"/>
                      </a:lnTo>
                      <a:lnTo>
                        <a:pt x="1654" y="1330"/>
                      </a:lnTo>
                      <a:lnTo>
                        <a:pt x="1657" y="1330"/>
                      </a:lnTo>
                      <a:lnTo>
                        <a:pt x="1663" y="1331"/>
                      </a:lnTo>
                      <a:lnTo>
                        <a:pt x="1666" y="1335"/>
                      </a:lnTo>
                      <a:lnTo>
                        <a:pt x="1670" y="1339"/>
                      </a:lnTo>
                      <a:lnTo>
                        <a:pt x="1674" y="1344"/>
                      </a:lnTo>
                      <a:lnTo>
                        <a:pt x="1681" y="1353"/>
                      </a:lnTo>
                      <a:lnTo>
                        <a:pt x="1685" y="1362"/>
                      </a:lnTo>
                      <a:lnTo>
                        <a:pt x="1692" y="1375"/>
                      </a:lnTo>
                      <a:lnTo>
                        <a:pt x="1700" y="1391"/>
                      </a:lnTo>
                      <a:lnTo>
                        <a:pt x="1703" y="1397"/>
                      </a:lnTo>
                      <a:lnTo>
                        <a:pt x="1705" y="1406"/>
                      </a:lnTo>
                      <a:lnTo>
                        <a:pt x="1707" y="1414"/>
                      </a:lnTo>
                      <a:lnTo>
                        <a:pt x="1708" y="1422"/>
                      </a:lnTo>
                      <a:lnTo>
                        <a:pt x="1707" y="1426"/>
                      </a:lnTo>
                      <a:lnTo>
                        <a:pt x="1705" y="1427"/>
                      </a:lnTo>
                      <a:lnTo>
                        <a:pt x="1702" y="1430"/>
                      </a:lnTo>
                      <a:lnTo>
                        <a:pt x="1698" y="1431"/>
                      </a:lnTo>
                      <a:lnTo>
                        <a:pt x="1690" y="1432"/>
                      </a:lnTo>
                      <a:lnTo>
                        <a:pt x="1685" y="1436"/>
                      </a:lnTo>
                      <a:lnTo>
                        <a:pt x="1678" y="1446"/>
                      </a:lnTo>
                      <a:lnTo>
                        <a:pt x="1676" y="1454"/>
                      </a:lnTo>
                      <a:lnTo>
                        <a:pt x="1676" y="1457"/>
                      </a:lnTo>
                      <a:lnTo>
                        <a:pt x="1677" y="1461"/>
                      </a:lnTo>
                      <a:lnTo>
                        <a:pt x="1678" y="1462"/>
                      </a:lnTo>
                      <a:lnTo>
                        <a:pt x="1679" y="1463"/>
                      </a:lnTo>
                      <a:lnTo>
                        <a:pt x="1694" y="1471"/>
                      </a:lnTo>
                      <a:lnTo>
                        <a:pt x="1708" y="1476"/>
                      </a:lnTo>
                      <a:lnTo>
                        <a:pt x="1711" y="1476"/>
                      </a:lnTo>
                      <a:lnTo>
                        <a:pt x="1712" y="1475"/>
                      </a:lnTo>
                      <a:lnTo>
                        <a:pt x="1709" y="1478"/>
                      </a:lnTo>
                      <a:lnTo>
                        <a:pt x="1707" y="1479"/>
                      </a:lnTo>
                      <a:lnTo>
                        <a:pt x="1692" y="1471"/>
                      </a:lnTo>
                      <a:lnTo>
                        <a:pt x="1678" y="1465"/>
                      </a:lnTo>
                      <a:lnTo>
                        <a:pt x="1676" y="1463"/>
                      </a:lnTo>
                      <a:lnTo>
                        <a:pt x="1674" y="1462"/>
                      </a:lnTo>
                      <a:lnTo>
                        <a:pt x="1674" y="1458"/>
                      </a:lnTo>
                      <a:lnTo>
                        <a:pt x="1674" y="1456"/>
                      </a:lnTo>
                      <a:lnTo>
                        <a:pt x="1677" y="1448"/>
                      </a:lnTo>
                      <a:lnTo>
                        <a:pt x="1683" y="1436"/>
                      </a:lnTo>
                      <a:lnTo>
                        <a:pt x="1676" y="1436"/>
                      </a:lnTo>
                      <a:lnTo>
                        <a:pt x="1669" y="1436"/>
                      </a:lnTo>
                      <a:lnTo>
                        <a:pt x="1659" y="1441"/>
                      </a:lnTo>
                      <a:lnTo>
                        <a:pt x="1648" y="1448"/>
                      </a:lnTo>
                      <a:lnTo>
                        <a:pt x="1643" y="1450"/>
                      </a:lnTo>
                      <a:lnTo>
                        <a:pt x="1638" y="1453"/>
                      </a:lnTo>
                      <a:lnTo>
                        <a:pt x="1633" y="1454"/>
                      </a:lnTo>
                      <a:lnTo>
                        <a:pt x="1628" y="1456"/>
                      </a:lnTo>
                      <a:lnTo>
                        <a:pt x="1619" y="1448"/>
                      </a:lnTo>
                      <a:lnTo>
                        <a:pt x="1609" y="1441"/>
                      </a:lnTo>
                      <a:lnTo>
                        <a:pt x="1602" y="1443"/>
                      </a:lnTo>
                      <a:lnTo>
                        <a:pt x="1593" y="1446"/>
                      </a:lnTo>
                      <a:lnTo>
                        <a:pt x="1584" y="1452"/>
                      </a:lnTo>
                      <a:lnTo>
                        <a:pt x="1576" y="1456"/>
                      </a:lnTo>
                      <a:lnTo>
                        <a:pt x="1569" y="1458"/>
                      </a:lnTo>
                      <a:lnTo>
                        <a:pt x="1563" y="1462"/>
                      </a:lnTo>
                      <a:lnTo>
                        <a:pt x="1556" y="1463"/>
                      </a:lnTo>
                      <a:lnTo>
                        <a:pt x="1549" y="1465"/>
                      </a:lnTo>
                      <a:lnTo>
                        <a:pt x="1550" y="1463"/>
                      </a:lnTo>
                      <a:lnTo>
                        <a:pt x="1556" y="1463"/>
                      </a:lnTo>
                      <a:lnTo>
                        <a:pt x="1563" y="1461"/>
                      </a:lnTo>
                      <a:lnTo>
                        <a:pt x="1569" y="1458"/>
                      </a:lnTo>
                      <a:lnTo>
                        <a:pt x="1577" y="1454"/>
                      </a:lnTo>
                      <a:lnTo>
                        <a:pt x="1585" y="1450"/>
                      </a:lnTo>
                      <a:lnTo>
                        <a:pt x="1593" y="1445"/>
                      </a:lnTo>
                      <a:lnTo>
                        <a:pt x="1602" y="1443"/>
                      </a:lnTo>
                      <a:lnTo>
                        <a:pt x="1609" y="1440"/>
                      </a:lnTo>
                      <a:lnTo>
                        <a:pt x="1619" y="1448"/>
                      </a:lnTo>
                      <a:lnTo>
                        <a:pt x="1628" y="1454"/>
                      </a:lnTo>
                      <a:lnTo>
                        <a:pt x="1633" y="1454"/>
                      </a:lnTo>
                      <a:lnTo>
                        <a:pt x="1638" y="1452"/>
                      </a:lnTo>
                      <a:lnTo>
                        <a:pt x="1643" y="1449"/>
                      </a:lnTo>
                      <a:lnTo>
                        <a:pt x="1648" y="1446"/>
                      </a:lnTo>
                      <a:lnTo>
                        <a:pt x="1659" y="1441"/>
                      </a:lnTo>
                      <a:lnTo>
                        <a:pt x="1669" y="1436"/>
                      </a:lnTo>
                      <a:lnTo>
                        <a:pt x="1676" y="1436"/>
                      </a:lnTo>
                      <a:lnTo>
                        <a:pt x="1683" y="1436"/>
                      </a:lnTo>
                      <a:close/>
                      <a:moveTo>
                        <a:pt x="1615" y="1348"/>
                      </a:moveTo>
                      <a:lnTo>
                        <a:pt x="1613" y="1348"/>
                      </a:lnTo>
                      <a:lnTo>
                        <a:pt x="1612" y="1348"/>
                      </a:lnTo>
                      <a:lnTo>
                        <a:pt x="1612" y="1345"/>
                      </a:lnTo>
                      <a:lnTo>
                        <a:pt x="1612" y="1343"/>
                      </a:lnTo>
                      <a:lnTo>
                        <a:pt x="1612" y="1340"/>
                      </a:lnTo>
                      <a:lnTo>
                        <a:pt x="1613" y="1332"/>
                      </a:lnTo>
                      <a:lnTo>
                        <a:pt x="1613" y="1325"/>
                      </a:lnTo>
                      <a:lnTo>
                        <a:pt x="1616" y="1322"/>
                      </a:lnTo>
                      <a:lnTo>
                        <a:pt x="1617" y="1318"/>
                      </a:lnTo>
                      <a:lnTo>
                        <a:pt x="1619" y="1314"/>
                      </a:lnTo>
                      <a:lnTo>
                        <a:pt x="1619" y="1312"/>
                      </a:lnTo>
                      <a:lnTo>
                        <a:pt x="1613" y="1296"/>
                      </a:lnTo>
                      <a:lnTo>
                        <a:pt x="1609" y="1283"/>
                      </a:lnTo>
                      <a:lnTo>
                        <a:pt x="1608" y="1283"/>
                      </a:lnTo>
                      <a:lnTo>
                        <a:pt x="1607" y="1273"/>
                      </a:lnTo>
                      <a:lnTo>
                        <a:pt x="1607" y="1262"/>
                      </a:lnTo>
                      <a:lnTo>
                        <a:pt x="1607" y="1252"/>
                      </a:lnTo>
                      <a:lnTo>
                        <a:pt x="1608" y="1244"/>
                      </a:lnTo>
                      <a:lnTo>
                        <a:pt x="1611" y="1240"/>
                      </a:lnTo>
                      <a:lnTo>
                        <a:pt x="1613" y="1239"/>
                      </a:lnTo>
                      <a:lnTo>
                        <a:pt x="1612" y="1240"/>
                      </a:lnTo>
                      <a:lnTo>
                        <a:pt x="1611" y="1242"/>
                      </a:lnTo>
                      <a:lnTo>
                        <a:pt x="1608" y="1251"/>
                      </a:lnTo>
                      <a:lnTo>
                        <a:pt x="1609" y="1261"/>
                      </a:lnTo>
                      <a:lnTo>
                        <a:pt x="1609" y="1273"/>
                      </a:lnTo>
                      <a:lnTo>
                        <a:pt x="1611" y="1283"/>
                      </a:lnTo>
                      <a:lnTo>
                        <a:pt x="1616" y="1295"/>
                      </a:lnTo>
                      <a:lnTo>
                        <a:pt x="1620" y="1312"/>
                      </a:lnTo>
                      <a:lnTo>
                        <a:pt x="1620" y="1314"/>
                      </a:lnTo>
                      <a:lnTo>
                        <a:pt x="1620" y="1318"/>
                      </a:lnTo>
                      <a:lnTo>
                        <a:pt x="1619" y="1322"/>
                      </a:lnTo>
                      <a:lnTo>
                        <a:pt x="1616" y="1326"/>
                      </a:lnTo>
                      <a:lnTo>
                        <a:pt x="1613" y="1339"/>
                      </a:lnTo>
                      <a:lnTo>
                        <a:pt x="1615" y="1348"/>
                      </a:lnTo>
                      <a:close/>
                      <a:moveTo>
                        <a:pt x="1345" y="1257"/>
                      </a:moveTo>
                      <a:lnTo>
                        <a:pt x="1345" y="1253"/>
                      </a:lnTo>
                      <a:lnTo>
                        <a:pt x="1346" y="1251"/>
                      </a:lnTo>
                      <a:lnTo>
                        <a:pt x="1348" y="1248"/>
                      </a:lnTo>
                      <a:lnTo>
                        <a:pt x="1351" y="1246"/>
                      </a:lnTo>
                      <a:lnTo>
                        <a:pt x="1355" y="1244"/>
                      </a:lnTo>
                      <a:lnTo>
                        <a:pt x="1361" y="1243"/>
                      </a:lnTo>
                      <a:lnTo>
                        <a:pt x="1370" y="1242"/>
                      </a:lnTo>
                      <a:lnTo>
                        <a:pt x="1379" y="1242"/>
                      </a:lnTo>
                      <a:lnTo>
                        <a:pt x="1392" y="1239"/>
                      </a:lnTo>
                      <a:lnTo>
                        <a:pt x="1406" y="1238"/>
                      </a:lnTo>
                      <a:lnTo>
                        <a:pt x="1418" y="1235"/>
                      </a:lnTo>
                      <a:lnTo>
                        <a:pt x="1429" y="1233"/>
                      </a:lnTo>
                      <a:lnTo>
                        <a:pt x="1425" y="1229"/>
                      </a:lnTo>
                      <a:lnTo>
                        <a:pt x="1423" y="1225"/>
                      </a:lnTo>
                      <a:lnTo>
                        <a:pt x="1420" y="1221"/>
                      </a:lnTo>
                      <a:lnTo>
                        <a:pt x="1420" y="1215"/>
                      </a:lnTo>
                      <a:lnTo>
                        <a:pt x="1424" y="1207"/>
                      </a:lnTo>
                      <a:lnTo>
                        <a:pt x="1429" y="1195"/>
                      </a:lnTo>
                      <a:lnTo>
                        <a:pt x="1423" y="1190"/>
                      </a:lnTo>
                      <a:lnTo>
                        <a:pt x="1418" y="1185"/>
                      </a:lnTo>
                      <a:lnTo>
                        <a:pt x="1411" y="1181"/>
                      </a:lnTo>
                      <a:lnTo>
                        <a:pt x="1403" y="1178"/>
                      </a:lnTo>
                      <a:lnTo>
                        <a:pt x="1411" y="1181"/>
                      </a:lnTo>
                      <a:lnTo>
                        <a:pt x="1418" y="1185"/>
                      </a:lnTo>
                      <a:lnTo>
                        <a:pt x="1424" y="1190"/>
                      </a:lnTo>
                      <a:lnTo>
                        <a:pt x="1429" y="1195"/>
                      </a:lnTo>
                      <a:lnTo>
                        <a:pt x="1424" y="1207"/>
                      </a:lnTo>
                      <a:lnTo>
                        <a:pt x="1420" y="1215"/>
                      </a:lnTo>
                      <a:lnTo>
                        <a:pt x="1421" y="1221"/>
                      </a:lnTo>
                      <a:lnTo>
                        <a:pt x="1423" y="1225"/>
                      </a:lnTo>
                      <a:lnTo>
                        <a:pt x="1425" y="1229"/>
                      </a:lnTo>
                      <a:lnTo>
                        <a:pt x="1429" y="1233"/>
                      </a:lnTo>
                      <a:lnTo>
                        <a:pt x="1436" y="1233"/>
                      </a:lnTo>
                      <a:lnTo>
                        <a:pt x="1444" y="1233"/>
                      </a:lnTo>
                      <a:lnTo>
                        <a:pt x="1446" y="1229"/>
                      </a:lnTo>
                      <a:lnTo>
                        <a:pt x="1450" y="1226"/>
                      </a:lnTo>
                      <a:lnTo>
                        <a:pt x="1454" y="1224"/>
                      </a:lnTo>
                      <a:lnTo>
                        <a:pt x="1456" y="1224"/>
                      </a:lnTo>
                      <a:lnTo>
                        <a:pt x="1460" y="1224"/>
                      </a:lnTo>
                      <a:lnTo>
                        <a:pt x="1464" y="1226"/>
                      </a:lnTo>
                      <a:lnTo>
                        <a:pt x="1467" y="1229"/>
                      </a:lnTo>
                      <a:lnTo>
                        <a:pt x="1471" y="1233"/>
                      </a:lnTo>
                      <a:lnTo>
                        <a:pt x="1477" y="1233"/>
                      </a:lnTo>
                      <a:lnTo>
                        <a:pt x="1482" y="1234"/>
                      </a:lnTo>
                      <a:lnTo>
                        <a:pt x="1486" y="1234"/>
                      </a:lnTo>
                      <a:lnTo>
                        <a:pt x="1490" y="1233"/>
                      </a:lnTo>
                      <a:lnTo>
                        <a:pt x="1506" y="1218"/>
                      </a:lnTo>
                      <a:lnTo>
                        <a:pt x="1517" y="1204"/>
                      </a:lnTo>
                      <a:lnTo>
                        <a:pt x="1532" y="1205"/>
                      </a:lnTo>
                      <a:lnTo>
                        <a:pt x="1546" y="1204"/>
                      </a:lnTo>
                      <a:lnTo>
                        <a:pt x="1550" y="1200"/>
                      </a:lnTo>
                      <a:lnTo>
                        <a:pt x="1555" y="1195"/>
                      </a:lnTo>
                      <a:lnTo>
                        <a:pt x="1550" y="1202"/>
                      </a:lnTo>
                      <a:lnTo>
                        <a:pt x="1543" y="1207"/>
                      </a:lnTo>
                      <a:lnTo>
                        <a:pt x="1530" y="1207"/>
                      </a:lnTo>
                      <a:lnTo>
                        <a:pt x="1516" y="1207"/>
                      </a:lnTo>
                      <a:lnTo>
                        <a:pt x="1504" y="1221"/>
                      </a:lnTo>
                      <a:lnTo>
                        <a:pt x="1489" y="1235"/>
                      </a:lnTo>
                      <a:lnTo>
                        <a:pt x="1485" y="1237"/>
                      </a:lnTo>
                      <a:lnTo>
                        <a:pt x="1481" y="1237"/>
                      </a:lnTo>
                      <a:lnTo>
                        <a:pt x="1476" y="1235"/>
                      </a:lnTo>
                      <a:lnTo>
                        <a:pt x="1469" y="1235"/>
                      </a:lnTo>
                      <a:lnTo>
                        <a:pt x="1467" y="1231"/>
                      </a:lnTo>
                      <a:lnTo>
                        <a:pt x="1463" y="1229"/>
                      </a:lnTo>
                      <a:lnTo>
                        <a:pt x="1459" y="1226"/>
                      </a:lnTo>
                      <a:lnTo>
                        <a:pt x="1456" y="1226"/>
                      </a:lnTo>
                      <a:lnTo>
                        <a:pt x="1453" y="1226"/>
                      </a:lnTo>
                      <a:lnTo>
                        <a:pt x="1449" y="1229"/>
                      </a:lnTo>
                      <a:lnTo>
                        <a:pt x="1446" y="1231"/>
                      </a:lnTo>
                      <a:lnTo>
                        <a:pt x="1442" y="1235"/>
                      </a:lnTo>
                      <a:lnTo>
                        <a:pt x="1436" y="1235"/>
                      </a:lnTo>
                      <a:lnTo>
                        <a:pt x="1429" y="1235"/>
                      </a:lnTo>
                      <a:lnTo>
                        <a:pt x="1418" y="1238"/>
                      </a:lnTo>
                      <a:lnTo>
                        <a:pt x="1405" y="1239"/>
                      </a:lnTo>
                      <a:lnTo>
                        <a:pt x="1392" y="1242"/>
                      </a:lnTo>
                      <a:lnTo>
                        <a:pt x="1377" y="1244"/>
                      </a:lnTo>
                      <a:lnTo>
                        <a:pt x="1370" y="1244"/>
                      </a:lnTo>
                      <a:lnTo>
                        <a:pt x="1361" y="1246"/>
                      </a:lnTo>
                      <a:lnTo>
                        <a:pt x="1355" y="1247"/>
                      </a:lnTo>
                      <a:lnTo>
                        <a:pt x="1351" y="1248"/>
                      </a:lnTo>
                      <a:lnTo>
                        <a:pt x="1348" y="1251"/>
                      </a:lnTo>
                      <a:lnTo>
                        <a:pt x="1346" y="1253"/>
                      </a:lnTo>
                      <a:lnTo>
                        <a:pt x="1345" y="1255"/>
                      </a:lnTo>
                      <a:lnTo>
                        <a:pt x="1345" y="1257"/>
                      </a:lnTo>
                      <a:close/>
                      <a:moveTo>
                        <a:pt x="1348" y="1202"/>
                      </a:moveTo>
                      <a:lnTo>
                        <a:pt x="1348" y="1207"/>
                      </a:lnTo>
                      <a:lnTo>
                        <a:pt x="1346" y="1212"/>
                      </a:lnTo>
                      <a:lnTo>
                        <a:pt x="1345" y="1218"/>
                      </a:lnTo>
                      <a:lnTo>
                        <a:pt x="1341" y="1224"/>
                      </a:lnTo>
                      <a:lnTo>
                        <a:pt x="1337" y="1226"/>
                      </a:lnTo>
                      <a:lnTo>
                        <a:pt x="1333" y="1227"/>
                      </a:lnTo>
                      <a:lnTo>
                        <a:pt x="1329" y="1229"/>
                      </a:lnTo>
                      <a:lnTo>
                        <a:pt x="1324" y="1230"/>
                      </a:lnTo>
                      <a:lnTo>
                        <a:pt x="1315" y="1230"/>
                      </a:lnTo>
                      <a:lnTo>
                        <a:pt x="1305" y="1233"/>
                      </a:lnTo>
                      <a:lnTo>
                        <a:pt x="1303" y="1234"/>
                      </a:lnTo>
                      <a:lnTo>
                        <a:pt x="1303" y="1235"/>
                      </a:lnTo>
                      <a:lnTo>
                        <a:pt x="1303" y="1235"/>
                      </a:lnTo>
                      <a:lnTo>
                        <a:pt x="1302" y="1234"/>
                      </a:lnTo>
                      <a:lnTo>
                        <a:pt x="1302" y="1234"/>
                      </a:lnTo>
                      <a:lnTo>
                        <a:pt x="1303" y="1233"/>
                      </a:lnTo>
                      <a:lnTo>
                        <a:pt x="1314" y="1230"/>
                      </a:lnTo>
                      <a:lnTo>
                        <a:pt x="1324" y="1230"/>
                      </a:lnTo>
                      <a:lnTo>
                        <a:pt x="1329" y="1229"/>
                      </a:lnTo>
                      <a:lnTo>
                        <a:pt x="1333" y="1227"/>
                      </a:lnTo>
                      <a:lnTo>
                        <a:pt x="1337" y="1226"/>
                      </a:lnTo>
                      <a:lnTo>
                        <a:pt x="1341" y="1224"/>
                      </a:lnTo>
                      <a:lnTo>
                        <a:pt x="1345" y="1218"/>
                      </a:lnTo>
                      <a:lnTo>
                        <a:pt x="1346" y="1212"/>
                      </a:lnTo>
                      <a:lnTo>
                        <a:pt x="1348" y="1207"/>
                      </a:lnTo>
                      <a:lnTo>
                        <a:pt x="1348" y="1202"/>
                      </a:lnTo>
                      <a:close/>
                      <a:moveTo>
                        <a:pt x="1307" y="1235"/>
                      </a:moveTo>
                      <a:lnTo>
                        <a:pt x="1310" y="1235"/>
                      </a:lnTo>
                      <a:lnTo>
                        <a:pt x="1314" y="1238"/>
                      </a:lnTo>
                      <a:lnTo>
                        <a:pt x="1314" y="1244"/>
                      </a:lnTo>
                      <a:lnTo>
                        <a:pt x="1314" y="1251"/>
                      </a:lnTo>
                      <a:lnTo>
                        <a:pt x="1310" y="1259"/>
                      </a:lnTo>
                      <a:lnTo>
                        <a:pt x="1309" y="1264"/>
                      </a:lnTo>
                      <a:lnTo>
                        <a:pt x="1305" y="1270"/>
                      </a:lnTo>
                      <a:lnTo>
                        <a:pt x="1300" y="1274"/>
                      </a:lnTo>
                      <a:lnTo>
                        <a:pt x="1292" y="1275"/>
                      </a:lnTo>
                      <a:lnTo>
                        <a:pt x="1284" y="1277"/>
                      </a:lnTo>
                      <a:lnTo>
                        <a:pt x="1292" y="1275"/>
                      </a:lnTo>
                      <a:lnTo>
                        <a:pt x="1300" y="1274"/>
                      </a:lnTo>
                      <a:lnTo>
                        <a:pt x="1305" y="1270"/>
                      </a:lnTo>
                      <a:lnTo>
                        <a:pt x="1307" y="1264"/>
                      </a:lnTo>
                      <a:lnTo>
                        <a:pt x="1310" y="1259"/>
                      </a:lnTo>
                      <a:lnTo>
                        <a:pt x="1313" y="1251"/>
                      </a:lnTo>
                      <a:lnTo>
                        <a:pt x="1313" y="1244"/>
                      </a:lnTo>
                      <a:lnTo>
                        <a:pt x="1313" y="1238"/>
                      </a:lnTo>
                      <a:lnTo>
                        <a:pt x="1310" y="1235"/>
                      </a:lnTo>
                      <a:lnTo>
                        <a:pt x="1307" y="1235"/>
                      </a:lnTo>
                      <a:close/>
                      <a:moveTo>
                        <a:pt x="1275" y="1277"/>
                      </a:moveTo>
                      <a:lnTo>
                        <a:pt x="1267" y="1277"/>
                      </a:lnTo>
                      <a:lnTo>
                        <a:pt x="1258" y="1279"/>
                      </a:lnTo>
                      <a:lnTo>
                        <a:pt x="1256" y="1281"/>
                      </a:lnTo>
                      <a:lnTo>
                        <a:pt x="1253" y="1283"/>
                      </a:lnTo>
                      <a:lnTo>
                        <a:pt x="1252" y="1286"/>
                      </a:lnTo>
                      <a:lnTo>
                        <a:pt x="1250" y="1288"/>
                      </a:lnTo>
                      <a:lnTo>
                        <a:pt x="1249" y="1295"/>
                      </a:lnTo>
                      <a:lnTo>
                        <a:pt x="1249" y="1303"/>
                      </a:lnTo>
                      <a:lnTo>
                        <a:pt x="1249" y="1305"/>
                      </a:lnTo>
                      <a:lnTo>
                        <a:pt x="1252" y="1308"/>
                      </a:lnTo>
                      <a:lnTo>
                        <a:pt x="1254" y="1310"/>
                      </a:lnTo>
                      <a:lnTo>
                        <a:pt x="1258" y="1312"/>
                      </a:lnTo>
                      <a:lnTo>
                        <a:pt x="1262" y="1312"/>
                      </a:lnTo>
                      <a:lnTo>
                        <a:pt x="1265" y="1313"/>
                      </a:lnTo>
                      <a:lnTo>
                        <a:pt x="1261" y="1312"/>
                      </a:lnTo>
                      <a:lnTo>
                        <a:pt x="1257" y="1312"/>
                      </a:lnTo>
                      <a:lnTo>
                        <a:pt x="1254" y="1310"/>
                      </a:lnTo>
                      <a:lnTo>
                        <a:pt x="1252" y="1308"/>
                      </a:lnTo>
                      <a:lnTo>
                        <a:pt x="1249" y="1305"/>
                      </a:lnTo>
                      <a:lnTo>
                        <a:pt x="1248" y="1303"/>
                      </a:lnTo>
                      <a:lnTo>
                        <a:pt x="1248" y="1295"/>
                      </a:lnTo>
                      <a:lnTo>
                        <a:pt x="1249" y="1288"/>
                      </a:lnTo>
                      <a:lnTo>
                        <a:pt x="1250" y="1286"/>
                      </a:lnTo>
                      <a:lnTo>
                        <a:pt x="1252" y="1283"/>
                      </a:lnTo>
                      <a:lnTo>
                        <a:pt x="1254" y="1281"/>
                      </a:lnTo>
                      <a:lnTo>
                        <a:pt x="1257" y="1279"/>
                      </a:lnTo>
                      <a:lnTo>
                        <a:pt x="1266" y="1277"/>
                      </a:lnTo>
                      <a:lnTo>
                        <a:pt x="1275" y="1277"/>
                      </a:lnTo>
                      <a:close/>
                      <a:moveTo>
                        <a:pt x="1278" y="1312"/>
                      </a:moveTo>
                      <a:lnTo>
                        <a:pt x="1280" y="1312"/>
                      </a:lnTo>
                      <a:lnTo>
                        <a:pt x="1283" y="1313"/>
                      </a:lnTo>
                      <a:lnTo>
                        <a:pt x="1284" y="1314"/>
                      </a:lnTo>
                      <a:lnTo>
                        <a:pt x="1285" y="1316"/>
                      </a:lnTo>
                      <a:lnTo>
                        <a:pt x="1288" y="1318"/>
                      </a:lnTo>
                      <a:lnTo>
                        <a:pt x="1289" y="1321"/>
                      </a:lnTo>
                      <a:lnTo>
                        <a:pt x="1289" y="1323"/>
                      </a:lnTo>
                      <a:lnTo>
                        <a:pt x="1289" y="1327"/>
                      </a:lnTo>
                      <a:lnTo>
                        <a:pt x="1287" y="1334"/>
                      </a:lnTo>
                      <a:lnTo>
                        <a:pt x="1285" y="1339"/>
                      </a:lnTo>
                      <a:lnTo>
                        <a:pt x="1294" y="1349"/>
                      </a:lnTo>
                      <a:lnTo>
                        <a:pt x="1305" y="1357"/>
                      </a:lnTo>
                      <a:lnTo>
                        <a:pt x="1306" y="1366"/>
                      </a:lnTo>
                      <a:lnTo>
                        <a:pt x="1309" y="1375"/>
                      </a:lnTo>
                      <a:lnTo>
                        <a:pt x="1309" y="1375"/>
                      </a:lnTo>
                      <a:lnTo>
                        <a:pt x="1306" y="1366"/>
                      </a:lnTo>
                      <a:lnTo>
                        <a:pt x="1303" y="1357"/>
                      </a:lnTo>
                      <a:lnTo>
                        <a:pt x="1294" y="1351"/>
                      </a:lnTo>
                      <a:lnTo>
                        <a:pt x="1285" y="1339"/>
                      </a:lnTo>
                      <a:lnTo>
                        <a:pt x="1287" y="1334"/>
                      </a:lnTo>
                      <a:lnTo>
                        <a:pt x="1289" y="1327"/>
                      </a:lnTo>
                      <a:lnTo>
                        <a:pt x="1289" y="1325"/>
                      </a:lnTo>
                      <a:lnTo>
                        <a:pt x="1289" y="1321"/>
                      </a:lnTo>
                      <a:lnTo>
                        <a:pt x="1288" y="1318"/>
                      </a:lnTo>
                      <a:lnTo>
                        <a:pt x="1285" y="1316"/>
                      </a:lnTo>
                      <a:lnTo>
                        <a:pt x="1284" y="1314"/>
                      </a:lnTo>
                      <a:lnTo>
                        <a:pt x="1281" y="1313"/>
                      </a:lnTo>
                      <a:lnTo>
                        <a:pt x="1280" y="1312"/>
                      </a:lnTo>
                      <a:lnTo>
                        <a:pt x="1278" y="1312"/>
                      </a:lnTo>
                      <a:close/>
                      <a:moveTo>
                        <a:pt x="1303" y="1386"/>
                      </a:moveTo>
                      <a:lnTo>
                        <a:pt x="1289" y="1401"/>
                      </a:lnTo>
                      <a:lnTo>
                        <a:pt x="1276" y="1418"/>
                      </a:lnTo>
                      <a:lnTo>
                        <a:pt x="1276" y="1427"/>
                      </a:lnTo>
                      <a:lnTo>
                        <a:pt x="1276" y="1436"/>
                      </a:lnTo>
                      <a:lnTo>
                        <a:pt x="1284" y="1448"/>
                      </a:lnTo>
                      <a:lnTo>
                        <a:pt x="1291" y="1459"/>
                      </a:lnTo>
                      <a:lnTo>
                        <a:pt x="1297" y="1462"/>
                      </a:lnTo>
                      <a:lnTo>
                        <a:pt x="1305" y="1466"/>
                      </a:lnTo>
                      <a:lnTo>
                        <a:pt x="1311" y="1467"/>
                      </a:lnTo>
                      <a:lnTo>
                        <a:pt x="1318" y="1468"/>
                      </a:lnTo>
                      <a:lnTo>
                        <a:pt x="1319" y="1468"/>
                      </a:lnTo>
                      <a:lnTo>
                        <a:pt x="1318" y="1468"/>
                      </a:lnTo>
                      <a:lnTo>
                        <a:pt x="1316" y="1470"/>
                      </a:lnTo>
                      <a:lnTo>
                        <a:pt x="1310" y="1468"/>
                      </a:lnTo>
                      <a:lnTo>
                        <a:pt x="1302" y="1466"/>
                      </a:lnTo>
                      <a:lnTo>
                        <a:pt x="1296" y="1463"/>
                      </a:lnTo>
                      <a:lnTo>
                        <a:pt x="1288" y="1459"/>
                      </a:lnTo>
                      <a:lnTo>
                        <a:pt x="1281" y="1448"/>
                      </a:lnTo>
                      <a:lnTo>
                        <a:pt x="1275" y="1437"/>
                      </a:lnTo>
                      <a:lnTo>
                        <a:pt x="1276" y="1436"/>
                      </a:lnTo>
                      <a:lnTo>
                        <a:pt x="1276" y="1427"/>
                      </a:lnTo>
                      <a:lnTo>
                        <a:pt x="1276" y="1418"/>
                      </a:lnTo>
                      <a:lnTo>
                        <a:pt x="1289" y="1402"/>
                      </a:lnTo>
                      <a:lnTo>
                        <a:pt x="1303" y="1386"/>
                      </a:lnTo>
                      <a:close/>
                      <a:moveTo>
                        <a:pt x="1348" y="1443"/>
                      </a:moveTo>
                      <a:lnTo>
                        <a:pt x="1351" y="1441"/>
                      </a:lnTo>
                      <a:lnTo>
                        <a:pt x="1355" y="1440"/>
                      </a:lnTo>
                      <a:lnTo>
                        <a:pt x="1358" y="1440"/>
                      </a:lnTo>
                      <a:lnTo>
                        <a:pt x="1361" y="1441"/>
                      </a:lnTo>
                      <a:lnTo>
                        <a:pt x="1363" y="1443"/>
                      </a:lnTo>
                      <a:lnTo>
                        <a:pt x="1364" y="1446"/>
                      </a:lnTo>
                      <a:lnTo>
                        <a:pt x="1368" y="1453"/>
                      </a:lnTo>
                      <a:lnTo>
                        <a:pt x="1373" y="1459"/>
                      </a:lnTo>
                      <a:lnTo>
                        <a:pt x="1372" y="1459"/>
                      </a:lnTo>
                      <a:lnTo>
                        <a:pt x="1372" y="1459"/>
                      </a:lnTo>
                      <a:lnTo>
                        <a:pt x="1367" y="1454"/>
                      </a:lnTo>
                      <a:lnTo>
                        <a:pt x="1363" y="1446"/>
                      </a:lnTo>
                      <a:lnTo>
                        <a:pt x="1361" y="1444"/>
                      </a:lnTo>
                      <a:lnTo>
                        <a:pt x="1359" y="1441"/>
                      </a:lnTo>
                      <a:lnTo>
                        <a:pt x="1357" y="1440"/>
                      </a:lnTo>
                      <a:lnTo>
                        <a:pt x="1353" y="1441"/>
                      </a:lnTo>
                      <a:lnTo>
                        <a:pt x="1350" y="1441"/>
                      </a:lnTo>
                      <a:lnTo>
                        <a:pt x="1348" y="1443"/>
                      </a:lnTo>
                      <a:close/>
                      <a:moveTo>
                        <a:pt x="1385" y="1419"/>
                      </a:moveTo>
                      <a:lnTo>
                        <a:pt x="1386" y="1418"/>
                      </a:lnTo>
                      <a:lnTo>
                        <a:pt x="1388" y="1418"/>
                      </a:lnTo>
                      <a:lnTo>
                        <a:pt x="1403" y="1417"/>
                      </a:lnTo>
                      <a:lnTo>
                        <a:pt x="1418" y="1415"/>
                      </a:lnTo>
                      <a:lnTo>
                        <a:pt x="1402" y="1418"/>
                      </a:lnTo>
                      <a:lnTo>
                        <a:pt x="1386" y="1418"/>
                      </a:lnTo>
                      <a:lnTo>
                        <a:pt x="1385" y="1419"/>
                      </a:lnTo>
                      <a:close/>
                      <a:moveTo>
                        <a:pt x="1431" y="1361"/>
                      </a:moveTo>
                      <a:lnTo>
                        <a:pt x="1434" y="1358"/>
                      </a:lnTo>
                      <a:lnTo>
                        <a:pt x="1438" y="1357"/>
                      </a:lnTo>
                      <a:lnTo>
                        <a:pt x="1444" y="1356"/>
                      </a:lnTo>
                      <a:lnTo>
                        <a:pt x="1449" y="1356"/>
                      </a:lnTo>
                      <a:lnTo>
                        <a:pt x="1454" y="1357"/>
                      </a:lnTo>
                      <a:lnTo>
                        <a:pt x="1458" y="1360"/>
                      </a:lnTo>
                      <a:lnTo>
                        <a:pt x="1462" y="1361"/>
                      </a:lnTo>
                      <a:lnTo>
                        <a:pt x="1466" y="1365"/>
                      </a:lnTo>
                      <a:lnTo>
                        <a:pt x="1468" y="1367"/>
                      </a:lnTo>
                      <a:lnTo>
                        <a:pt x="1471" y="1371"/>
                      </a:lnTo>
                      <a:lnTo>
                        <a:pt x="1471" y="1386"/>
                      </a:lnTo>
                      <a:lnTo>
                        <a:pt x="1471" y="1400"/>
                      </a:lnTo>
                      <a:lnTo>
                        <a:pt x="1473" y="1400"/>
                      </a:lnTo>
                      <a:lnTo>
                        <a:pt x="1476" y="1400"/>
                      </a:lnTo>
                      <a:lnTo>
                        <a:pt x="1479" y="1399"/>
                      </a:lnTo>
                      <a:lnTo>
                        <a:pt x="1482" y="1397"/>
                      </a:lnTo>
                      <a:lnTo>
                        <a:pt x="1486" y="1396"/>
                      </a:lnTo>
                      <a:lnTo>
                        <a:pt x="1489" y="1396"/>
                      </a:lnTo>
                      <a:lnTo>
                        <a:pt x="1491" y="1397"/>
                      </a:lnTo>
                      <a:lnTo>
                        <a:pt x="1494" y="1400"/>
                      </a:lnTo>
                      <a:lnTo>
                        <a:pt x="1495" y="1402"/>
                      </a:lnTo>
                      <a:lnTo>
                        <a:pt x="1495" y="1408"/>
                      </a:lnTo>
                      <a:lnTo>
                        <a:pt x="1494" y="1413"/>
                      </a:lnTo>
                      <a:lnTo>
                        <a:pt x="1494" y="1418"/>
                      </a:lnTo>
                      <a:lnTo>
                        <a:pt x="1493" y="1430"/>
                      </a:lnTo>
                      <a:lnTo>
                        <a:pt x="1494" y="1440"/>
                      </a:lnTo>
                      <a:lnTo>
                        <a:pt x="1497" y="1456"/>
                      </a:lnTo>
                      <a:lnTo>
                        <a:pt x="1503" y="1472"/>
                      </a:lnTo>
                      <a:lnTo>
                        <a:pt x="1506" y="1478"/>
                      </a:lnTo>
                      <a:lnTo>
                        <a:pt x="1508" y="1484"/>
                      </a:lnTo>
                      <a:lnTo>
                        <a:pt x="1510" y="1487"/>
                      </a:lnTo>
                      <a:lnTo>
                        <a:pt x="1511" y="1489"/>
                      </a:lnTo>
                      <a:lnTo>
                        <a:pt x="1514" y="1491"/>
                      </a:lnTo>
                      <a:lnTo>
                        <a:pt x="1516" y="1492"/>
                      </a:lnTo>
                      <a:lnTo>
                        <a:pt x="1520" y="1489"/>
                      </a:lnTo>
                      <a:lnTo>
                        <a:pt x="1521" y="1487"/>
                      </a:lnTo>
                      <a:lnTo>
                        <a:pt x="1519" y="1489"/>
                      </a:lnTo>
                      <a:lnTo>
                        <a:pt x="1516" y="1492"/>
                      </a:lnTo>
                      <a:lnTo>
                        <a:pt x="1514" y="1492"/>
                      </a:lnTo>
                      <a:lnTo>
                        <a:pt x="1511" y="1491"/>
                      </a:lnTo>
                      <a:lnTo>
                        <a:pt x="1508" y="1488"/>
                      </a:lnTo>
                      <a:lnTo>
                        <a:pt x="1507" y="1484"/>
                      </a:lnTo>
                      <a:lnTo>
                        <a:pt x="1504" y="1479"/>
                      </a:lnTo>
                      <a:lnTo>
                        <a:pt x="1502" y="1474"/>
                      </a:lnTo>
                      <a:lnTo>
                        <a:pt x="1495" y="1456"/>
                      </a:lnTo>
                      <a:lnTo>
                        <a:pt x="1493" y="1441"/>
                      </a:lnTo>
                      <a:lnTo>
                        <a:pt x="1491" y="1431"/>
                      </a:lnTo>
                      <a:lnTo>
                        <a:pt x="1493" y="1419"/>
                      </a:lnTo>
                      <a:lnTo>
                        <a:pt x="1494" y="1413"/>
                      </a:lnTo>
                      <a:lnTo>
                        <a:pt x="1494" y="1408"/>
                      </a:lnTo>
                      <a:lnTo>
                        <a:pt x="1494" y="1404"/>
                      </a:lnTo>
                      <a:lnTo>
                        <a:pt x="1493" y="1400"/>
                      </a:lnTo>
                      <a:lnTo>
                        <a:pt x="1490" y="1397"/>
                      </a:lnTo>
                      <a:lnTo>
                        <a:pt x="1488" y="1396"/>
                      </a:lnTo>
                      <a:lnTo>
                        <a:pt x="1485" y="1397"/>
                      </a:lnTo>
                      <a:lnTo>
                        <a:pt x="1481" y="1399"/>
                      </a:lnTo>
                      <a:lnTo>
                        <a:pt x="1477" y="1400"/>
                      </a:lnTo>
                      <a:lnTo>
                        <a:pt x="1475" y="1400"/>
                      </a:lnTo>
                      <a:lnTo>
                        <a:pt x="1472" y="1401"/>
                      </a:lnTo>
                      <a:lnTo>
                        <a:pt x="1469" y="1400"/>
                      </a:lnTo>
                      <a:lnTo>
                        <a:pt x="1469" y="1386"/>
                      </a:lnTo>
                      <a:lnTo>
                        <a:pt x="1469" y="1371"/>
                      </a:lnTo>
                      <a:lnTo>
                        <a:pt x="1467" y="1369"/>
                      </a:lnTo>
                      <a:lnTo>
                        <a:pt x="1464" y="1365"/>
                      </a:lnTo>
                      <a:lnTo>
                        <a:pt x="1460" y="1362"/>
                      </a:lnTo>
                      <a:lnTo>
                        <a:pt x="1456" y="1360"/>
                      </a:lnTo>
                      <a:lnTo>
                        <a:pt x="1453" y="1358"/>
                      </a:lnTo>
                      <a:lnTo>
                        <a:pt x="1447" y="1357"/>
                      </a:lnTo>
                      <a:lnTo>
                        <a:pt x="1442" y="1357"/>
                      </a:lnTo>
                      <a:lnTo>
                        <a:pt x="1437" y="1358"/>
                      </a:lnTo>
                      <a:lnTo>
                        <a:pt x="1433" y="1360"/>
                      </a:lnTo>
                      <a:lnTo>
                        <a:pt x="1431" y="1361"/>
                      </a:lnTo>
                      <a:close/>
                      <a:moveTo>
                        <a:pt x="1529" y="1471"/>
                      </a:moveTo>
                      <a:lnTo>
                        <a:pt x="1529" y="1470"/>
                      </a:lnTo>
                      <a:lnTo>
                        <a:pt x="1530" y="1468"/>
                      </a:lnTo>
                      <a:lnTo>
                        <a:pt x="1539" y="1466"/>
                      </a:lnTo>
                      <a:lnTo>
                        <a:pt x="1547" y="1465"/>
                      </a:lnTo>
                      <a:lnTo>
                        <a:pt x="1538" y="1467"/>
                      </a:lnTo>
                      <a:lnTo>
                        <a:pt x="1530" y="1470"/>
                      </a:lnTo>
                      <a:lnTo>
                        <a:pt x="1529" y="1470"/>
                      </a:lnTo>
                      <a:lnTo>
                        <a:pt x="1529" y="1471"/>
                      </a:lnTo>
                      <a:close/>
                      <a:moveTo>
                        <a:pt x="1644" y="1225"/>
                      </a:moveTo>
                      <a:lnTo>
                        <a:pt x="1651" y="1220"/>
                      </a:lnTo>
                      <a:lnTo>
                        <a:pt x="1657" y="1216"/>
                      </a:lnTo>
                      <a:lnTo>
                        <a:pt x="1651" y="1220"/>
                      </a:lnTo>
                      <a:lnTo>
                        <a:pt x="1644" y="1225"/>
                      </a:lnTo>
                      <a:close/>
                      <a:moveTo>
                        <a:pt x="1689" y="1215"/>
                      </a:moveTo>
                      <a:lnTo>
                        <a:pt x="1694" y="1205"/>
                      </a:lnTo>
                      <a:lnTo>
                        <a:pt x="1702" y="1199"/>
                      </a:lnTo>
                      <a:lnTo>
                        <a:pt x="1695" y="1207"/>
                      </a:lnTo>
                      <a:lnTo>
                        <a:pt x="1690" y="1215"/>
                      </a:lnTo>
                      <a:lnTo>
                        <a:pt x="1689" y="1215"/>
                      </a:lnTo>
                      <a:close/>
                      <a:moveTo>
                        <a:pt x="1748" y="1215"/>
                      </a:moveTo>
                      <a:lnTo>
                        <a:pt x="1749" y="1213"/>
                      </a:lnTo>
                      <a:lnTo>
                        <a:pt x="1751" y="1212"/>
                      </a:lnTo>
                      <a:lnTo>
                        <a:pt x="1755" y="1207"/>
                      </a:lnTo>
                      <a:lnTo>
                        <a:pt x="1757" y="1200"/>
                      </a:lnTo>
                      <a:lnTo>
                        <a:pt x="1760" y="1195"/>
                      </a:lnTo>
                      <a:lnTo>
                        <a:pt x="1760" y="1189"/>
                      </a:lnTo>
                      <a:lnTo>
                        <a:pt x="1761" y="1182"/>
                      </a:lnTo>
                      <a:lnTo>
                        <a:pt x="1762" y="1177"/>
                      </a:lnTo>
                      <a:lnTo>
                        <a:pt x="1765" y="1170"/>
                      </a:lnTo>
                      <a:lnTo>
                        <a:pt x="1769" y="1165"/>
                      </a:lnTo>
                      <a:lnTo>
                        <a:pt x="1772" y="1164"/>
                      </a:lnTo>
                      <a:lnTo>
                        <a:pt x="1774" y="1163"/>
                      </a:lnTo>
                      <a:lnTo>
                        <a:pt x="1774" y="1163"/>
                      </a:lnTo>
                      <a:lnTo>
                        <a:pt x="1773" y="1164"/>
                      </a:lnTo>
                      <a:lnTo>
                        <a:pt x="1769" y="1169"/>
                      </a:lnTo>
                      <a:lnTo>
                        <a:pt x="1766" y="1174"/>
                      </a:lnTo>
                      <a:lnTo>
                        <a:pt x="1765" y="1181"/>
                      </a:lnTo>
                      <a:lnTo>
                        <a:pt x="1764" y="1186"/>
                      </a:lnTo>
                      <a:lnTo>
                        <a:pt x="1762" y="1193"/>
                      </a:lnTo>
                      <a:lnTo>
                        <a:pt x="1761" y="1199"/>
                      </a:lnTo>
                      <a:lnTo>
                        <a:pt x="1759" y="1204"/>
                      </a:lnTo>
                      <a:lnTo>
                        <a:pt x="1753" y="1209"/>
                      </a:lnTo>
                      <a:lnTo>
                        <a:pt x="1751" y="1212"/>
                      </a:lnTo>
                      <a:lnTo>
                        <a:pt x="1748" y="1215"/>
                      </a:lnTo>
                      <a:close/>
                      <a:moveTo>
                        <a:pt x="1845" y="1159"/>
                      </a:moveTo>
                      <a:lnTo>
                        <a:pt x="1851" y="1146"/>
                      </a:lnTo>
                      <a:lnTo>
                        <a:pt x="1857" y="1133"/>
                      </a:lnTo>
                      <a:lnTo>
                        <a:pt x="1864" y="1124"/>
                      </a:lnTo>
                      <a:lnTo>
                        <a:pt x="1870" y="1115"/>
                      </a:lnTo>
                      <a:lnTo>
                        <a:pt x="1874" y="1111"/>
                      </a:lnTo>
                      <a:lnTo>
                        <a:pt x="1879" y="1107"/>
                      </a:lnTo>
                      <a:lnTo>
                        <a:pt x="1884" y="1104"/>
                      </a:lnTo>
                      <a:lnTo>
                        <a:pt x="1889" y="1102"/>
                      </a:lnTo>
                      <a:lnTo>
                        <a:pt x="1880" y="1107"/>
                      </a:lnTo>
                      <a:lnTo>
                        <a:pt x="1873" y="1115"/>
                      </a:lnTo>
                      <a:lnTo>
                        <a:pt x="1866" y="1123"/>
                      </a:lnTo>
                      <a:lnTo>
                        <a:pt x="1861" y="1132"/>
                      </a:lnTo>
                      <a:lnTo>
                        <a:pt x="1853" y="1145"/>
                      </a:lnTo>
                      <a:lnTo>
                        <a:pt x="1847" y="1159"/>
                      </a:lnTo>
                      <a:lnTo>
                        <a:pt x="1845" y="1159"/>
                      </a:lnTo>
                      <a:close/>
                      <a:moveTo>
                        <a:pt x="1895" y="1101"/>
                      </a:moveTo>
                      <a:lnTo>
                        <a:pt x="1895" y="1101"/>
                      </a:lnTo>
                      <a:lnTo>
                        <a:pt x="1896" y="1099"/>
                      </a:lnTo>
                      <a:lnTo>
                        <a:pt x="1895" y="1101"/>
                      </a:lnTo>
                      <a:close/>
                      <a:moveTo>
                        <a:pt x="1914" y="1108"/>
                      </a:moveTo>
                      <a:lnTo>
                        <a:pt x="1919" y="1097"/>
                      </a:lnTo>
                      <a:lnTo>
                        <a:pt x="1926" y="1088"/>
                      </a:lnTo>
                      <a:lnTo>
                        <a:pt x="1930" y="1081"/>
                      </a:lnTo>
                      <a:lnTo>
                        <a:pt x="1935" y="1078"/>
                      </a:lnTo>
                      <a:lnTo>
                        <a:pt x="1940" y="1076"/>
                      </a:lnTo>
                      <a:lnTo>
                        <a:pt x="1944" y="1073"/>
                      </a:lnTo>
                      <a:lnTo>
                        <a:pt x="1936" y="1064"/>
                      </a:lnTo>
                      <a:lnTo>
                        <a:pt x="1939" y="1064"/>
                      </a:lnTo>
                      <a:lnTo>
                        <a:pt x="1940" y="1064"/>
                      </a:lnTo>
                      <a:lnTo>
                        <a:pt x="1940" y="1063"/>
                      </a:lnTo>
                      <a:lnTo>
                        <a:pt x="1940" y="1063"/>
                      </a:lnTo>
                      <a:lnTo>
                        <a:pt x="1949" y="1072"/>
                      </a:lnTo>
                      <a:lnTo>
                        <a:pt x="1939" y="1077"/>
                      </a:lnTo>
                      <a:lnTo>
                        <a:pt x="1930" y="1085"/>
                      </a:lnTo>
                      <a:lnTo>
                        <a:pt x="1923" y="1097"/>
                      </a:lnTo>
                      <a:lnTo>
                        <a:pt x="1917" y="1108"/>
                      </a:lnTo>
                      <a:lnTo>
                        <a:pt x="1915" y="1108"/>
                      </a:lnTo>
                      <a:lnTo>
                        <a:pt x="1914" y="1108"/>
                      </a:lnTo>
                      <a:close/>
                      <a:moveTo>
                        <a:pt x="1932" y="1063"/>
                      </a:moveTo>
                      <a:lnTo>
                        <a:pt x="1927" y="1063"/>
                      </a:lnTo>
                      <a:lnTo>
                        <a:pt x="1922" y="1060"/>
                      </a:lnTo>
                      <a:lnTo>
                        <a:pt x="1927" y="1060"/>
                      </a:lnTo>
                      <a:lnTo>
                        <a:pt x="1930" y="1062"/>
                      </a:lnTo>
                      <a:lnTo>
                        <a:pt x="1932" y="1063"/>
                      </a:lnTo>
                      <a:close/>
                      <a:moveTo>
                        <a:pt x="1909" y="1059"/>
                      </a:moveTo>
                      <a:lnTo>
                        <a:pt x="1904" y="1058"/>
                      </a:lnTo>
                      <a:lnTo>
                        <a:pt x="1899" y="1056"/>
                      </a:lnTo>
                      <a:lnTo>
                        <a:pt x="1893" y="1054"/>
                      </a:lnTo>
                      <a:lnTo>
                        <a:pt x="1888" y="1050"/>
                      </a:lnTo>
                      <a:lnTo>
                        <a:pt x="1887" y="1041"/>
                      </a:lnTo>
                      <a:lnTo>
                        <a:pt x="1884" y="1032"/>
                      </a:lnTo>
                      <a:lnTo>
                        <a:pt x="1884" y="1031"/>
                      </a:lnTo>
                      <a:lnTo>
                        <a:pt x="1883" y="1031"/>
                      </a:lnTo>
                      <a:lnTo>
                        <a:pt x="1887" y="1031"/>
                      </a:lnTo>
                      <a:lnTo>
                        <a:pt x="1889" y="1032"/>
                      </a:lnTo>
                      <a:lnTo>
                        <a:pt x="1892" y="1041"/>
                      </a:lnTo>
                      <a:lnTo>
                        <a:pt x="1895" y="1050"/>
                      </a:lnTo>
                      <a:lnTo>
                        <a:pt x="1901" y="1055"/>
                      </a:lnTo>
                      <a:lnTo>
                        <a:pt x="1909" y="1059"/>
                      </a:lnTo>
                      <a:close/>
                      <a:moveTo>
                        <a:pt x="1870" y="1032"/>
                      </a:moveTo>
                      <a:lnTo>
                        <a:pt x="1860" y="1028"/>
                      </a:lnTo>
                      <a:lnTo>
                        <a:pt x="1848" y="1023"/>
                      </a:lnTo>
                      <a:lnTo>
                        <a:pt x="1860" y="1027"/>
                      </a:lnTo>
                      <a:lnTo>
                        <a:pt x="1870" y="1032"/>
                      </a:lnTo>
                      <a:close/>
                      <a:moveTo>
                        <a:pt x="1844" y="1021"/>
                      </a:moveTo>
                      <a:lnTo>
                        <a:pt x="1843" y="1021"/>
                      </a:lnTo>
                      <a:lnTo>
                        <a:pt x="1842" y="1021"/>
                      </a:lnTo>
                      <a:lnTo>
                        <a:pt x="1844" y="1021"/>
                      </a:lnTo>
                      <a:close/>
                      <a:moveTo>
                        <a:pt x="1647" y="1016"/>
                      </a:moveTo>
                      <a:lnTo>
                        <a:pt x="1635" y="1011"/>
                      </a:lnTo>
                      <a:lnTo>
                        <a:pt x="1624" y="1005"/>
                      </a:lnTo>
                      <a:lnTo>
                        <a:pt x="1613" y="999"/>
                      </a:lnTo>
                      <a:lnTo>
                        <a:pt x="1604" y="994"/>
                      </a:lnTo>
                      <a:lnTo>
                        <a:pt x="1606" y="994"/>
                      </a:lnTo>
                      <a:lnTo>
                        <a:pt x="1607" y="996"/>
                      </a:lnTo>
                      <a:lnTo>
                        <a:pt x="1617" y="999"/>
                      </a:lnTo>
                      <a:lnTo>
                        <a:pt x="1626" y="1005"/>
                      </a:lnTo>
                      <a:lnTo>
                        <a:pt x="1637" y="1011"/>
                      </a:lnTo>
                      <a:lnTo>
                        <a:pt x="1647" y="1016"/>
                      </a:lnTo>
                      <a:close/>
                      <a:moveTo>
                        <a:pt x="1517" y="1051"/>
                      </a:moveTo>
                      <a:lnTo>
                        <a:pt x="1499" y="1045"/>
                      </a:lnTo>
                      <a:lnTo>
                        <a:pt x="1480" y="1040"/>
                      </a:lnTo>
                      <a:lnTo>
                        <a:pt x="1499" y="1045"/>
                      </a:lnTo>
                      <a:lnTo>
                        <a:pt x="1517" y="1051"/>
                      </a:lnTo>
                      <a:close/>
                      <a:moveTo>
                        <a:pt x="1442" y="1072"/>
                      </a:moveTo>
                      <a:lnTo>
                        <a:pt x="1442" y="1072"/>
                      </a:lnTo>
                      <a:lnTo>
                        <a:pt x="1442" y="1073"/>
                      </a:lnTo>
                      <a:lnTo>
                        <a:pt x="1438" y="1081"/>
                      </a:lnTo>
                      <a:lnTo>
                        <a:pt x="1432" y="1088"/>
                      </a:lnTo>
                      <a:lnTo>
                        <a:pt x="1425" y="1093"/>
                      </a:lnTo>
                      <a:lnTo>
                        <a:pt x="1419" y="1098"/>
                      </a:lnTo>
                      <a:lnTo>
                        <a:pt x="1411" y="1103"/>
                      </a:lnTo>
                      <a:lnTo>
                        <a:pt x="1405" y="1107"/>
                      </a:lnTo>
                      <a:lnTo>
                        <a:pt x="1398" y="1112"/>
                      </a:lnTo>
                      <a:lnTo>
                        <a:pt x="1392" y="1119"/>
                      </a:lnTo>
                      <a:lnTo>
                        <a:pt x="1390" y="1121"/>
                      </a:lnTo>
                      <a:lnTo>
                        <a:pt x="1389" y="1124"/>
                      </a:lnTo>
                      <a:lnTo>
                        <a:pt x="1390" y="1120"/>
                      </a:lnTo>
                      <a:lnTo>
                        <a:pt x="1392" y="1117"/>
                      </a:lnTo>
                      <a:lnTo>
                        <a:pt x="1398" y="1111"/>
                      </a:lnTo>
                      <a:lnTo>
                        <a:pt x="1405" y="1106"/>
                      </a:lnTo>
                      <a:lnTo>
                        <a:pt x="1412" y="1101"/>
                      </a:lnTo>
                      <a:lnTo>
                        <a:pt x="1419" y="1095"/>
                      </a:lnTo>
                      <a:lnTo>
                        <a:pt x="1427" y="1091"/>
                      </a:lnTo>
                      <a:lnTo>
                        <a:pt x="1433" y="1085"/>
                      </a:lnTo>
                      <a:lnTo>
                        <a:pt x="1438" y="1080"/>
                      </a:lnTo>
                      <a:lnTo>
                        <a:pt x="1442" y="1072"/>
                      </a:lnTo>
                      <a:close/>
                      <a:moveTo>
                        <a:pt x="1459" y="1160"/>
                      </a:moveTo>
                      <a:lnTo>
                        <a:pt x="1460" y="1145"/>
                      </a:lnTo>
                      <a:lnTo>
                        <a:pt x="1463" y="1132"/>
                      </a:lnTo>
                      <a:lnTo>
                        <a:pt x="1462" y="1146"/>
                      </a:lnTo>
                      <a:lnTo>
                        <a:pt x="1459" y="1160"/>
                      </a:lnTo>
                      <a:close/>
                      <a:moveTo>
                        <a:pt x="2295" y="559"/>
                      </a:moveTo>
                      <a:lnTo>
                        <a:pt x="2306" y="573"/>
                      </a:lnTo>
                      <a:lnTo>
                        <a:pt x="2313" y="587"/>
                      </a:lnTo>
                      <a:lnTo>
                        <a:pt x="2304" y="573"/>
                      </a:lnTo>
                      <a:lnTo>
                        <a:pt x="2295" y="559"/>
                      </a:lnTo>
                      <a:close/>
                      <a:moveTo>
                        <a:pt x="2316" y="589"/>
                      </a:moveTo>
                      <a:lnTo>
                        <a:pt x="2324" y="595"/>
                      </a:lnTo>
                      <a:lnTo>
                        <a:pt x="2332" y="600"/>
                      </a:lnTo>
                      <a:lnTo>
                        <a:pt x="2324" y="595"/>
                      </a:lnTo>
                      <a:lnTo>
                        <a:pt x="2316" y="589"/>
                      </a:lnTo>
                      <a:close/>
                      <a:moveTo>
                        <a:pt x="2346" y="611"/>
                      </a:moveTo>
                      <a:lnTo>
                        <a:pt x="2351" y="617"/>
                      </a:lnTo>
                      <a:lnTo>
                        <a:pt x="2356" y="622"/>
                      </a:lnTo>
                      <a:lnTo>
                        <a:pt x="2361" y="626"/>
                      </a:lnTo>
                      <a:lnTo>
                        <a:pt x="2368" y="629"/>
                      </a:lnTo>
                      <a:lnTo>
                        <a:pt x="2361" y="626"/>
                      </a:lnTo>
                      <a:lnTo>
                        <a:pt x="2355" y="622"/>
                      </a:lnTo>
                      <a:lnTo>
                        <a:pt x="2351" y="617"/>
                      </a:lnTo>
                      <a:lnTo>
                        <a:pt x="2346" y="611"/>
                      </a:lnTo>
                      <a:close/>
                      <a:moveTo>
                        <a:pt x="2395" y="624"/>
                      </a:moveTo>
                      <a:lnTo>
                        <a:pt x="2395" y="626"/>
                      </a:lnTo>
                      <a:lnTo>
                        <a:pt x="2396" y="630"/>
                      </a:lnTo>
                      <a:lnTo>
                        <a:pt x="2395" y="626"/>
                      </a:lnTo>
                      <a:lnTo>
                        <a:pt x="2395" y="624"/>
                      </a:lnTo>
                      <a:close/>
                      <a:moveTo>
                        <a:pt x="2441" y="639"/>
                      </a:moveTo>
                      <a:lnTo>
                        <a:pt x="2447" y="643"/>
                      </a:lnTo>
                      <a:lnTo>
                        <a:pt x="2452" y="648"/>
                      </a:lnTo>
                      <a:lnTo>
                        <a:pt x="2447" y="643"/>
                      </a:lnTo>
                      <a:lnTo>
                        <a:pt x="2441" y="639"/>
                      </a:lnTo>
                      <a:close/>
                      <a:moveTo>
                        <a:pt x="2472" y="698"/>
                      </a:moveTo>
                      <a:lnTo>
                        <a:pt x="2472" y="699"/>
                      </a:lnTo>
                      <a:lnTo>
                        <a:pt x="2473" y="700"/>
                      </a:lnTo>
                      <a:lnTo>
                        <a:pt x="2472" y="699"/>
                      </a:lnTo>
                      <a:lnTo>
                        <a:pt x="2472" y="698"/>
                      </a:lnTo>
                      <a:close/>
                      <a:moveTo>
                        <a:pt x="2498" y="705"/>
                      </a:moveTo>
                      <a:lnTo>
                        <a:pt x="2499" y="707"/>
                      </a:lnTo>
                      <a:lnTo>
                        <a:pt x="2499" y="708"/>
                      </a:lnTo>
                      <a:lnTo>
                        <a:pt x="2501" y="714"/>
                      </a:lnTo>
                      <a:lnTo>
                        <a:pt x="2501" y="721"/>
                      </a:lnTo>
                      <a:lnTo>
                        <a:pt x="2500" y="729"/>
                      </a:lnTo>
                      <a:lnTo>
                        <a:pt x="2499" y="735"/>
                      </a:lnTo>
                      <a:lnTo>
                        <a:pt x="2498" y="745"/>
                      </a:lnTo>
                      <a:lnTo>
                        <a:pt x="2495" y="757"/>
                      </a:lnTo>
                      <a:lnTo>
                        <a:pt x="2495" y="757"/>
                      </a:lnTo>
                      <a:lnTo>
                        <a:pt x="2496" y="747"/>
                      </a:lnTo>
                      <a:lnTo>
                        <a:pt x="2499" y="734"/>
                      </a:lnTo>
                      <a:lnTo>
                        <a:pt x="2499" y="727"/>
                      </a:lnTo>
                      <a:lnTo>
                        <a:pt x="2500" y="721"/>
                      </a:lnTo>
                      <a:lnTo>
                        <a:pt x="2500" y="713"/>
                      </a:lnTo>
                      <a:lnTo>
                        <a:pt x="2499" y="707"/>
                      </a:lnTo>
                      <a:lnTo>
                        <a:pt x="2498" y="705"/>
                      </a:lnTo>
                      <a:lnTo>
                        <a:pt x="2498" y="705"/>
                      </a:lnTo>
                      <a:close/>
                      <a:moveTo>
                        <a:pt x="2496" y="765"/>
                      </a:moveTo>
                      <a:lnTo>
                        <a:pt x="2498" y="773"/>
                      </a:lnTo>
                      <a:lnTo>
                        <a:pt x="2499" y="780"/>
                      </a:lnTo>
                      <a:lnTo>
                        <a:pt x="2499" y="787"/>
                      </a:lnTo>
                      <a:lnTo>
                        <a:pt x="2498" y="795"/>
                      </a:lnTo>
                      <a:lnTo>
                        <a:pt x="2496" y="810"/>
                      </a:lnTo>
                      <a:lnTo>
                        <a:pt x="2495" y="825"/>
                      </a:lnTo>
                      <a:lnTo>
                        <a:pt x="2495" y="810"/>
                      </a:lnTo>
                      <a:lnTo>
                        <a:pt x="2498" y="795"/>
                      </a:lnTo>
                      <a:lnTo>
                        <a:pt x="2499" y="779"/>
                      </a:lnTo>
                      <a:lnTo>
                        <a:pt x="2496" y="765"/>
                      </a:lnTo>
                      <a:close/>
                      <a:moveTo>
                        <a:pt x="2495" y="836"/>
                      </a:moveTo>
                      <a:lnTo>
                        <a:pt x="2496" y="841"/>
                      </a:lnTo>
                      <a:lnTo>
                        <a:pt x="2499" y="845"/>
                      </a:lnTo>
                      <a:lnTo>
                        <a:pt x="2504" y="848"/>
                      </a:lnTo>
                      <a:lnTo>
                        <a:pt x="2509" y="850"/>
                      </a:lnTo>
                      <a:lnTo>
                        <a:pt x="2504" y="848"/>
                      </a:lnTo>
                      <a:lnTo>
                        <a:pt x="2499" y="845"/>
                      </a:lnTo>
                      <a:lnTo>
                        <a:pt x="2496" y="841"/>
                      </a:lnTo>
                      <a:lnTo>
                        <a:pt x="2495" y="836"/>
                      </a:lnTo>
                      <a:close/>
                      <a:moveTo>
                        <a:pt x="2735" y="919"/>
                      </a:moveTo>
                      <a:lnTo>
                        <a:pt x="2736" y="920"/>
                      </a:lnTo>
                      <a:lnTo>
                        <a:pt x="2739" y="920"/>
                      </a:lnTo>
                      <a:lnTo>
                        <a:pt x="2736" y="920"/>
                      </a:lnTo>
                      <a:lnTo>
                        <a:pt x="2735" y="919"/>
                      </a:lnTo>
                      <a:close/>
                      <a:moveTo>
                        <a:pt x="2770" y="919"/>
                      </a:moveTo>
                      <a:lnTo>
                        <a:pt x="2771" y="919"/>
                      </a:lnTo>
                      <a:lnTo>
                        <a:pt x="2772" y="919"/>
                      </a:lnTo>
                      <a:lnTo>
                        <a:pt x="2772" y="928"/>
                      </a:lnTo>
                      <a:lnTo>
                        <a:pt x="2772" y="939"/>
                      </a:lnTo>
                      <a:lnTo>
                        <a:pt x="2772" y="940"/>
                      </a:lnTo>
                      <a:lnTo>
                        <a:pt x="2774" y="941"/>
                      </a:lnTo>
                      <a:lnTo>
                        <a:pt x="2772" y="940"/>
                      </a:lnTo>
                      <a:lnTo>
                        <a:pt x="2771" y="937"/>
                      </a:lnTo>
                      <a:lnTo>
                        <a:pt x="2771" y="928"/>
                      </a:lnTo>
                      <a:lnTo>
                        <a:pt x="2771" y="919"/>
                      </a:lnTo>
                      <a:lnTo>
                        <a:pt x="2770" y="919"/>
                      </a:lnTo>
                      <a:lnTo>
                        <a:pt x="2770" y="919"/>
                      </a:lnTo>
                      <a:close/>
                      <a:moveTo>
                        <a:pt x="2796" y="944"/>
                      </a:moveTo>
                      <a:lnTo>
                        <a:pt x="2797" y="945"/>
                      </a:lnTo>
                      <a:lnTo>
                        <a:pt x="2800" y="948"/>
                      </a:lnTo>
                      <a:lnTo>
                        <a:pt x="2804" y="954"/>
                      </a:lnTo>
                      <a:lnTo>
                        <a:pt x="2807" y="961"/>
                      </a:lnTo>
                      <a:lnTo>
                        <a:pt x="2810" y="968"/>
                      </a:lnTo>
                      <a:lnTo>
                        <a:pt x="2813" y="976"/>
                      </a:lnTo>
                      <a:lnTo>
                        <a:pt x="2810" y="968"/>
                      </a:lnTo>
                      <a:lnTo>
                        <a:pt x="2807" y="961"/>
                      </a:lnTo>
                      <a:lnTo>
                        <a:pt x="2804" y="954"/>
                      </a:lnTo>
                      <a:lnTo>
                        <a:pt x="2798" y="948"/>
                      </a:lnTo>
                      <a:lnTo>
                        <a:pt x="2797" y="945"/>
                      </a:lnTo>
                      <a:lnTo>
                        <a:pt x="2796" y="944"/>
                      </a:lnTo>
                      <a:close/>
                      <a:moveTo>
                        <a:pt x="2813" y="977"/>
                      </a:moveTo>
                      <a:lnTo>
                        <a:pt x="2816" y="993"/>
                      </a:lnTo>
                      <a:lnTo>
                        <a:pt x="2823" y="1007"/>
                      </a:lnTo>
                      <a:lnTo>
                        <a:pt x="2822" y="1006"/>
                      </a:lnTo>
                      <a:lnTo>
                        <a:pt x="2816" y="993"/>
                      </a:lnTo>
                      <a:lnTo>
                        <a:pt x="2813" y="977"/>
                      </a:lnTo>
                      <a:close/>
                      <a:moveTo>
                        <a:pt x="2845" y="1024"/>
                      </a:moveTo>
                      <a:lnTo>
                        <a:pt x="2848" y="1032"/>
                      </a:lnTo>
                      <a:lnTo>
                        <a:pt x="2850" y="1038"/>
                      </a:lnTo>
                      <a:lnTo>
                        <a:pt x="2848" y="1032"/>
                      </a:lnTo>
                      <a:lnTo>
                        <a:pt x="2845" y="1024"/>
                      </a:lnTo>
                      <a:close/>
                      <a:moveTo>
                        <a:pt x="3168" y="1060"/>
                      </a:moveTo>
                      <a:lnTo>
                        <a:pt x="3170" y="1064"/>
                      </a:lnTo>
                      <a:lnTo>
                        <a:pt x="3174" y="1068"/>
                      </a:lnTo>
                      <a:lnTo>
                        <a:pt x="3170" y="1064"/>
                      </a:lnTo>
                      <a:lnTo>
                        <a:pt x="3168" y="1060"/>
                      </a:lnTo>
                      <a:close/>
                      <a:moveTo>
                        <a:pt x="3706" y="935"/>
                      </a:moveTo>
                      <a:lnTo>
                        <a:pt x="3698" y="932"/>
                      </a:lnTo>
                      <a:lnTo>
                        <a:pt x="3688" y="929"/>
                      </a:lnTo>
                      <a:lnTo>
                        <a:pt x="3685" y="926"/>
                      </a:lnTo>
                      <a:lnTo>
                        <a:pt x="3683" y="923"/>
                      </a:lnTo>
                      <a:lnTo>
                        <a:pt x="3685" y="926"/>
                      </a:lnTo>
                      <a:lnTo>
                        <a:pt x="3688" y="928"/>
                      </a:lnTo>
                      <a:lnTo>
                        <a:pt x="3698" y="931"/>
                      </a:lnTo>
                      <a:lnTo>
                        <a:pt x="3706" y="935"/>
                      </a:lnTo>
                      <a:close/>
                      <a:moveTo>
                        <a:pt x="3947" y="753"/>
                      </a:moveTo>
                      <a:lnTo>
                        <a:pt x="3947" y="753"/>
                      </a:lnTo>
                      <a:lnTo>
                        <a:pt x="3956" y="761"/>
                      </a:lnTo>
                      <a:lnTo>
                        <a:pt x="3966" y="767"/>
                      </a:lnTo>
                      <a:lnTo>
                        <a:pt x="3957" y="761"/>
                      </a:lnTo>
                      <a:lnTo>
                        <a:pt x="3947" y="753"/>
                      </a:lnTo>
                      <a:close/>
                      <a:moveTo>
                        <a:pt x="3983" y="744"/>
                      </a:moveTo>
                      <a:lnTo>
                        <a:pt x="3987" y="747"/>
                      </a:lnTo>
                      <a:lnTo>
                        <a:pt x="3992" y="748"/>
                      </a:lnTo>
                      <a:lnTo>
                        <a:pt x="3992" y="748"/>
                      </a:lnTo>
                      <a:lnTo>
                        <a:pt x="3987" y="747"/>
                      </a:lnTo>
                      <a:lnTo>
                        <a:pt x="3983" y="744"/>
                      </a:lnTo>
                      <a:close/>
                      <a:moveTo>
                        <a:pt x="4048" y="726"/>
                      </a:moveTo>
                      <a:lnTo>
                        <a:pt x="4048" y="726"/>
                      </a:lnTo>
                      <a:lnTo>
                        <a:pt x="4065" y="733"/>
                      </a:lnTo>
                      <a:lnTo>
                        <a:pt x="4079" y="740"/>
                      </a:lnTo>
                      <a:lnTo>
                        <a:pt x="4064" y="733"/>
                      </a:lnTo>
                      <a:lnTo>
                        <a:pt x="4048" y="726"/>
                      </a:lnTo>
                      <a:close/>
                      <a:moveTo>
                        <a:pt x="3965" y="609"/>
                      </a:moveTo>
                      <a:lnTo>
                        <a:pt x="3964" y="611"/>
                      </a:lnTo>
                      <a:lnTo>
                        <a:pt x="3963" y="612"/>
                      </a:lnTo>
                      <a:lnTo>
                        <a:pt x="3963" y="613"/>
                      </a:lnTo>
                      <a:lnTo>
                        <a:pt x="3963" y="615"/>
                      </a:lnTo>
                      <a:lnTo>
                        <a:pt x="3964" y="620"/>
                      </a:lnTo>
                      <a:lnTo>
                        <a:pt x="3965" y="624"/>
                      </a:lnTo>
                      <a:lnTo>
                        <a:pt x="3959" y="633"/>
                      </a:lnTo>
                      <a:lnTo>
                        <a:pt x="3954" y="642"/>
                      </a:lnTo>
                      <a:lnTo>
                        <a:pt x="3951" y="646"/>
                      </a:lnTo>
                      <a:lnTo>
                        <a:pt x="3948" y="648"/>
                      </a:lnTo>
                      <a:lnTo>
                        <a:pt x="3946" y="651"/>
                      </a:lnTo>
                      <a:lnTo>
                        <a:pt x="3942" y="652"/>
                      </a:lnTo>
                      <a:lnTo>
                        <a:pt x="3942" y="652"/>
                      </a:lnTo>
                      <a:lnTo>
                        <a:pt x="3944" y="651"/>
                      </a:lnTo>
                      <a:lnTo>
                        <a:pt x="3947" y="648"/>
                      </a:lnTo>
                      <a:lnTo>
                        <a:pt x="3951" y="646"/>
                      </a:lnTo>
                      <a:lnTo>
                        <a:pt x="3954" y="641"/>
                      </a:lnTo>
                      <a:lnTo>
                        <a:pt x="3959" y="631"/>
                      </a:lnTo>
                      <a:lnTo>
                        <a:pt x="3964" y="624"/>
                      </a:lnTo>
                      <a:lnTo>
                        <a:pt x="3964" y="620"/>
                      </a:lnTo>
                      <a:lnTo>
                        <a:pt x="3963" y="615"/>
                      </a:lnTo>
                      <a:lnTo>
                        <a:pt x="3963" y="611"/>
                      </a:lnTo>
                      <a:lnTo>
                        <a:pt x="3964" y="609"/>
                      </a:lnTo>
                      <a:lnTo>
                        <a:pt x="3965" y="609"/>
                      </a:lnTo>
                      <a:close/>
                      <a:moveTo>
                        <a:pt x="3913" y="624"/>
                      </a:moveTo>
                      <a:lnTo>
                        <a:pt x="3907" y="625"/>
                      </a:lnTo>
                      <a:lnTo>
                        <a:pt x="3900" y="628"/>
                      </a:lnTo>
                      <a:lnTo>
                        <a:pt x="3894" y="630"/>
                      </a:lnTo>
                      <a:lnTo>
                        <a:pt x="3889" y="634"/>
                      </a:lnTo>
                      <a:lnTo>
                        <a:pt x="3884" y="637"/>
                      </a:lnTo>
                      <a:lnTo>
                        <a:pt x="3878" y="639"/>
                      </a:lnTo>
                      <a:lnTo>
                        <a:pt x="3873" y="642"/>
                      </a:lnTo>
                      <a:lnTo>
                        <a:pt x="3868" y="642"/>
                      </a:lnTo>
                      <a:lnTo>
                        <a:pt x="3868" y="642"/>
                      </a:lnTo>
                      <a:lnTo>
                        <a:pt x="3873" y="642"/>
                      </a:lnTo>
                      <a:lnTo>
                        <a:pt x="3878" y="639"/>
                      </a:lnTo>
                      <a:lnTo>
                        <a:pt x="3884" y="637"/>
                      </a:lnTo>
                      <a:lnTo>
                        <a:pt x="3889" y="633"/>
                      </a:lnTo>
                      <a:lnTo>
                        <a:pt x="3894" y="630"/>
                      </a:lnTo>
                      <a:lnTo>
                        <a:pt x="3900" y="628"/>
                      </a:lnTo>
                      <a:lnTo>
                        <a:pt x="3907" y="625"/>
                      </a:lnTo>
                      <a:lnTo>
                        <a:pt x="3913" y="624"/>
                      </a:lnTo>
                      <a:lnTo>
                        <a:pt x="3913" y="624"/>
                      </a:lnTo>
                      <a:close/>
                      <a:moveTo>
                        <a:pt x="3336" y="2589"/>
                      </a:moveTo>
                      <a:lnTo>
                        <a:pt x="3338" y="2587"/>
                      </a:lnTo>
                      <a:lnTo>
                        <a:pt x="3340" y="2585"/>
                      </a:lnTo>
                      <a:lnTo>
                        <a:pt x="3343" y="2584"/>
                      </a:lnTo>
                      <a:lnTo>
                        <a:pt x="3344" y="2584"/>
                      </a:lnTo>
                      <a:lnTo>
                        <a:pt x="3344" y="2587"/>
                      </a:lnTo>
                      <a:lnTo>
                        <a:pt x="3342" y="2587"/>
                      </a:lnTo>
                      <a:lnTo>
                        <a:pt x="3336" y="2589"/>
                      </a:lnTo>
                      <a:close/>
                      <a:moveTo>
                        <a:pt x="3321" y="2521"/>
                      </a:moveTo>
                      <a:lnTo>
                        <a:pt x="3321" y="2521"/>
                      </a:lnTo>
                      <a:lnTo>
                        <a:pt x="3322" y="2517"/>
                      </a:lnTo>
                      <a:lnTo>
                        <a:pt x="3323" y="2514"/>
                      </a:lnTo>
                      <a:lnTo>
                        <a:pt x="3327" y="2510"/>
                      </a:lnTo>
                      <a:lnTo>
                        <a:pt x="3330" y="2506"/>
                      </a:lnTo>
                      <a:lnTo>
                        <a:pt x="3325" y="2514"/>
                      </a:lnTo>
                      <a:lnTo>
                        <a:pt x="3321" y="2521"/>
                      </a:lnTo>
                      <a:close/>
                      <a:moveTo>
                        <a:pt x="3330" y="2506"/>
                      </a:moveTo>
                      <a:lnTo>
                        <a:pt x="3331" y="2506"/>
                      </a:lnTo>
                      <a:lnTo>
                        <a:pt x="3335" y="2506"/>
                      </a:lnTo>
                      <a:lnTo>
                        <a:pt x="3338" y="2509"/>
                      </a:lnTo>
                      <a:lnTo>
                        <a:pt x="3342" y="2512"/>
                      </a:lnTo>
                      <a:lnTo>
                        <a:pt x="3344" y="2515"/>
                      </a:lnTo>
                      <a:lnTo>
                        <a:pt x="3358" y="2515"/>
                      </a:lnTo>
                      <a:lnTo>
                        <a:pt x="3358" y="2515"/>
                      </a:lnTo>
                      <a:lnTo>
                        <a:pt x="3358" y="2517"/>
                      </a:lnTo>
                      <a:lnTo>
                        <a:pt x="3365" y="2526"/>
                      </a:lnTo>
                      <a:lnTo>
                        <a:pt x="3373" y="2536"/>
                      </a:lnTo>
                      <a:lnTo>
                        <a:pt x="3373" y="2543"/>
                      </a:lnTo>
                      <a:lnTo>
                        <a:pt x="3375" y="2550"/>
                      </a:lnTo>
                      <a:lnTo>
                        <a:pt x="3378" y="2553"/>
                      </a:lnTo>
                      <a:lnTo>
                        <a:pt x="3380" y="2556"/>
                      </a:lnTo>
                      <a:lnTo>
                        <a:pt x="3383" y="2558"/>
                      </a:lnTo>
                      <a:lnTo>
                        <a:pt x="3386" y="2558"/>
                      </a:lnTo>
                      <a:lnTo>
                        <a:pt x="3391" y="2554"/>
                      </a:lnTo>
                      <a:lnTo>
                        <a:pt x="3395" y="2549"/>
                      </a:lnTo>
                      <a:lnTo>
                        <a:pt x="3403" y="2554"/>
                      </a:lnTo>
                      <a:lnTo>
                        <a:pt x="3410" y="2563"/>
                      </a:lnTo>
                      <a:lnTo>
                        <a:pt x="3410" y="2562"/>
                      </a:lnTo>
                      <a:lnTo>
                        <a:pt x="3403" y="2553"/>
                      </a:lnTo>
                      <a:lnTo>
                        <a:pt x="3395" y="2548"/>
                      </a:lnTo>
                      <a:lnTo>
                        <a:pt x="3391" y="2553"/>
                      </a:lnTo>
                      <a:lnTo>
                        <a:pt x="3386" y="2557"/>
                      </a:lnTo>
                      <a:lnTo>
                        <a:pt x="3383" y="2557"/>
                      </a:lnTo>
                      <a:lnTo>
                        <a:pt x="3380" y="2556"/>
                      </a:lnTo>
                      <a:lnTo>
                        <a:pt x="3378" y="2553"/>
                      </a:lnTo>
                      <a:lnTo>
                        <a:pt x="3375" y="2549"/>
                      </a:lnTo>
                      <a:lnTo>
                        <a:pt x="3373" y="2543"/>
                      </a:lnTo>
                      <a:lnTo>
                        <a:pt x="3373" y="2535"/>
                      </a:lnTo>
                      <a:lnTo>
                        <a:pt x="3365" y="2525"/>
                      </a:lnTo>
                      <a:lnTo>
                        <a:pt x="3358" y="2517"/>
                      </a:lnTo>
                      <a:lnTo>
                        <a:pt x="3352" y="2517"/>
                      </a:lnTo>
                      <a:lnTo>
                        <a:pt x="3344" y="2517"/>
                      </a:lnTo>
                      <a:lnTo>
                        <a:pt x="3340" y="2513"/>
                      </a:lnTo>
                      <a:lnTo>
                        <a:pt x="3338" y="2510"/>
                      </a:lnTo>
                      <a:lnTo>
                        <a:pt x="3334" y="2508"/>
                      </a:lnTo>
                      <a:lnTo>
                        <a:pt x="3330" y="2506"/>
                      </a:lnTo>
                      <a:close/>
                      <a:moveTo>
                        <a:pt x="3358" y="2515"/>
                      </a:moveTo>
                      <a:lnTo>
                        <a:pt x="3364" y="2504"/>
                      </a:lnTo>
                      <a:lnTo>
                        <a:pt x="3368" y="2497"/>
                      </a:lnTo>
                      <a:lnTo>
                        <a:pt x="3362" y="2506"/>
                      </a:lnTo>
                      <a:lnTo>
                        <a:pt x="3358" y="2515"/>
                      </a:lnTo>
                      <a:close/>
                      <a:moveTo>
                        <a:pt x="3368" y="2497"/>
                      </a:moveTo>
                      <a:lnTo>
                        <a:pt x="3371" y="2495"/>
                      </a:lnTo>
                      <a:lnTo>
                        <a:pt x="3377" y="2493"/>
                      </a:lnTo>
                      <a:lnTo>
                        <a:pt x="3382" y="2495"/>
                      </a:lnTo>
                      <a:lnTo>
                        <a:pt x="3387" y="2497"/>
                      </a:lnTo>
                      <a:lnTo>
                        <a:pt x="3388" y="2506"/>
                      </a:lnTo>
                      <a:lnTo>
                        <a:pt x="3391" y="2515"/>
                      </a:lnTo>
                      <a:lnTo>
                        <a:pt x="3399" y="2515"/>
                      </a:lnTo>
                      <a:lnTo>
                        <a:pt x="3410" y="2515"/>
                      </a:lnTo>
                      <a:lnTo>
                        <a:pt x="3410" y="2514"/>
                      </a:lnTo>
                      <a:lnTo>
                        <a:pt x="3412" y="2513"/>
                      </a:lnTo>
                      <a:lnTo>
                        <a:pt x="3410" y="2515"/>
                      </a:lnTo>
                      <a:lnTo>
                        <a:pt x="3410" y="2517"/>
                      </a:lnTo>
                      <a:lnTo>
                        <a:pt x="3399" y="2517"/>
                      </a:lnTo>
                      <a:lnTo>
                        <a:pt x="3391" y="2517"/>
                      </a:lnTo>
                      <a:lnTo>
                        <a:pt x="3388" y="2506"/>
                      </a:lnTo>
                      <a:lnTo>
                        <a:pt x="3386" y="2497"/>
                      </a:lnTo>
                      <a:lnTo>
                        <a:pt x="3382" y="2495"/>
                      </a:lnTo>
                      <a:lnTo>
                        <a:pt x="3377" y="2495"/>
                      </a:lnTo>
                      <a:lnTo>
                        <a:pt x="3371" y="2495"/>
                      </a:lnTo>
                      <a:lnTo>
                        <a:pt x="3368" y="2497"/>
                      </a:lnTo>
                      <a:close/>
                      <a:moveTo>
                        <a:pt x="3425" y="2497"/>
                      </a:moveTo>
                      <a:lnTo>
                        <a:pt x="3428" y="2505"/>
                      </a:lnTo>
                      <a:lnTo>
                        <a:pt x="3432" y="2510"/>
                      </a:lnTo>
                      <a:lnTo>
                        <a:pt x="3440" y="2505"/>
                      </a:lnTo>
                      <a:lnTo>
                        <a:pt x="3447" y="2497"/>
                      </a:lnTo>
                      <a:lnTo>
                        <a:pt x="3440" y="2506"/>
                      </a:lnTo>
                      <a:lnTo>
                        <a:pt x="3432" y="2512"/>
                      </a:lnTo>
                      <a:lnTo>
                        <a:pt x="3428" y="2505"/>
                      </a:lnTo>
                      <a:lnTo>
                        <a:pt x="3425" y="2497"/>
                      </a:lnTo>
                      <a:close/>
                      <a:moveTo>
                        <a:pt x="3448" y="2497"/>
                      </a:moveTo>
                      <a:lnTo>
                        <a:pt x="3454" y="2503"/>
                      </a:lnTo>
                      <a:lnTo>
                        <a:pt x="3461" y="2506"/>
                      </a:lnTo>
                      <a:lnTo>
                        <a:pt x="3462" y="2501"/>
                      </a:lnTo>
                      <a:lnTo>
                        <a:pt x="3463" y="2497"/>
                      </a:lnTo>
                      <a:lnTo>
                        <a:pt x="3463" y="2496"/>
                      </a:lnTo>
                      <a:lnTo>
                        <a:pt x="3465" y="2493"/>
                      </a:lnTo>
                      <a:lnTo>
                        <a:pt x="3466" y="2493"/>
                      </a:lnTo>
                      <a:lnTo>
                        <a:pt x="3470" y="2492"/>
                      </a:lnTo>
                      <a:lnTo>
                        <a:pt x="3478" y="2495"/>
                      </a:lnTo>
                      <a:lnTo>
                        <a:pt x="3488" y="2497"/>
                      </a:lnTo>
                      <a:lnTo>
                        <a:pt x="3478" y="2495"/>
                      </a:lnTo>
                      <a:lnTo>
                        <a:pt x="3470" y="2493"/>
                      </a:lnTo>
                      <a:lnTo>
                        <a:pt x="3466" y="2493"/>
                      </a:lnTo>
                      <a:lnTo>
                        <a:pt x="3465" y="2495"/>
                      </a:lnTo>
                      <a:lnTo>
                        <a:pt x="3463" y="2496"/>
                      </a:lnTo>
                      <a:lnTo>
                        <a:pt x="3463" y="2499"/>
                      </a:lnTo>
                      <a:lnTo>
                        <a:pt x="3463" y="2503"/>
                      </a:lnTo>
                      <a:lnTo>
                        <a:pt x="3461" y="2506"/>
                      </a:lnTo>
                      <a:lnTo>
                        <a:pt x="3454" y="2503"/>
                      </a:lnTo>
                      <a:lnTo>
                        <a:pt x="3448" y="2497"/>
                      </a:lnTo>
                      <a:close/>
                      <a:moveTo>
                        <a:pt x="3489" y="2497"/>
                      </a:moveTo>
                      <a:lnTo>
                        <a:pt x="3491" y="2495"/>
                      </a:lnTo>
                      <a:lnTo>
                        <a:pt x="3489" y="2491"/>
                      </a:lnTo>
                      <a:lnTo>
                        <a:pt x="3491" y="2493"/>
                      </a:lnTo>
                      <a:lnTo>
                        <a:pt x="3491" y="2495"/>
                      </a:lnTo>
                      <a:lnTo>
                        <a:pt x="3491" y="2496"/>
                      </a:lnTo>
                      <a:lnTo>
                        <a:pt x="3489" y="2497"/>
                      </a:lnTo>
                      <a:close/>
                      <a:moveTo>
                        <a:pt x="3489" y="2488"/>
                      </a:moveTo>
                      <a:lnTo>
                        <a:pt x="3488" y="2488"/>
                      </a:lnTo>
                      <a:lnTo>
                        <a:pt x="3502" y="2474"/>
                      </a:lnTo>
                      <a:lnTo>
                        <a:pt x="3515" y="2460"/>
                      </a:lnTo>
                      <a:lnTo>
                        <a:pt x="3522" y="2456"/>
                      </a:lnTo>
                      <a:lnTo>
                        <a:pt x="3528" y="2451"/>
                      </a:lnTo>
                      <a:lnTo>
                        <a:pt x="3535" y="2447"/>
                      </a:lnTo>
                      <a:lnTo>
                        <a:pt x="3540" y="2445"/>
                      </a:lnTo>
                      <a:lnTo>
                        <a:pt x="3535" y="2447"/>
                      </a:lnTo>
                      <a:lnTo>
                        <a:pt x="3528" y="2452"/>
                      </a:lnTo>
                      <a:lnTo>
                        <a:pt x="3522" y="2457"/>
                      </a:lnTo>
                      <a:lnTo>
                        <a:pt x="3517" y="2461"/>
                      </a:lnTo>
                      <a:lnTo>
                        <a:pt x="3502" y="2474"/>
                      </a:lnTo>
                      <a:lnTo>
                        <a:pt x="3489" y="2488"/>
                      </a:lnTo>
                      <a:close/>
                      <a:moveTo>
                        <a:pt x="3554" y="2461"/>
                      </a:moveTo>
                      <a:lnTo>
                        <a:pt x="3555" y="2465"/>
                      </a:lnTo>
                      <a:lnTo>
                        <a:pt x="3557" y="2470"/>
                      </a:lnTo>
                      <a:lnTo>
                        <a:pt x="3559" y="2474"/>
                      </a:lnTo>
                      <a:lnTo>
                        <a:pt x="3562" y="2478"/>
                      </a:lnTo>
                      <a:lnTo>
                        <a:pt x="3570" y="2475"/>
                      </a:lnTo>
                      <a:lnTo>
                        <a:pt x="3580" y="2473"/>
                      </a:lnTo>
                      <a:lnTo>
                        <a:pt x="3588" y="2478"/>
                      </a:lnTo>
                      <a:lnTo>
                        <a:pt x="3600" y="2483"/>
                      </a:lnTo>
                      <a:lnTo>
                        <a:pt x="3606" y="2480"/>
                      </a:lnTo>
                      <a:lnTo>
                        <a:pt x="3614" y="2478"/>
                      </a:lnTo>
                      <a:lnTo>
                        <a:pt x="3616" y="2479"/>
                      </a:lnTo>
                      <a:lnTo>
                        <a:pt x="3618" y="2482"/>
                      </a:lnTo>
                      <a:lnTo>
                        <a:pt x="3616" y="2479"/>
                      </a:lnTo>
                      <a:lnTo>
                        <a:pt x="3614" y="2479"/>
                      </a:lnTo>
                      <a:lnTo>
                        <a:pt x="3606" y="2482"/>
                      </a:lnTo>
                      <a:lnTo>
                        <a:pt x="3600" y="2484"/>
                      </a:lnTo>
                      <a:lnTo>
                        <a:pt x="3588" y="2479"/>
                      </a:lnTo>
                      <a:lnTo>
                        <a:pt x="3580" y="2474"/>
                      </a:lnTo>
                      <a:lnTo>
                        <a:pt x="3570" y="2477"/>
                      </a:lnTo>
                      <a:lnTo>
                        <a:pt x="3562" y="2479"/>
                      </a:lnTo>
                      <a:lnTo>
                        <a:pt x="3559" y="2475"/>
                      </a:lnTo>
                      <a:lnTo>
                        <a:pt x="3557" y="2470"/>
                      </a:lnTo>
                      <a:lnTo>
                        <a:pt x="3555" y="2465"/>
                      </a:lnTo>
                      <a:lnTo>
                        <a:pt x="3554" y="2461"/>
                      </a:lnTo>
                      <a:close/>
                      <a:moveTo>
                        <a:pt x="3609" y="2515"/>
                      </a:moveTo>
                      <a:lnTo>
                        <a:pt x="3613" y="2519"/>
                      </a:lnTo>
                      <a:lnTo>
                        <a:pt x="3615" y="2525"/>
                      </a:lnTo>
                      <a:lnTo>
                        <a:pt x="3613" y="2521"/>
                      </a:lnTo>
                      <a:lnTo>
                        <a:pt x="3609" y="2517"/>
                      </a:lnTo>
                      <a:lnTo>
                        <a:pt x="3609" y="2515"/>
                      </a:lnTo>
                      <a:close/>
                      <a:moveTo>
                        <a:pt x="2037" y="832"/>
                      </a:moveTo>
                      <a:lnTo>
                        <a:pt x="2041" y="835"/>
                      </a:lnTo>
                      <a:lnTo>
                        <a:pt x="2044" y="839"/>
                      </a:lnTo>
                      <a:lnTo>
                        <a:pt x="2041" y="835"/>
                      </a:lnTo>
                      <a:lnTo>
                        <a:pt x="2037" y="832"/>
                      </a:lnTo>
                      <a:close/>
                      <a:moveTo>
                        <a:pt x="1893" y="869"/>
                      </a:moveTo>
                      <a:lnTo>
                        <a:pt x="1909" y="874"/>
                      </a:lnTo>
                      <a:lnTo>
                        <a:pt x="1921" y="878"/>
                      </a:lnTo>
                      <a:lnTo>
                        <a:pt x="1909" y="875"/>
                      </a:lnTo>
                      <a:lnTo>
                        <a:pt x="1895" y="870"/>
                      </a:lnTo>
                      <a:lnTo>
                        <a:pt x="1893" y="870"/>
                      </a:lnTo>
                      <a:lnTo>
                        <a:pt x="1893" y="869"/>
                      </a:lnTo>
                      <a:close/>
                      <a:moveTo>
                        <a:pt x="1921" y="878"/>
                      </a:moveTo>
                      <a:lnTo>
                        <a:pt x="1922" y="879"/>
                      </a:lnTo>
                      <a:lnTo>
                        <a:pt x="1923" y="880"/>
                      </a:lnTo>
                      <a:lnTo>
                        <a:pt x="1923" y="879"/>
                      </a:lnTo>
                      <a:lnTo>
                        <a:pt x="1922" y="879"/>
                      </a:lnTo>
                      <a:lnTo>
                        <a:pt x="1922" y="879"/>
                      </a:lnTo>
                      <a:lnTo>
                        <a:pt x="1921" y="878"/>
                      </a:lnTo>
                      <a:close/>
                      <a:moveTo>
                        <a:pt x="1927" y="941"/>
                      </a:moveTo>
                      <a:lnTo>
                        <a:pt x="1934" y="953"/>
                      </a:lnTo>
                      <a:lnTo>
                        <a:pt x="1940" y="963"/>
                      </a:lnTo>
                      <a:lnTo>
                        <a:pt x="1934" y="953"/>
                      </a:lnTo>
                      <a:lnTo>
                        <a:pt x="1927" y="941"/>
                      </a:lnTo>
                      <a:close/>
                      <a:moveTo>
                        <a:pt x="1243" y="1967"/>
                      </a:moveTo>
                      <a:lnTo>
                        <a:pt x="1243" y="1962"/>
                      </a:lnTo>
                      <a:lnTo>
                        <a:pt x="1243" y="1958"/>
                      </a:lnTo>
                      <a:lnTo>
                        <a:pt x="1239" y="1952"/>
                      </a:lnTo>
                      <a:lnTo>
                        <a:pt x="1236" y="1944"/>
                      </a:lnTo>
                      <a:lnTo>
                        <a:pt x="1233" y="1938"/>
                      </a:lnTo>
                      <a:lnTo>
                        <a:pt x="1232" y="1931"/>
                      </a:lnTo>
                      <a:lnTo>
                        <a:pt x="1232" y="1931"/>
                      </a:lnTo>
                      <a:lnTo>
                        <a:pt x="1233" y="1938"/>
                      </a:lnTo>
                      <a:lnTo>
                        <a:pt x="1236" y="1945"/>
                      </a:lnTo>
                      <a:lnTo>
                        <a:pt x="1239" y="1952"/>
                      </a:lnTo>
                      <a:lnTo>
                        <a:pt x="1243" y="1958"/>
                      </a:lnTo>
                      <a:lnTo>
                        <a:pt x="1243" y="1962"/>
                      </a:lnTo>
                      <a:lnTo>
                        <a:pt x="1243" y="1967"/>
                      </a:lnTo>
                      <a:close/>
                      <a:moveTo>
                        <a:pt x="1284" y="1881"/>
                      </a:moveTo>
                      <a:lnTo>
                        <a:pt x="1283" y="1883"/>
                      </a:lnTo>
                      <a:lnTo>
                        <a:pt x="1281" y="1887"/>
                      </a:lnTo>
                      <a:lnTo>
                        <a:pt x="1283" y="1882"/>
                      </a:lnTo>
                      <a:lnTo>
                        <a:pt x="1284" y="1881"/>
                      </a:lnTo>
                      <a:lnTo>
                        <a:pt x="1284" y="1881"/>
                      </a:lnTo>
                      <a:close/>
                      <a:moveTo>
                        <a:pt x="1309" y="1878"/>
                      </a:moveTo>
                      <a:lnTo>
                        <a:pt x="1307" y="1874"/>
                      </a:lnTo>
                      <a:lnTo>
                        <a:pt x="1303" y="1870"/>
                      </a:lnTo>
                      <a:lnTo>
                        <a:pt x="1301" y="1868"/>
                      </a:lnTo>
                      <a:lnTo>
                        <a:pt x="1298" y="1866"/>
                      </a:lnTo>
                      <a:lnTo>
                        <a:pt x="1297" y="1866"/>
                      </a:lnTo>
                      <a:lnTo>
                        <a:pt x="1302" y="1870"/>
                      </a:lnTo>
                      <a:lnTo>
                        <a:pt x="1309" y="1878"/>
                      </a:lnTo>
                      <a:close/>
                      <a:moveTo>
                        <a:pt x="1401" y="1836"/>
                      </a:moveTo>
                      <a:lnTo>
                        <a:pt x="1396" y="1833"/>
                      </a:lnTo>
                      <a:lnTo>
                        <a:pt x="1390" y="1825"/>
                      </a:lnTo>
                      <a:lnTo>
                        <a:pt x="1390" y="1825"/>
                      </a:lnTo>
                      <a:lnTo>
                        <a:pt x="1392" y="1830"/>
                      </a:lnTo>
                      <a:lnTo>
                        <a:pt x="1396" y="1833"/>
                      </a:lnTo>
                      <a:lnTo>
                        <a:pt x="1399" y="1835"/>
                      </a:lnTo>
                      <a:lnTo>
                        <a:pt x="1401" y="1836"/>
                      </a:lnTo>
                      <a:close/>
                      <a:moveTo>
                        <a:pt x="1447" y="1744"/>
                      </a:moveTo>
                      <a:lnTo>
                        <a:pt x="1445" y="1735"/>
                      </a:lnTo>
                      <a:lnTo>
                        <a:pt x="1442" y="1728"/>
                      </a:lnTo>
                      <a:lnTo>
                        <a:pt x="1432" y="1710"/>
                      </a:lnTo>
                      <a:lnTo>
                        <a:pt x="1423" y="1695"/>
                      </a:lnTo>
                      <a:lnTo>
                        <a:pt x="1432" y="1710"/>
                      </a:lnTo>
                      <a:lnTo>
                        <a:pt x="1442" y="1728"/>
                      </a:lnTo>
                      <a:lnTo>
                        <a:pt x="1445" y="1737"/>
                      </a:lnTo>
                      <a:lnTo>
                        <a:pt x="1447" y="1744"/>
                      </a:lnTo>
                      <a:close/>
                      <a:moveTo>
                        <a:pt x="1497" y="1656"/>
                      </a:moveTo>
                      <a:lnTo>
                        <a:pt x="1495" y="1652"/>
                      </a:lnTo>
                      <a:lnTo>
                        <a:pt x="1495" y="1650"/>
                      </a:lnTo>
                      <a:lnTo>
                        <a:pt x="1495" y="1652"/>
                      </a:lnTo>
                      <a:lnTo>
                        <a:pt x="1497" y="1656"/>
                      </a:lnTo>
                      <a:close/>
                      <a:moveTo>
                        <a:pt x="1484" y="1541"/>
                      </a:moveTo>
                      <a:lnTo>
                        <a:pt x="1486" y="1535"/>
                      </a:lnTo>
                      <a:lnTo>
                        <a:pt x="1489" y="1529"/>
                      </a:lnTo>
                      <a:lnTo>
                        <a:pt x="1493" y="1524"/>
                      </a:lnTo>
                      <a:lnTo>
                        <a:pt x="1498" y="1520"/>
                      </a:lnTo>
                      <a:lnTo>
                        <a:pt x="1493" y="1523"/>
                      </a:lnTo>
                      <a:lnTo>
                        <a:pt x="1489" y="1529"/>
                      </a:lnTo>
                      <a:lnTo>
                        <a:pt x="1486" y="1535"/>
                      </a:lnTo>
                      <a:lnTo>
                        <a:pt x="1484" y="1541"/>
                      </a:lnTo>
                      <a:close/>
                      <a:moveTo>
                        <a:pt x="1501" y="1519"/>
                      </a:moveTo>
                      <a:lnTo>
                        <a:pt x="1512" y="1520"/>
                      </a:lnTo>
                      <a:lnTo>
                        <a:pt x="1520" y="1520"/>
                      </a:lnTo>
                      <a:lnTo>
                        <a:pt x="1529" y="1515"/>
                      </a:lnTo>
                      <a:lnTo>
                        <a:pt x="1536" y="1511"/>
                      </a:lnTo>
                      <a:lnTo>
                        <a:pt x="1542" y="1505"/>
                      </a:lnTo>
                      <a:lnTo>
                        <a:pt x="1549" y="1500"/>
                      </a:lnTo>
                      <a:lnTo>
                        <a:pt x="1554" y="1493"/>
                      </a:lnTo>
                      <a:lnTo>
                        <a:pt x="1559" y="1488"/>
                      </a:lnTo>
                      <a:lnTo>
                        <a:pt x="1565" y="1483"/>
                      </a:lnTo>
                      <a:lnTo>
                        <a:pt x="1572" y="1479"/>
                      </a:lnTo>
                      <a:lnTo>
                        <a:pt x="1578" y="1475"/>
                      </a:lnTo>
                      <a:lnTo>
                        <a:pt x="1586" y="1474"/>
                      </a:lnTo>
                      <a:lnTo>
                        <a:pt x="1593" y="1472"/>
                      </a:lnTo>
                      <a:lnTo>
                        <a:pt x="1599" y="1472"/>
                      </a:lnTo>
                      <a:lnTo>
                        <a:pt x="1613" y="1474"/>
                      </a:lnTo>
                      <a:lnTo>
                        <a:pt x="1628" y="1474"/>
                      </a:lnTo>
                      <a:lnTo>
                        <a:pt x="1635" y="1476"/>
                      </a:lnTo>
                      <a:lnTo>
                        <a:pt x="1646" y="1478"/>
                      </a:lnTo>
                      <a:lnTo>
                        <a:pt x="1635" y="1475"/>
                      </a:lnTo>
                      <a:lnTo>
                        <a:pt x="1628" y="1474"/>
                      </a:lnTo>
                      <a:lnTo>
                        <a:pt x="1613" y="1472"/>
                      </a:lnTo>
                      <a:lnTo>
                        <a:pt x="1599" y="1472"/>
                      </a:lnTo>
                      <a:lnTo>
                        <a:pt x="1593" y="1472"/>
                      </a:lnTo>
                      <a:lnTo>
                        <a:pt x="1586" y="1474"/>
                      </a:lnTo>
                      <a:lnTo>
                        <a:pt x="1578" y="1475"/>
                      </a:lnTo>
                      <a:lnTo>
                        <a:pt x="1572" y="1479"/>
                      </a:lnTo>
                      <a:lnTo>
                        <a:pt x="1565" y="1483"/>
                      </a:lnTo>
                      <a:lnTo>
                        <a:pt x="1559" y="1488"/>
                      </a:lnTo>
                      <a:lnTo>
                        <a:pt x="1554" y="1493"/>
                      </a:lnTo>
                      <a:lnTo>
                        <a:pt x="1549" y="1500"/>
                      </a:lnTo>
                      <a:lnTo>
                        <a:pt x="1542" y="1505"/>
                      </a:lnTo>
                      <a:lnTo>
                        <a:pt x="1536" y="1511"/>
                      </a:lnTo>
                      <a:lnTo>
                        <a:pt x="1529" y="1516"/>
                      </a:lnTo>
                      <a:lnTo>
                        <a:pt x="1520" y="1520"/>
                      </a:lnTo>
                      <a:lnTo>
                        <a:pt x="1512" y="1520"/>
                      </a:lnTo>
                      <a:lnTo>
                        <a:pt x="1501" y="1519"/>
                      </a:lnTo>
                      <a:close/>
                      <a:moveTo>
                        <a:pt x="1652" y="1478"/>
                      </a:moveTo>
                      <a:lnTo>
                        <a:pt x="1665" y="1472"/>
                      </a:lnTo>
                      <a:lnTo>
                        <a:pt x="1678" y="1465"/>
                      </a:lnTo>
                      <a:lnTo>
                        <a:pt x="1665" y="1472"/>
                      </a:lnTo>
                      <a:lnTo>
                        <a:pt x="1652" y="1478"/>
                      </a:lnTo>
                      <a:close/>
                      <a:moveTo>
                        <a:pt x="1384" y="1098"/>
                      </a:moveTo>
                      <a:lnTo>
                        <a:pt x="1381" y="1094"/>
                      </a:lnTo>
                      <a:lnTo>
                        <a:pt x="1379" y="1089"/>
                      </a:lnTo>
                      <a:lnTo>
                        <a:pt x="1381" y="1093"/>
                      </a:lnTo>
                      <a:lnTo>
                        <a:pt x="1384" y="1098"/>
                      </a:lnTo>
                      <a:close/>
                      <a:moveTo>
                        <a:pt x="1268" y="1169"/>
                      </a:moveTo>
                      <a:lnTo>
                        <a:pt x="1267" y="1168"/>
                      </a:lnTo>
                      <a:lnTo>
                        <a:pt x="1267" y="1159"/>
                      </a:lnTo>
                      <a:lnTo>
                        <a:pt x="1270" y="1148"/>
                      </a:lnTo>
                      <a:lnTo>
                        <a:pt x="1272" y="1150"/>
                      </a:lnTo>
                      <a:lnTo>
                        <a:pt x="1272" y="1152"/>
                      </a:lnTo>
                      <a:lnTo>
                        <a:pt x="1272" y="1155"/>
                      </a:lnTo>
                      <a:lnTo>
                        <a:pt x="1271" y="1159"/>
                      </a:lnTo>
                      <a:lnTo>
                        <a:pt x="1270" y="1164"/>
                      </a:lnTo>
                      <a:lnTo>
                        <a:pt x="1268" y="1169"/>
                      </a:lnTo>
                      <a:close/>
                      <a:moveTo>
                        <a:pt x="1173" y="1147"/>
                      </a:moveTo>
                      <a:lnTo>
                        <a:pt x="1170" y="1146"/>
                      </a:lnTo>
                      <a:lnTo>
                        <a:pt x="1170" y="1145"/>
                      </a:lnTo>
                      <a:lnTo>
                        <a:pt x="1166" y="1132"/>
                      </a:lnTo>
                      <a:lnTo>
                        <a:pt x="1163" y="1120"/>
                      </a:lnTo>
                      <a:lnTo>
                        <a:pt x="1166" y="1123"/>
                      </a:lnTo>
                      <a:lnTo>
                        <a:pt x="1167" y="1125"/>
                      </a:lnTo>
                      <a:lnTo>
                        <a:pt x="1169" y="1129"/>
                      </a:lnTo>
                      <a:lnTo>
                        <a:pt x="1170" y="1132"/>
                      </a:lnTo>
                      <a:lnTo>
                        <a:pt x="1170" y="1139"/>
                      </a:lnTo>
                      <a:lnTo>
                        <a:pt x="1173" y="1147"/>
                      </a:lnTo>
                      <a:close/>
                      <a:moveTo>
                        <a:pt x="1138" y="1117"/>
                      </a:moveTo>
                      <a:lnTo>
                        <a:pt x="1138" y="1117"/>
                      </a:lnTo>
                      <a:lnTo>
                        <a:pt x="1136" y="1117"/>
                      </a:lnTo>
                      <a:lnTo>
                        <a:pt x="1134" y="1113"/>
                      </a:lnTo>
                      <a:lnTo>
                        <a:pt x="1131" y="1108"/>
                      </a:lnTo>
                      <a:lnTo>
                        <a:pt x="1130" y="1103"/>
                      </a:lnTo>
                      <a:lnTo>
                        <a:pt x="1128" y="1098"/>
                      </a:lnTo>
                      <a:lnTo>
                        <a:pt x="1127" y="1086"/>
                      </a:lnTo>
                      <a:lnTo>
                        <a:pt x="1127" y="1076"/>
                      </a:lnTo>
                      <a:lnTo>
                        <a:pt x="1132" y="1068"/>
                      </a:lnTo>
                      <a:lnTo>
                        <a:pt x="1136" y="1056"/>
                      </a:lnTo>
                      <a:lnTo>
                        <a:pt x="1136" y="1050"/>
                      </a:lnTo>
                      <a:lnTo>
                        <a:pt x="1136" y="1043"/>
                      </a:lnTo>
                      <a:lnTo>
                        <a:pt x="1135" y="1036"/>
                      </a:lnTo>
                      <a:lnTo>
                        <a:pt x="1132" y="1029"/>
                      </a:lnTo>
                      <a:lnTo>
                        <a:pt x="1126" y="1019"/>
                      </a:lnTo>
                      <a:lnTo>
                        <a:pt x="1121" y="1007"/>
                      </a:lnTo>
                      <a:lnTo>
                        <a:pt x="1114" y="996"/>
                      </a:lnTo>
                      <a:lnTo>
                        <a:pt x="1106" y="985"/>
                      </a:lnTo>
                      <a:lnTo>
                        <a:pt x="1106" y="985"/>
                      </a:lnTo>
                      <a:lnTo>
                        <a:pt x="1108" y="985"/>
                      </a:lnTo>
                      <a:lnTo>
                        <a:pt x="1117" y="997"/>
                      </a:lnTo>
                      <a:lnTo>
                        <a:pt x="1123" y="1009"/>
                      </a:lnTo>
                      <a:lnTo>
                        <a:pt x="1128" y="1021"/>
                      </a:lnTo>
                      <a:lnTo>
                        <a:pt x="1135" y="1032"/>
                      </a:lnTo>
                      <a:lnTo>
                        <a:pt x="1138" y="1040"/>
                      </a:lnTo>
                      <a:lnTo>
                        <a:pt x="1139" y="1046"/>
                      </a:lnTo>
                      <a:lnTo>
                        <a:pt x="1140" y="1053"/>
                      </a:lnTo>
                      <a:lnTo>
                        <a:pt x="1140" y="1060"/>
                      </a:lnTo>
                      <a:lnTo>
                        <a:pt x="1135" y="1071"/>
                      </a:lnTo>
                      <a:lnTo>
                        <a:pt x="1131" y="1078"/>
                      </a:lnTo>
                      <a:lnTo>
                        <a:pt x="1131" y="1089"/>
                      </a:lnTo>
                      <a:lnTo>
                        <a:pt x="1131" y="1099"/>
                      </a:lnTo>
                      <a:lnTo>
                        <a:pt x="1134" y="1110"/>
                      </a:lnTo>
                      <a:lnTo>
                        <a:pt x="1138" y="1117"/>
                      </a:lnTo>
                      <a:close/>
                      <a:moveTo>
                        <a:pt x="1086" y="983"/>
                      </a:moveTo>
                      <a:lnTo>
                        <a:pt x="1083" y="981"/>
                      </a:lnTo>
                      <a:lnTo>
                        <a:pt x="1082" y="979"/>
                      </a:lnTo>
                      <a:lnTo>
                        <a:pt x="1082" y="975"/>
                      </a:lnTo>
                      <a:lnTo>
                        <a:pt x="1080" y="971"/>
                      </a:lnTo>
                      <a:lnTo>
                        <a:pt x="1080" y="964"/>
                      </a:lnTo>
                      <a:lnTo>
                        <a:pt x="1079" y="958"/>
                      </a:lnTo>
                      <a:lnTo>
                        <a:pt x="1079" y="958"/>
                      </a:lnTo>
                      <a:lnTo>
                        <a:pt x="1082" y="961"/>
                      </a:lnTo>
                      <a:lnTo>
                        <a:pt x="1083" y="963"/>
                      </a:lnTo>
                      <a:lnTo>
                        <a:pt x="1084" y="966"/>
                      </a:lnTo>
                      <a:lnTo>
                        <a:pt x="1084" y="970"/>
                      </a:lnTo>
                      <a:lnTo>
                        <a:pt x="1084" y="976"/>
                      </a:lnTo>
                      <a:lnTo>
                        <a:pt x="1086" y="983"/>
                      </a:lnTo>
                      <a:close/>
                      <a:moveTo>
                        <a:pt x="887" y="977"/>
                      </a:moveTo>
                      <a:lnTo>
                        <a:pt x="886" y="979"/>
                      </a:lnTo>
                      <a:lnTo>
                        <a:pt x="877" y="961"/>
                      </a:lnTo>
                      <a:lnTo>
                        <a:pt x="868" y="944"/>
                      </a:lnTo>
                      <a:lnTo>
                        <a:pt x="859" y="927"/>
                      </a:lnTo>
                      <a:lnTo>
                        <a:pt x="850" y="909"/>
                      </a:lnTo>
                      <a:lnTo>
                        <a:pt x="852" y="913"/>
                      </a:lnTo>
                      <a:lnTo>
                        <a:pt x="863" y="928"/>
                      </a:lnTo>
                      <a:lnTo>
                        <a:pt x="870" y="945"/>
                      </a:lnTo>
                      <a:lnTo>
                        <a:pt x="878" y="961"/>
                      </a:lnTo>
                      <a:lnTo>
                        <a:pt x="887" y="977"/>
                      </a:lnTo>
                      <a:close/>
                      <a:moveTo>
                        <a:pt x="4751" y="4615"/>
                      </a:moveTo>
                      <a:lnTo>
                        <a:pt x="4747" y="4621"/>
                      </a:lnTo>
                      <a:lnTo>
                        <a:pt x="4744" y="4626"/>
                      </a:lnTo>
                      <a:lnTo>
                        <a:pt x="4739" y="4630"/>
                      </a:lnTo>
                      <a:lnTo>
                        <a:pt x="4733" y="4633"/>
                      </a:lnTo>
                      <a:lnTo>
                        <a:pt x="4717" y="4638"/>
                      </a:lnTo>
                      <a:lnTo>
                        <a:pt x="4702" y="4642"/>
                      </a:lnTo>
                      <a:lnTo>
                        <a:pt x="4695" y="4646"/>
                      </a:lnTo>
                      <a:lnTo>
                        <a:pt x="4689" y="4650"/>
                      </a:lnTo>
                      <a:lnTo>
                        <a:pt x="4683" y="4653"/>
                      </a:lnTo>
                      <a:lnTo>
                        <a:pt x="4678" y="4660"/>
                      </a:lnTo>
                      <a:lnTo>
                        <a:pt x="4677" y="4675"/>
                      </a:lnTo>
                      <a:lnTo>
                        <a:pt x="4674" y="4691"/>
                      </a:lnTo>
                      <a:lnTo>
                        <a:pt x="4673" y="4695"/>
                      </a:lnTo>
                      <a:lnTo>
                        <a:pt x="4669" y="4700"/>
                      </a:lnTo>
                      <a:lnTo>
                        <a:pt x="4664" y="4705"/>
                      </a:lnTo>
                      <a:lnTo>
                        <a:pt x="4660" y="4709"/>
                      </a:lnTo>
                      <a:lnTo>
                        <a:pt x="4661" y="4713"/>
                      </a:lnTo>
                      <a:lnTo>
                        <a:pt x="4665" y="4716"/>
                      </a:lnTo>
                      <a:lnTo>
                        <a:pt x="4670" y="4716"/>
                      </a:lnTo>
                      <a:lnTo>
                        <a:pt x="4674" y="4714"/>
                      </a:lnTo>
                      <a:lnTo>
                        <a:pt x="4683" y="4713"/>
                      </a:lnTo>
                      <a:lnTo>
                        <a:pt x="4693" y="4709"/>
                      </a:lnTo>
                      <a:lnTo>
                        <a:pt x="4700" y="4704"/>
                      </a:lnTo>
                      <a:lnTo>
                        <a:pt x="4711" y="4701"/>
                      </a:lnTo>
                      <a:lnTo>
                        <a:pt x="4717" y="4699"/>
                      </a:lnTo>
                      <a:lnTo>
                        <a:pt x="4724" y="4696"/>
                      </a:lnTo>
                      <a:lnTo>
                        <a:pt x="4738" y="4685"/>
                      </a:lnTo>
                      <a:lnTo>
                        <a:pt x="4751" y="4669"/>
                      </a:lnTo>
                      <a:lnTo>
                        <a:pt x="4757" y="4661"/>
                      </a:lnTo>
                      <a:lnTo>
                        <a:pt x="4764" y="4651"/>
                      </a:lnTo>
                      <a:lnTo>
                        <a:pt x="4764" y="4642"/>
                      </a:lnTo>
                      <a:lnTo>
                        <a:pt x="4764" y="4629"/>
                      </a:lnTo>
                      <a:lnTo>
                        <a:pt x="4757" y="4622"/>
                      </a:lnTo>
                      <a:lnTo>
                        <a:pt x="4751" y="4615"/>
                      </a:lnTo>
                      <a:close/>
                      <a:moveTo>
                        <a:pt x="4834" y="3610"/>
                      </a:moveTo>
                      <a:lnTo>
                        <a:pt x="4835" y="3600"/>
                      </a:lnTo>
                      <a:lnTo>
                        <a:pt x="4834" y="3591"/>
                      </a:lnTo>
                      <a:lnTo>
                        <a:pt x="4833" y="3586"/>
                      </a:lnTo>
                      <a:lnTo>
                        <a:pt x="4833" y="3581"/>
                      </a:lnTo>
                      <a:lnTo>
                        <a:pt x="4833" y="3574"/>
                      </a:lnTo>
                      <a:lnTo>
                        <a:pt x="4834" y="3569"/>
                      </a:lnTo>
                      <a:lnTo>
                        <a:pt x="4847" y="3556"/>
                      </a:lnTo>
                      <a:lnTo>
                        <a:pt x="4856" y="3543"/>
                      </a:lnTo>
                      <a:lnTo>
                        <a:pt x="4856" y="3538"/>
                      </a:lnTo>
                      <a:lnTo>
                        <a:pt x="4855" y="3533"/>
                      </a:lnTo>
                      <a:lnTo>
                        <a:pt x="4852" y="3529"/>
                      </a:lnTo>
                      <a:lnTo>
                        <a:pt x="4849" y="3524"/>
                      </a:lnTo>
                      <a:lnTo>
                        <a:pt x="4843" y="3516"/>
                      </a:lnTo>
                      <a:lnTo>
                        <a:pt x="4838" y="3507"/>
                      </a:lnTo>
                      <a:lnTo>
                        <a:pt x="4836" y="3495"/>
                      </a:lnTo>
                      <a:lnTo>
                        <a:pt x="4836" y="3483"/>
                      </a:lnTo>
                      <a:lnTo>
                        <a:pt x="4836" y="3470"/>
                      </a:lnTo>
                      <a:lnTo>
                        <a:pt x="4834" y="3460"/>
                      </a:lnTo>
                      <a:lnTo>
                        <a:pt x="4833" y="3459"/>
                      </a:lnTo>
                      <a:lnTo>
                        <a:pt x="4829" y="3460"/>
                      </a:lnTo>
                      <a:lnTo>
                        <a:pt x="4826" y="3460"/>
                      </a:lnTo>
                      <a:lnTo>
                        <a:pt x="4823" y="3461"/>
                      </a:lnTo>
                      <a:lnTo>
                        <a:pt x="4821" y="3463"/>
                      </a:lnTo>
                      <a:lnTo>
                        <a:pt x="4818" y="3464"/>
                      </a:lnTo>
                      <a:lnTo>
                        <a:pt x="4817" y="3463"/>
                      </a:lnTo>
                      <a:lnTo>
                        <a:pt x="4816" y="3460"/>
                      </a:lnTo>
                      <a:lnTo>
                        <a:pt x="4825" y="3448"/>
                      </a:lnTo>
                      <a:lnTo>
                        <a:pt x="4834" y="3437"/>
                      </a:lnTo>
                      <a:lnTo>
                        <a:pt x="4833" y="3430"/>
                      </a:lnTo>
                      <a:lnTo>
                        <a:pt x="4829" y="3424"/>
                      </a:lnTo>
                      <a:lnTo>
                        <a:pt x="4822" y="3419"/>
                      </a:lnTo>
                      <a:lnTo>
                        <a:pt x="4816" y="3415"/>
                      </a:lnTo>
                      <a:lnTo>
                        <a:pt x="4811" y="3408"/>
                      </a:lnTo>
                      <a:lnTo>
                        <a:pt x="4804" y="3403"/>
                      </a:lnTo>
                      <a:lnTo>
                        <a:pt x="4800" y="3400"/>
                      </a:lnTo>
                      <a:lnTo>
                        <a:pt x="4796" y="3399"/>
                      </a:lnTo>
                      <a:lnTo>
                        <a:pt x="4792" y="3399"/>
                      </a:lnTo>
                      <a:lnTo>
                        <a:pt x="4788" y="3400"/>
                      </a:lnTo>
                      <a:lnTo>
                        <a:pt x="4781" y="3415"/>
                      </a:lnTo>
                      <a:lnTo>
                        <a:pt x="4774" y="3429"/>
                      </a:lnTo>
                      <a:lnTo>
                        <a:pt x="4773" y="3429"/>
                      </a:lnTo>
                      <a:lnTo>
                        <a:pt x="4770" y="3429"/>
                      </a:lnTo>
                      <a:lnTo>
                        <a:pt x="4768" y="3428"/>
                      </a:lnTo>
                      <a:lnTo>
                        <a:pt x="4765" y="3425"/>
                      </a:lnTo>
                      <a:lnTo>
                        <a:pt x="4760" y="3421"/>
                      </a:lnTo>
                      <a:lnTo>
                        <a:pt x="4756" y="3419"/>
                      </a:lnTo>
                      <a:lnTo>
                        <a:pt x="4753" y="3428"/>
                      </a:lnTo>
                      <a:lnTo>
                        <a:pt x="4752" y="3433"/>
                      </a:lnTo>
                      <a:lnTo>
                        <a:pt x="4747" y="3432"/>
                      </a:lnTo>
                      <a:lnTo>
                        <a:pt x="4742" y="3429"/>
                      </a:lnTo>
                      <a:lnTo>
                        <a:pt x="4740" y="3428"/>
                      </a:lnTo>
                      <a:lnTo>
                        <a:pt x="4738" y="3428"/>
                      </a:lnTo>
                      <a:lnTo>
                        <a:pt x="4735" y="3428"/>
                      </a:lnTo>
                      <a:lnTo>
                        <a:pt x="4733" y="3429"/>
                      </a:lnTo>
                      <a:lnTo>
                        <a:pt x="4730" y="3445"/>
                      </a:lnTo>
                      <a:lnTo>
                        <a:pt x="4724" y="3465"/>
                      </a:lnTo>
                      <a:lnTo>
                        <a:pt x="4715" y="3463"/>
                      </a:lnTo>
                      <a:lnTo>
                        <a:pt x="4705" y="3460"/>
                      </a:lnTo>
                      <a:lnTo>
                        <a:pt x="4703" y="3472"/>
                      </a:lnTo>
                      <a:lnTo>
                        <a:pt x="4702" y="3487"/>
                      </a:lnTo>
                      <a:lnTo>
                        <a:pt x="4694" y="3491"/>
                      </a:lnTo>
                      <a:lnTo>
                        <a:pt x="4686" y="3495"/>
                      </a:lnTo>
                      <a:lnTo>
                        <a:pt x="4682" y="3496"/>
                      </a:lnTo>
                      <a:lnTo>
                        <a:pt x="4678" y="3496"/>
                      </a:lnTo>
                      <a:lnTo>
                        <a:pt x="4676" y="3495"/>
                      </a:lnTo>
                      <a:lnTo>
                        <a:pt x="4674" y="3491"/>
                      </a:lnTo>
                      <a:lnTo>
                        <a:pt x="4672" y="3489"/>
                      </a:lnTo>
                      <a:lnTo>
                        <a:pt x="4672" y="3485"/>
                      </a:lnTo>
                      <a:lnTo>
                        <a:pt x="4673" y="3482"/>
                      </a:lnTo>
                      <a:lnTo>
                        <a:pt x="4677" y="3478"/>
                      </a:lnTo>
                      <a:lnTo>
                        <a:pt x="4680" y="3474"/>
                      </a:lnTo>
                      <a:lnTo>
                        <a:pt x="4682" y="3472"/>
                      </a:lnTo>
                      <a:lnTo>
                        <a:pt x="4683" y="3468"/>
                      </a:lnTo>
                      <a:lnTo>
                        <a:pt x="4683" y="3465"/>
                      </a:lnTo>
                      <a:lnTo>
                        <a:pt x="4681" y="3461"/>
                      </a:lnTo>
                      <a:lnTo>
                        <a:pt x="4678" y="3460"/>
                      </a:lnTo>
                      <a:lnTo>
                        <a:pt x="4674" y="3459"/>
                      </a:lnTo>
                      <a:lnTo>
                        <a:pt x="4670" y="3459"/>
                      </a:lnTo>
                      <a:lnTo>
                        <a:pt x="4663" y="3460"/>
                      </a:lnTo>
                      <a:lnTo>
                        <a:pt x="4655" y="3460"/>
                      </a:lnTo>
                      <a:lnTo>
                        <a:pt x="4645" y="3469"/>
                      </a:lnTo>
                      <a:lnTo>
                        <a:pt x="4633" y="3478"/>
                      </a:lnTo>
                      <a:lnTo>
                        <a:pt x="4617" y="3487"/>
                      </a:lnTo>
                      <a:lnTo>
                        <a:pt x="4606" y="3491"/>
                      </a:lnTo>
                      <a:lnTo>
                        <a:pt x="4595" y="3503"/>
                      </a:lnTo>
                      <a:lnTo>
                        <a:pt x="4588" y="3513"/>
                      </a:lnTo>
                      <a:lnTo>
                        <a:pt x="4580" y="3525"/>
                      </a:lnTo>
                      <a:lnTo>
                        <a:pt x="4573" y="3538"/>
                      </a:lnTo>
                      <a:lnTo>
                        <a:pt x="4572" y="3547"/>
                      </a:lnTo>
                      <a:lnTo>
                        <a:pt x="4572" y="3559"/>
                      </a:lnTo>
                      <a:lnTo>
                        <a:pt x="4572" y="3564"/>
                      </a:lnTo>
                      <a:lnTo>
                        <a:pt x="4573" y="3568"/>
                      </a:lnTo>
                      <a:lnTo>
                        <a:pt x="4573" y="3569"/>
                      </a:lnTo>
                      <a:lnTo>
                        <a:pt x="4575" y="3570"/>
                      </a:lnTo>
                      <a:lnTo>
                        <a:pt x="4576" y="3570"/>
                      </a:lnTo>
                      <a:lnTo>
                        <a:pt x="4577" y="3569"/>
                      </a:lnTo>
                      <a:lnTo>
                        <a:pt x="4584" y="3564"/>
                      </a:lnTo>
                      <a:lnTo>
                        <a:pt x="4589" y="3557"/>
                      </a:lnTo>
                      <a:lnTo>
                        <a:pt x="4594" y="3549"/>
                      </a:lnTo>
                      <a:lnTo>
                        <a:pt x="4598" y="3542"/>
                      </a:lnTo>
                      <a:lnTo>
                        <a:pt x="4603" y="3534"/>
                      </a:lnTo>
                      <a:lnTo>
                        <a:pt x="4607" y="3527"/>
                      </a:lnTo>
                      <a:lnTo>
                        <a:pt x="4612" y="3521"/>
                      </a:lnTo>
                      <a:lnTo>
                        <a:pt x="4619" y="3514"/>
                      </a:lnTo>
                      <a:lnTo>
                        <a:pt x="4620" y="3522"/>
                      </a:lnTo>
                      <a:lnTo>
                        <a:pt x="4624" y="3533"/>
                      </a:lnTo>
                      <a:lnTo>
                        <a:pt x="4633" y="3521"/>
                      </a:lnTo>
                      <a:lnTo>
                        <a:pt x="4642" y="3509"/>
                      </a:lnTo>
                      <a:lnTo>
                        <a:pt x="4651" y="3521"/>
                      </a:lnTo>
                      <a:lnTo>
                        <a:pt x="4660" y="3533"/>
                      </a:lnTo>
                      <a:lnTo>
                        <a:pt x="4667" y="3521"/>
                      </a:lnTo>
                      <a:lnTo>
                        <a:pt x="4674" y="3509"/>
                      </a:lnTo>
                      <a:lnTo>
                        <a:pt x="4680" y="3511"/>
                      </a:lnTo>
                      <a:lnTo>
                        <a:pt x="4685" y="3512"/>
                      </a:lnTo>
                      <a:lnTo>
                        <a:pt x="4691" y="3513"/>
                      </a:lnTo>
                      <a:lnTo>
                        <a:pt x="4698" y="3516"/>
                      </a:lnTo>
                      <a:lnTo>
                        <a:pt x="4703" y="3520"/>
                      </a:lnTo>
                      <a:lnTo>
                        <a:pt x="4708" y="3524"/>
                      </a:lnTo>
                      <a:lnTo>
                        <a:pt x="4712" y="3529"/>
                      </a:lnTo>
                      <a:lnTo>
                        <a:pt x="4715" y="3533"/>
                      </a:lnTo>
                      <a:lnTo>
                        <a:pt x="4716" y="3537"/>
                      </a:lnTo>
                      <a:lnTo>
                        <a:pt x="4715" y="3540"/>
                      </a:lnTo>
                      <a:lnTo>
                        <a:pt x="4711" y="3543"/>
                      </a:lnTo>
                      <a:lnTo>
                        <a:pt x="4707" y="3547"/>
                      </a:lnTo>
                      <a:lnTo>
                        <a:pt x="4698" y="3553"/>
                      </a:lnTo>
                      <a:lnTo>
                        <a:pt x="4693" y="3561"/>
                      </a:lnTo>
                      <a:lnTo>
                        <a:pt x="4693" y="3574"/>
                      </a:lnTo>
                      <a:lnTo>
                        <a:pt x="4696" y="3587"/>
                      </a:lnTo>
                      <a:lnTo>
                        <a:pt x="4699" y="3594"/>
                      </a:lnTo>
                      <a:lnTo>
                        <a:pt x="4702" y="3600"/>
                      </a:lnTo>
                      <a:lnTo>
                        <a:pt x="4705" y="3605"/>
                      </a:lnTo>
                      <a:lnTo>
                        <a:pt x="4711" y="3610"/>
                      </a:lnTo>
                      <a:lnTo>
                        <a:pt x="4715" y="3616"/>
                      </a:lnTo>
                      <a:lnTo>
                        <a:pt x="4718" y="3619"/>
                      </a:lnTo>
                      <a:lnTo>
                        <a:pt x="4724" y="3623"/>
                      </a:lnTo>
                      <a:lnTo>
                        <a:pt x="4730" y="3627"/>
                      </a:lnTo>
                      <a:lnTo>
                        <a:pt x="4743" y="3634"/>
                      </a:lnTo>
                      <a:lnTo>
                        <a:pt x="4756" y="3639"/>
                      </a:lnTo>
                      <a:lnTo>
                        <a:pt x="4759" y="3638"/>
                      </a:lnTo>
                      <a:lnTo>
                        <a:pt x="4761" y="3635"/>
                      </a:lnTo>
                      <a:lnTo>
                        <a:pt x="4764" y="3631"/>
                      </a:lnTo>
                      <a:lnTo>
                        <a:pt x="4765" y="3627"/>
                      </a:lnTo>
                      <a:lnTo>
                        <a:pt x="4766" y="3623"/>
                      </a:lnTo>
                      <a:lnTo>
                        <a:pt x="4769" y="3621"/>
                      </a:lnTo>
                      <a:lnTo>
                        <a:pt x="4772" y="3619"/>
                      </a:lnTo>
                      <a:lnTo>
                        <a:pt x="4774" y="3621"/>
                      </a:lnTo>
                      <a:lnTo>
                        <a:pt x="4777" y="3625"/>
                      </a:lnTo>
                      <a:lnTo>
                        <a:pt x="4778" y="3630"/>
                      </a:lnTo>
                      <a:lnTo>
                        <a:pt x="4778" y="3635"/>
                      </a:lnTo>
                      <a:lnTo>
                        <a:pt x="4777" y="3641"/>
                      </a:lnTo>
                      <a:lnTo>
                        <a:pt x="4777" y="3647"/>
                      </a:lnTo>
                      <a:lnTo>
                        <a:pt x="4777" y="3652"/>
                      </a:lnTo>
                      <a:lnTo>
                        <a:pt x="4778" y="3654"/>
                      </a:lnTo>
                      <a:lnTo>
                        <a:pt x="4779" y="3656"/>
                      </a:lnTo>
                      <a:lnTo>
                        <a:pt x="4781" y="3656"/>
                      </a:lnTo>
                      <a:lnTo>
                        <a:pt x="4783" y="3657"/>
                      </a:lnTo>
                      <a:lnTo>
                        <a:pt x="4787" y="3657"/>
                      </a:lnTo>
                      <a:lnTo>
                        <a:pt x="4790" y="3656"/>
                      </a:lnTo>
                      <a:lnTo>
                        <a:pt x="4794" y="3652"/>
                      </a:lnTo>
                      <a:lnTo>
                        <a:pt x="4796" y="3647"/>
                      </a:lnTo>
                      <a:lnTo>
                        <a:pt x="4800" y="3636"/>
                      </a:lnTo>
                      <a:lnTo>
                        <a:pt x="4801" y="3623"/>
                      </a:lnTo>
                      <a:lnTo>
                        <a:pt x="4800" y="3617"/>
                      </a:lnTo>
                      <a:lnTo>
                        <a:pt x="4796" y="3609"/>
                      </a:lnTo>
                      <a:lnTo>
                        <a:pt x="4792" y="3600"/>
                      </a:lnTo>
                      <a:lnTo>
                        <a:pt x="4788" y="3592"/>
                      </a:lnTo>
                      <a:lnTo>
                        <a:pt x="4786" y="3586"/>
                      </a:lnTo>
                      <a:lnTo>
                        <a:pt x="4782" y="3579"/>
                      </a:lnTo>
                      <a:lnTo>
                        <a:pt x="4779" y="3575"/>
                      </a:lnTo>
                      <a:lnTo>
                        <a:pt x="4778" y="3572"/>
                      </a:lnTo>
                      <a:lnTo>
                        <a:pt x="4778" y="3569"/>
                      </a:lnTo>
                      <a:lnTo>
                        <a:pt x="4779" y="3565"/>
                      </a:lnTo>
                      <a:lnTo>
                        <a:pt x="4781" y="3561"/>
                      </a:lnTo>
                      <a:lnTo>
                        <a:pt x="4782" y="3556"/>
                      </a:lnTo>
                      <a:lnTo>
                        <a:pt x="4786" y="3552"/>
                      </a:lnTo>
                      <a:lnTo>
                        <a:pt x="4790" y="3547"/>
                      </a:lnTo>
                      <a:lnTo>
                        <a:pt x="4794" y="3543"/>
                      </a:lnTo>
                      <a:lnTo>
                        <a:pt x="4799" y="3540"/>
                      </a:lnTo>
                      <a:lnTo>
                        <a:pt x="4803" y="3540"/>
                      </a:lnTo>
                      <a:lnTo>
                        <a:pt x="4807" y="3543"/>
                      </a:lnTo>
                      <a:lnTo>
                        <a:pt x="4811" y="3547"/>
                      </a:lnTo>
                      <a:lnTo>
                        <a:pt x="4813" y="3551"/>
                      </a:lnTo>
                      <a:lnTo>
                        <a:pt x="4814" y="3557"/>
                      </a:lnTo>
                      <a:lnTo>
                        <a:pt x="4814" y="3564"/>
                      </a:lnTo>
                      <a:lnTo>
                        <a:pt x="4814" y="3578"/>
                      </a:lnTo>
                      <a:lnTo>
                        <a:pt x="4816" y="3592"/>
                      </a:lnTo>
                      <a:lnTo>
                        <a:pt x="4820" y="3600"/>
                      </a:lnTo>
                      <a:lnTo>
                        <a:pt x="4825" y="3606"/>
                      </a:lnTo>
                      <a:lnTo>
                        <a:pt x="4827" y="3609"/>
                      </a:lnTo>
                      <a:lnTo>
                        <a:pt x="4830" y="3612"/>
                      </a:lnTo>
                      <a:lnTo>
                        <a:pt x="4833" y="3612"/>
                      </a:lnTo>
                      <a:lnTo>
                        <a:pt x="4834" y="3610"/>
                      </a:lnTo>
                      <a:close/>
                      <a:moveTo>
                        <a:pt x="3766" y="3744"/>
                      </a:moveTo>
                      <a:lnTo>
                        <a:pt x="3768" y="3740"/>
                      </a:lnTo>
                      <a:lnTo>
                        <a:pt x="3771" y="3737"/>
                      </a:lnTo>
                      <a:lnTo>
                        <a:pt x="3775" y="3735"/>
                      </a:lnTo>
                      <a:lnTo>
                        <a:pt x="3777" y="3733"/>
                      </a:lnTo>
                      <a:lnTo>
                        <a:pt x="3781" y="3732"/>
                      </a:lnTo>
                      <a:lnTo>
                        <a:pt x="3784" y="3732"/>
                      </a:lnTo>
                      <a:lnTo>
                        <a:pt x="3788" y="3732"/>
                      </a:lnTo>
                      <a:lnTo>
                        <a:pt x="3789" y="3735"/>
                      </a:lnTo>
                      <a:lnTo>
                        <a:pt x="3793" y="3736"/>
                      </a:lnTo>
                      <a:lnTo>
                        <a:pt x="3795" y="3740"/>
                      </a:lnTo>
                      <a:lnTo>
                        <a:pt x="3799" y="3743"/>
                      </a:lnTo>
                      <a:lnTo>
                        <a:pt x="3802" y="3746"/>
                      </a:lnTo>
                      <a:lnTo>
                        <a:pt x="3803" y="3750"/>
                      </a:lnTo>
                      <a:lnTo>
                        <a:pt x="3804" y="3756"/>
                      </a:lnTo>
                      <a:lnTo>
                        <a:pt x="3804" y="3759"/>
                      </a:lnTo>
                      <a:lnTo>
                        <a:pt x="3803" y="3763"/>
                      </a:lnTo>
                      <a:lnTo>
                        <a:pt x="3802" y="3766"/>
                      </a:lnTo>
                      <a:lnTo>
                        <a:pt x="3798" y="3766"/>
                      </a:lnTo>
                      <a:lnTo>
                        <a:pt x="3795" y="3766"/>
                      </a:lnTo>
                      <a:lnTo>
                        <a:pt x="3791" y="3766"/>
                      </a:lnTo>
                      <a:lnTo>
                        <a:pt x="3785" y="3762"/>
                      </a:lnTo>
                      <a:lnTo>
                        <a:pt x="3781" y="3758"/>
                      </a:lnTo>
                      <a:lnTo>
                        <a:pt x="3773" y="3754"/>
                      </a:lnTo>
                      <a:lnTo>
                        <a:pt x="3768" y="3750"/>
                      </a:lnTo>
                      <a:lnTo>
                        <a:pt x="3766" y="3749"/>
                      </a:lnTo>
                      <a:lnTo>
                        <a:pt x="3766" y="3748"/>
                      </a:lnTo>
                      <a:lnTo>
                        <a:pt x="3766" y="3745"/>
                      </a:lnTo>
                      <a:lnTo>
                        <a:pt x="3766" y="3744"/>
                      </a:lnTo>
                      <a:close/>
                      <a:moveTo>
                        <a:pt x="4297" y="3542"/>
                      </a:moveTo>
                      <a:lnTo>
                        <a:pt x="4296" y="3542"/>
                      </a:lnTo>
                      <a:lnTo>
                        <a:pt x="4295" y="3543"/>
                      </a:lnTo>
                      <a:lnTo>
                        <a:pt x="4292" y="3543"/>
                      </a:lnTo>
                      <a:lnTo>
                        <a:pt x="4292" y="3542"/>
                      </a:lnTo>
                      <a:lnTo>
                        <a:pt x="4295" y="3538"/>
                      </a:lnTo>
                      <a:lnTo>
                        <a:pt x="4297" y="3538"/>
                      </a:lnTo>
                      <a:lnTo>
                        <a:pt x="4298" y="3538"/>
                      </a:lnTo>
                      <a:lnTo>
                        <a:pt x="4300" y="3537"/>
                      </a:lnTo>
                      <a:lnTo>
                        <a:pt x="4301" y="3537"/>
                      </a:lnTo>
                      <a:lnTo>
                        <a:pt x="4302" y="3538"/>
                      </a:lnTo>
                      <a:lnTo>
                        <a:pt x="4304" y="3540"/>
                      </a:lnTo>
                      <a:lnTo>
                        <a:pt x="4304" y="3542"/>
                      </a:lnTo>
                      <a:lnTo>
                        <a:pt x="4301" y="3542"/>
                      </a:lnTo>
                      <a:lnTo>
                        <a:pt x="4297" y="3542"/>
                      </a:lnTo>
                      <a:close/>
                      <a:moveTo>
                        <a:pt x="4525" y="3634"/>
                      </a:moveTo>
                      <a:lnTo>
                        <a:pt x="4524" y="3634"/>
                      </a:lnTo>
                      <a:lnTo>
                        <a:pt x="4521" y="3630"/>
                      </a:lnTo>
                      <a:lnTo>
                        <a:pt x="4523" y="3627"/>
                      </a:lnTo>
                      <a:lnTo>
                        <a:pt x="4525" y="3626"/>
                      </a:lnTo>
                      <a:lnTo>
                        <a:pt x="4529" y="3626"/>
                      </a:lnTo>
                      <a:lnTo>
                        <a:pt x="4532" y="3626"/>
                      </a:lnTo>
                      <a:lnTo>
                        <a:pt x="4533" y="3627"/>
                      </a:lnTo>
                      <a:lnTo>
                        <a:pt x="4533" y="3630"/>
                      </a:lnTo>
                      <a:lnTo>
                        <a:pt x="4533" y="3632"/>
                      </a:lnTo>
                      <a:lnTo>
                        <a:pt x="4532" y="3634"/>
                      </a:lnTo>
                      <a:lnTo>
                        <a:pt x="4529" y="3634"/>
                      </a:lnTo>
                      <a:lnTo>
                        <a:pt x="4525" y="3634"/>
                      </a:lnTo>
                      <a:close/>
                      <a:moveTo>
                        <a:pt x="4577" y="3595"/>
                      </a:moveTo>
                      <a:lnTo>
                        <a:pt x="4576" y="3595"/>
                      </a:lnTo>
                      <a:lnTo>
                        <a:pt x="4573" y="3595"/>
                      </a:lnTo>
                      <a:lnTo>
                        <a:pt x="4569" y="3594"/>
                      </a:lnTo>
                      <a:lnTo>
                        <a:pt x="4568" y="3591"/>
                      </a:lnTo>
                      <a:lnTo>
                        <a:pt x="4569" y="3590"/>
                      </a:lnTo>
                      <a:lnTo>
                        <a:pt x="4571" y="3588"/>
                      </a:lnTo>
                      <a:lnTo>
                        <a:pt x="4575" y="3587"/>
                      </a:lnTo>
                      <a:lnTo>
                        <a:pt x="4577" y="3587"/>
                      </a:lnTo>
                      <a:lnTo>
                        <a:pt x="4582" y="3587"/>
                      </a:lnTo>
                      <a:lnTo>
                        <a:pt x="4586" y="3587"/>
                      </a:lnTo>
                      <a:lnTo>
                        <a:pt x="4588" y="3587"/>
                      </a:lnTo>
                      <a:lnTo>
                        <a:pt x="4590" y="3587"/>
                      </a:lnTo>
                      <a:lnTo>
                        <a:pt x="4591" y="3590"/>
                      </a:lnTo>
                      <a:lnTo>
                        <a:pt x="4591" y="3591"/>
                      </a:lnTo>
                      <a:lnTo>
                        <a:pt x="4590" y="3594"/>
                      </a:lnTo>
                      <a:lnTo>
                        <a:pt x="4586" y="3595"/>
                      </a:lnTo>
                      <a:lnTo>
                        <a:pt x="4582" y="3595"/>
                      </a:lnTo>
                      <a:lnTo>
                        <a:pt x="4577" y="3595"/>
                      </a:lnTo>
                      <a:close/>
                      <a:moveTo>
                        <a:pt x="4480" y="3683"/>
                      </a:moveTo>
                      <a:lnTo>
                        <a:pt x="4477" y="3684"/>
                      </a:lnTo>
                      <a:lnTo>
                        <a:pt x="4475" y="3684"/>
                      </a:lnTo>
                      <a:lnTo>
                        <a:pt x="4472" y="3686"/>
                      </a:lnTo>
                      <a:lnTo>
                        <a:pt x="4472" y="3683"/>
                      </a:lnTo>
                      <a:lnTo>
                        <a:pt x="4472" y="3680"/>
                      </a:lnTo>
                      <a:lnTo>
                        <a:pt x="4476" y="3675"/>
                      </a:lnTo>
                      <a:lnTo>
                        <a:pt x="4481" y="3674"/>
                      </a:lnTo>
                      <a:lnTo>
                        <a:pt x="4484" y="3671"/>
                      </a:lnTo>
                      <a:lnTo>
                        <a:pt x="4485" y="3675"/>
                      </a:lnTo>
                      <a:lnTo>
                        <a:pt x="4482" y="3678"/>
                      </a:lnTo>
                      <a:lnTo>
                        <a:pt x="4481" y="3680"/>
                      </a:lnTo>
                      <a:lnTo>
                        <a:pt x="4480" y="3683"/>
                      </a:lnTo>
                      <a:close/>
                      <a:moveTo>
                        <a:pt x="4689" y="3087"/>
                      </a:moveTo>
                      <a:lnTo>
                        <a:pt x="4689" y="3084"/>
                      </a:lnTo>
                      <a:lnTo>
                        <a:pt x="4691" y="3083"/>
                      </a:lnTo>
                      <a:lnTo>
                        <a:pt x="4694" y="3084"/>
                      </a:lnTo>
                      <a:lnTo>
                        <a:pt x="4698" y="3087"/>
                      </a:lnTo>
                      <a:lnTo>
                        <a:pt x="4702" y="3091"/>
                      </a:lnTo>
                      <a:lnTo>
                        <a:pt x="4703" y="3096"/>
                      </a:lnTo>
                      <a:lnTo>
                        <a:pt x="4704" y="3101"/>
                      </a:lnTo>
                      <a:lnTo>
                        <a:pt x="4703" y="3105"/>
                      </a:lnTo>
                      <a:lnTo>
                        <a:pt x="4702" y="3110"/>
                      </a:lnTo>
                      <a:lnTo>
                        <a:pt x="4698" y="3114"/>
                      </a:lnTo>
                      <a:lnTo>
                        <a:pt x="4693" y="3118"/>
                      </a:lnTo>
                      <a:lnTo>
                        <a:pt x="4689" y="3121"/>
                      </a:lnTo>
                      <a:lnTo>
                        <a:pt x="4687" y="3119"/>
                      </a:lnTo>
                      <a:lnTo>
                        <a:pt x="4686" y="3118"/>
                      </a:lnTo>
                      <a:lnTo>
                        <a:pt x="4686" y="3117"/>
                      </a:lnTo>
                      <a:lnTo>
                        <a:pt x="4686" y="3114"/>
                      </a:lnTo>
                      <a:lnTo>
                        <a:pt x="4687" y="3110"/>
                      </a:lnTo>
                      <a:lnTo>
                        <a:pt x="4689" y="3105"/>
                      </a:lnTo>
                      <a:lnTo>
                        <a:pt x="4687" y="3100"/>
                      </a:lnTo>
                      <a:lnTo>
                        <a:pt x="4686" y="3095"/>
                      </a:lnTo>
                      <a:lnTo>
                        <a:pt x="4686" y="3089"/>
                      </a:lnTo>
                      <a:lnTo>
                        <a:pt x="4689" y="3087"/>
                      </a:lnTo>
                      <a:close/>
                      <a:moveTo>
                        <a:pt x="4550" y="3013"/>
                      </a:moveTo>
                      <a:lnTo>
                        <a:pt x="4554" y="3013"/>
                      </a:lnTo>
                      <a:lnTo>
                        <a:pt x="4558" y="3014"/>
                      </a:lnTo>
                      <a:lnTo>
                        <a:pt x="4560" y="3017"/>
                      </a:lnTo>
                      <a:lnTo>
                        <a:pt x="4564" y="3023"/>
                      </a:lnTo>
                      <a:lnTo>
                        <a:pt x="4559" y="3029"/>
                      </a:lnTo>
                      <a:lnTo>
                        <a:pt x="4550" y="3032"/>
                      </a:lnTo>
                      <a:lnTo>
                        <a:pt x="4555" y="3038"/>
                      </a:lnTo>
                      <a:lnTo>
                        <a:pt x="4559" y="3043"/>
                      </a:lnTo>
                      <a:lnTo>
                        <a:pt x="4559" y="3045"/>
                      </a:lnTo>
                      <a:lnTo>
                        <a:pt x="4556" y="3047"/>
                      </a:lnTo>
                      <a:lnTo>
                        <a:pt x="4554" y="3047"/>
                      </a:lnTo>
                      <a:lnTo>
                        <a:pt x="4550" y="3047"/>
                      </a:lnTo>
                      <a:lnTo>
                        <a:pt x="4547" y="3047"/>
                      </a:lnTo>
                      <a:lnTo>
                        <a:pt x="4546" y="3044"/>
                      </a:lnTo>
                      <a:lnTo>
                        <a:pt x="4545" y="3042"/>
                      </a:lnTo>
                      <a:lnTo>
                        <a:pt x="4545" y="3038"/>
                      </a:lnTo>
                      <a:lnTo>
                        <a:pt x="4547" y="3034"/>
                      </a:lnTo>
                      <a:lnTo>
                        <a:pt x="4550" y="3032"/>
                      </a:lnTo>
                      <a:lnTo>
                        <a:pt x="4547" y="3026"/>
                      </a:lnTo>
                      <a:lnTo>
                        <a:pt x="4545" y="3023"/>
                      </a:lnTo>
                      <a:lnTo>
                        <a:pt x="4545" y="3020"/>
                      </a:lnTo>
                      <a:lnTo>
                        <a:pt x="4546" y="3016"/>
                      </a:lnTo>
                      <a:lnTo>
                        <a:pt x="4547" y="3013"/>
                      </a:lnTo>
                      <a:lnTo>
                        <a:pt x="4550" y="3013"/>
                      </a:lnTo>
                      <a:close/>
                      <a:moveTo>
                        <a:pt x="4451" y="3206"/>
                      </a:moveTo>
                      <a:lnTo>
                        <a:pt x="4457" y="3209"/>
                      </a:lnTo>
                      <a:lnTo>
                        <a:pt x="4463" y="3213"/>
                      </a:lnTo>
                      <a:lnTo>
                        <a:pt x="4467" y="3215"/>
                      </a:lnTo>
                      <a:lnTo>
                        <a:pt x="4470" y="3218"/>
                      </a:lnTo>
                      <a:lnTo>
                        <a:pt x="4471" y="3220"/>
                      </a:lnTo>
                      <a:lnTo>
                        <a:pt x="4472" y="3223"/>
                      </a:lnTo>
                      <a:lnTo>
                        <a:pt x="4467" y="3226"/>
                      </a:lnTo>
                      <a:lnTo>
                        <a:pt x="4459" y="3227"/>
                      </a:lnTo>
                      <a:lnTo>
                        <a:pt x="4451" y="3226"/>
                      </a:lnTo>
                      <a:lnTo>
                        <a:pt x="4446" y="3223"/>
                      </a:lnTo>
                      <a:lnTo>
                        <a:pt x="4441" y="3219"/>
                      </a:lnTo>
                      <a:lnTo>
                        <a:pt x="4436" y="3214"/>
                      </a:lnTo>
                      <a:lnTo>
                        <a:pt x="4432" y="3207"/>
                      </a:lnTo>
                      <a:lnTo>
                        <a:pt x="4429" y="3201"/>
                      </a:lnTo>
                      <a:lnTo>
                        <a:pt x="4431" y="3200"/>
                      </a:lnTo>
                      <a:lnTo>
                        <a:pt x="4432" y="3200"/>
                      </a:lnTo>
                      <a:lnTo>
                        <a:pt x="4436" y="3200"/>
                      </a:lnTo>
                      <a:lnTo>
                        <a:pt x="4438" y="3200"/>
                      </a:lnTo>
                      <a:lnTo>
                        <a:pt x="4446" y="3202"/>
                      </a:lnTo>
                      <a:lnTo>
                        <a:pt x="4451" y="3206"/>
                      </a:lnTo>
                      <a:close/>
                      <a:moveTo>
                        <a:pt x="4424" y="3267"/>
                      </a:moveTo>
                      <a:lnTo>
                        <a:pt x="4424" y="3264"/>
                      </a:lnTo>
                      <a:lnTo>
                        <a:pt x="4423" y="3264"/>
                      </a:lnTo>
                      <a:lnTo>
                        <a:pt x="4420" y="3263"/>
                      </a:lnTo>
                      <a:lnTo>
                        <a:pt x="4419" y="3263"/>
                      </a:lnTo>
                      <a:lnTo>
                        <a:pt x="4414" y="3264"/>
                      </a:lnTo>
                      <a:lnTo>
                        <a:pt x="4410" y="3267"/>
                      </a:lnTo>
                      <a:lnTo>
                        <a:pt x="4410" y="3280"/>
                      </a:lnTo>
                      <a:lnTo>
                        <a:pt x="4410" y="3289"/>
                      </a:lnTo>
                      <a:lnTo>
                        <a:pt x="4412" y="3303"/>
                      </a:lnTo>
                      <a:lnTo>
                        <a:pt x="4414" y="3312"/>
                      </a:lnTo>
                      <a:lnTo>
                        <a:pt x="4414" y="3314"/>
                      </a:lnTo>
                      <a:lnTo>
                        <a:pt x="4412" y="3314"/>
                      </a:lnTo>
                      <a:lnTo>
                        <a:pt x="4411" y="3314"/>
                      </a:lnTo>
                      <a:lnTo>
                        <a:pt x="4410" y="3312"/>
                      </a:lnTo>
                      <a:lnTo>
                        <a:pt x="4406" y="3310"/>
                      </a:lnTo>
                      <a:lnTo>
                        <a:pt x="4405" y="3307"/>
                      </a:lnTo>
                      <a:lnTo>
                        <a:pt x="4403" y="3311"/>
                      </a:lnTo>
                      <a:lnTo>
                        <a:pt x="4403" y="3315"/>
                      </a:lnTo>
                      <a:lnTo>
                        <a:pt x="4405" y="3319"/>
                      </a:lnTo>
                      <a:lnTo>
                        <a:pt x="4405" y="3323"/>
                      </a:lnTo>
                      <a:lnTo>
                        <a:pt x="4397" y="3332"/>
                      </a:lnTo>
                      <a:lnTo>
                        <a:pt x="4387" y="3341"/>
                      </a:lnTo>
                      <a:lnTo>
                        <a:pt x="4381" y="3345"/>
                      </a:lnTo>
                      <a:lnTo>
                        <a:pt x="4377" y="3350"/>
                      </a:lnTo>
                      <a:lnTo>
                        <a:pt x="4371" y="3358"/>
                      </a:lnTo>
                      <a:lnTo>
                        <a:pt x="4366" y="3365"/>
                      </a:lnTo>
                      <a:lnTo>
                        <a:pt x="4362" y="3375"/>
                      </a:lnTo>
                      <a:lnTo>
                        <a:pt x="4358" y="3381"/>
                      </a:lnTo>
                      <a:lnTo>
                        <a:pt x="4344" y="3395"/>
                      </a:lnTo>
                      <a:lnTo>
                        <a:pt x="4330" y="3410"/>
                      </a:lnTo>
                      <a:lnTo>
                        <a:pt x="4322" y="3420"/>
                      </a:lnTo>
                      <a:lnTo>
                        <a:pt x="4313" y="3430"/>
                      </a:lnTo>
                      <a:lnTo>
                        <a:pt x="4305" y="3441"/>
                      </a:lnTo>
                      <a:lnTo>
                        <a:pt x="4296" y="3451"/>
                      </a:lnTo>
                      <a:lnTo>
                        <a:pt x="4293" y="3455"/>
                      </a:lnTo>
                      <a:lnTo>
                        <a:pt x="4293" y="3460"/>
                      </a:lnTo>
                      <a:lnTo>
                        <a:pt x="4293" y="3461"/>
                      </a:lnTo>
                      <a:lnTo>
                        <a:pt x="4293" y="3464"/>
                      </a:lnTo>
                      <a:lnTo>
                        <a:pt x="4295" y="3464"/>
                      </a:lnTo>
                      <a:lnTo>
                        <a:pt x="4296" y="3465"/>
                      </a:lnTo>
                      <a:lnTo>
                        <a:pt x="4300" y="3465"/>
                      </a:lnTo>
                      <a:lnTo>
                        <a:pt x="4302" y="3465"/>
                      </a:lnTo>
                      <a:lnTo>
                        <a:pt x="4305" y="3465"/>
                      </a:lnTo>
                      <a:lnTo>
                        <a:pt x="4307" y="3464"/>
                      </a:lnTo>
                      <a:lnTo>
                        <a:pt x="4311" y="3459"/>
                      </a:lnTo>
                      <a:lnTo>
                        <a:pt x="4315" y="3455"/>
                      </a:lnTo>
                      <a:lnTo>
                        <a:pt x="4326" y="3447"/>
                      </a:lnTo>
                      <a:lnTo>
                        <a:pt x="4336" y="3438"/>
                      </a:lnTo>
                      <a:lnTo>
                        <a:pt x="4345" y="3429"/>
                      </a:lnTo>
                      <a:lnTo>
                        <a:pt x="4353" y="3419"/>
                      </a:lnTo>
                      <a:lnTo>
                        <a:pt x="4361" y="3403"/>
                      </a:lnTo>
                      <a:lnTo>
                        <a:pt x="4367" y="3386"/>
                      </a:lnTo>
                      <a:lnTo>
                        <a:pt x="4372" y="3376"/>
                      </a:lnTo>
                      <a:lnTo>
                        <a:pt x="4377" y="3368"/>
                      </a:lnTo>
                      <a:lnTo>
                        <a:pt x="4384" y="3363"/>
                      </a:lnTo>
                      <a:lnTo>
                        <a:pt x="4390" y="3359"/>
                      </a:lnTo>
                      <a:lnTo>
                        <a:pt x="4398" y="3356"/>
                      </a:lnTo>
                      <a:lnTo>
                        <a:pt x="4405" y="3354"/>
                      </a:lnTo>
                      <a:lnTo>
                        <a:pt x="4410" y="3346"/>
                      </a:lnTo>
                      <a:lnTo>
                        <a:pt x="4414" y="3341"/>
                      </a:lnTo>
                      <a:lnTo>
                        <a:pt x="4424" y="3341"/>
                      </a:lnTo>
                      <a:lnTo>
                        <a:pt x="4433" y="3341"/>
                      </a:lnTo>
                      <a:lnTo>
                        <a:pt x="4436" y="3336"/>
                      </a:lnTo>
                      <a:lnTo>
                        <a:pt x="4437" y="3332"/>
                      </a:lnTo>
                      <a:lnTo>
                        <a:pt x="4436" y="3327"/>
                      </a:lnTo>
                      <a:lnTo>
                        <a:pt x="4433" y="3323"/>
                      </a:lnTo>
                      <a:lnTo>
                        <a:pt x="4427" y="3310"/>
                      </a:lnTo>
                      <a:lnTo>
                        <a:pt x="4419" y="3299"/>
                      </a:lnTo>
                      <a:lnTo>
                        <a:pt x="4418" y="3293"/>
                      </a:lnTo>
                      <a:lnTo>
                        <a:pt x="4418" y="3288"/>
                      </a:lnTo>
                      <a:lnTo>
                        <a:pt x="4420" y="3284"/>
                      </a:lnTo>
                      <a:lnTo>
                        <a:pt x="4424" y="3281"/>
                      </a:lnTo>
                      <a:lnTo>
                        <a:pt x="4424" y="3277"/>
                      </a:lnTo>
                      <a:lnTo>
                        <a:pt x="4425" y="3273"/>
                      </a:lnTo>
                      <a:lnTo>
                        <a:pt x="4425" y="3270"/>
                      </a:lnTo>
                      <a:lnTo>
                        <a:pt x="4424" y="3267"/>
                      </a:lnTo>
                      <a:close/>
                      <a:moveTo>
                        <a:pt x="4702" y="3347"/>
                      </a:moveTo>
                      <a:lnTo>
                        <a:pt x="4703" y="3346"/>
                      </a:lnTo>
                      <a:lnTo>
                        <a:pt x="4704" y="3345"/>
                      </a:lnTo>
                      <a:lnTo>
                        <a:pt x="4707" y="3345"/>
                      </a:lnTo>
                      <a:lnTo>
                        <a:pt x="4708" y="3346"/>
                      </a:lnTo>
                      <a:lnTo>
                        <a:pt x="4711" y="3349"/>
                      </a:lnTo>
                      <a:lnTo>
                        <a:pt x="4715" y="3351"/>
                      </a:lnTo>
                      <a:lnTo>
                        <a:pt x="4716" y="3359"/>
                      </a:lnTo>
                      <a:lnTo>
                        <a:pt x="4717" y="3365"/>
                      </a:lnTo>
                      <a:lnTo>
                        <a:pt x="4716" y="3372"/>
                      </a:lnTo>
                      <a:lnTo>
                        <a:pt x="4715" y="3376"/>
                      </a:lnTo>
                      <a:lnTo>
                        <a:pt x="4707" y="3381"/>
                      </a:lnTo>
                      <a:lnTo>
                        <a:pt x="4699" y="3384"/>
                      </a:lnTo>
                      <a:lnTo>
                        <a:pt x="4691" y="3385"/>
                      </a:lnTo>
                      <a:lnTo>
                        <a:pt x="4685" y="3385"/>
                      </a:lnTo>
                      <a:lnTo>
                        <a:pt x="4682" y="3384"/>
                      </a:lnTo>
                      <a:lnTo>
                        <a:pt x="4681" y="3380"/>
                      </a:lnTo>
                      <a:lnTo>
                        <a:pt x="4682" y="3377"/>
                      </a:lnTo>
                      <a:lnTo>
                        <a:pt x="4685" y="3376"/>
                      </a:lnTo>
                      <a:lnTo>
                        <a:pt x="4687" y="3368"/>
                      </a:lnTo>
                      <a:lnTo>
                        <a:pt x="4691" y="3359"/>
                      </a:lnTo>
                      <a:lnTo>
                        <a:pt x="4696" y="3353"/>
                      </a:lnTo>
                      <a:lnTo>
                        <a:pt x="4702" y="3347"/>
                      </a:lnTo>
                      <a:close/>
                      <a:moveTo>
                        <a:pt x="4704" y="3262"/>
                      </a:moveTo>
                      <a:lnTo>
                        <a:pt x="4702" y="3262"/>
                      </a:lnTo>
                      <a:lnTo>
                        <a:pt x="4700" y="3267"/>
                      </a:lnTo>
                      <a:lnTo>
                        <a:pt x="4696" y="3275"/>
                      </a:lnTo>
                      <a:lnTo>
                        <a:pt x="4696" y="3283"/>
                      </a:lnTo>
                      <a:lnTo>
                        <a:pt x="4696" y="3290"/>
                      </a:lnTo>
                      <a:lnTo>
                        <a:pt x="4700" y="3298"/>
                      </a:lnTo>
                      <a:lnTo>
                        <a:pt x="4702" y="3301"/>
                      </a:lnTo>
                      <a:lnTo>
                        <a:pt x="4705" y="3302"/>
                      </a:lnTo>
                      <a:lnTo>
                        <a:pt x="4709" y="3303"/>
                      </a:lnTo>
                      <a:lnTo>
                        <a:pt x="4715" y="3303"/>
                      </a:lnTo>
                      <a:lnTo>
                        <a:pt x="4716" y="3294"/>
                      </a:lnTo>
                      <a:lnTo>
                        <a:pt x="4718" y="3289"/>
                      </a:lnTo>
                      <a:lnTo>
                        <a:pt x="4721" y="3290"/>
                      </a:lnTo>
                      <a:lnTo>
                        <a:pt x="4724" y="3293"/>
                      </a:lnTo>
                      <a:lnTo>
                        <a:pt x="4724" y="3296"/>
                      </a:lnTo>
                      <a:lnTo>
                        <a:pt x="4724" y="3298"/>
                      </a:lnTo>
                      <a:lnTo>
                        <a:pt x="4725" y="3308"/>
                      </a:lnTo>
                      <a:lnTo>
                        <a:pt x="4726" y="3321"/>
                      </a:lnTo>
                      <a:lnTo>
                        <a:pt x="4726" y="3333"/>
                      </a:lnTo>
                      <a:lnTo>
                        <a:pt x="4728" y="3345"/>
                      </a:lnTo>
                      <a:lnTo>
                        <a:pt x="4733" y="3350"/>
                      </a:lnTo>
                      <a:lnTo>
                        <a:pt x="4739" y="3355"/>
                      </a:lnTo>
                      <a:lnTo>
                        <a:pt x="4743" y="3358"/>
                      </a:lnTo>
                      <a:lnTo>
                        <a:pt x="4747" y="3358"/>
                      </a:lnTo>
                      <a:lnTo>
                        <a:pt x="4750" y="3359"/>
                      </a:lnTo>
                      <a:lnTo>
                        <a:pt x="4752" y="3358"/>
                      </a:lnTo>
                      <a:lnTo>
                        <a:pt x="4753" y="3356"/>
                      </a:lnTo>
                      <a:lnTo>
                        <a:pt x="4755" y="3355"/>
                      </a:lnTo>
                      <a:lnTo>
                        <a:pt x="4753" y="3353"/>
                      </a:lnTo>
                      <a:lnTo>
                        <a:pt x="4753" y="3350"/>
                      </a:lnTo>
                      <a:lnTo>
                        <a:pt x="4752" y="3346"/>
                      </a:lnTo>
                      <a:lnTo>
                        <a:pt x="4751" y="3342"/>
                      </a:lnTo>
                      <a:lnTo>
                        <a:pt x="4751" y="3338"/>
                      </a:lnTo>
                      <a:lnTo>
                        <a:pt x="4752" y="3334"/>
                      </a:lnTo>
                      <a:lnTo>
                        <a:pt x="4756" y="3332"/>
                      </a:lnTo>
                      <a:lnTo>
                        <a:pt x="4760" y="3329"/>
                      </a:lnTo>
                      <a:lnTo>
                        <a:pt x="4751" y="3319"/>
                      </a:lnTo>
                      <a:lnTo>
                        <a:pt x="4742" y="3307"/>
                      </a:lnTo>
                      <a:lnTo>
                        <a:pt x="4739" y="3298"/>
                      </a:lnTo>
                      <a:lnTo>
                        <a:pt x="4738" y="3290"/>
                      </a:lnTo>
                      <a:lnTo>
                        <a:pt x="4737" y="3283"/>
                      </a:lnTo>
                      <a:lnTo>
                        <a:pt x="4737" y="3276"/>
                      </a:lnTo>
                      <a:lnTo>
                        <a:pt x="4737" y="3272"/>
                      </a:lnTo>
                      <a:lnTo>
                        <a:pt x="4737" y="3270"/>
                      </a:lnTo>
                      <a:lnTo>
                        <a:pt x="4735" y="3266"/>
                      </a:lnTo>
                      <a:lnTo>
                        <a:pt x="4733" y="3262"/>
                      </a:lnTo>
                      <a:lnTo>
                        <a:pt x="4718" y="3262"/>
                      </a:lnTo>
                      <a:lnTo>
                        <a:pt x="4704" y="3262"/>
                      </a:lnTo>
                      <a:close/>
                      <a:moveTo>
                        <a:pt x="4677" y="3271"/>
                      </a:moveTo>
                      <a:lnTo>
                        <a:pt x="4678" y="3270"/>
                      </a:lnTo>
                      <a:lnTo>
                        <a:pt x="4680" y="3268"/>
                      </a:lnTo>
                      <a:lnTo>
                        <a:pt x="4681" y="3268"/>
                      </a:lnTo>
                      <a:lnTo>
                        <a:pt x="4682" y="3270"/>
                      </a:lnTo>
                      <a:lnTo>
                        <a:pt x="4686" y="3272"/>
                      </a:lnTo>
                      <a:lnTo>
                        <a:pt x="4687" y="3275"/>
                      </a:lnTo>
                      <a:lnTo>
                        <a:pt x="4690" y="3290"/>
                      </a:lnTo>
                      <a:lnTo>
                        <a:pt x="4690" y="3306"/>
                      </a:lnTo>
                      <a:lnTo>
                        <a:pt x="4690" y="3321"/>
                      </a:lnTo>
                      <a:lnTo>
                        <a:pt x="4687" y="3336"/>
                      </a:lnTo>
                      <a:lnTo>
                        <a:pt x="4686" y="3340"/>
                      </a:lnTo>
                      <a:lnTo>
                        <a:pt x="4685" y="3342"/>
                      </a:lnTo>
                      <a:lnTo>
                        <a:pt x="4682" y="3345"/>
                      </a:lnTo>
                      <a:lnTo>
                        <a:pt x="4680" y="3347"/>
                      </a:lnTo>
                      <a:lnTo>
                        <a:pt x="4673" y="3351"/>
                      </a:lnTo>
                      <a:lnTo>
                        <a:pt x="4668" y="3355"/>
                      </a:lnTo>
                      <a:lnTo>
                        <a:pt x="4663" y="3375"/>
                      </a:lnTo>
                      <a:lnTo>
                        <a:pt x="4659" y="3393"/>
                      </a:lnTo>
                      <a:lnTo>
                        <a:pt x="4658" y="3394"/>
                      </a:lnTo>
                      <a:lnTo>
                        <a:pt x="4654" y="3393"/>
                      </a:lnTo>
                      <a:lnTo>
                        <a:pt x="4650" y="3390"/>
                      </a:lnTo>
                      <a:lnTo>
                        <a:pt x="4648" y="3388"/>
                      </a:lnTo>
                      <a:lnTo>
                        <a:pt x="4654" y="3371"/>
                      </a:lnTo>
                      <a:lnTo>
                        <a:pt x="4659" y="3354"/>
                      </a:lnTo>
                      <a:lnTo>
                        <a:pt x="4665" y="3338"/>
                      </a:lnTo>
                      <a:lnTo>
                        <a:pt x="4673" y="3323"/>
                      </a:lnTo>
                      <a:lnTo>
                        <a:pt x="4673" y="3308"/>
                      </a:lnTo>
                      <a:lnTo>
                        <a:pt x="4673" y="3294"/>
                      </a:lnTo>
                      <a:lnTo>
                        <a:pt x="4674" y="3281"/>
                      </a:lnTo>
                      <a:lnTo>
                        <a:pt x="4677" y="3271"/>
                      </a:lnTo>
                      <a:close/>
                      <a:moveTo>
                        <a:pt x="4652" y="3298"/>
                      </a:moveTo>
                      <a:lnTo>
                        <a:pt x="4651" y="3294"/>
                      </a:lnTo>
                      <a:lnTo>
                        <a:pt x="4647" y="3292"/>
                      </a:lnTo>
                      <a:lnTo>
                        <a:pt x="4642" y="3289"/>
                      </a:lnTo>
                      <a:lnTo>
                        <a:pt x="4638" y="3289"/>
                      </a:lnTo>
                      <a:lnTo>
                        <a:pt x="4629" y="3296"/>
                      </a:lnTo>
                      <a:lnTo>
                        <a:pt x="4624" y="3303"/>
                      </a:lnTo>
                      <a:lnTo>
                        <a:pt x="4623" y="3310"/>
                      </a:lnTo>
                      <a:lnTo>
                        <a:pt x="4624" y="3316"/>
                      </a:lnTo>
                      <a:lnTo>
                        <a:pt x="4625" y="3324"/>
                      </a:lnTo>
                      <a:lnTo>
                        <a:pt x="4626" y="3330"/>
                      </a:lnTo>
                      <a:lnTo>
                        <a:pt x="4626" y="3337"/>
                      </a:lnTo>
                      <a:lnTo>
                        <a:pt x="4628" y="3342"/>
                      </a:lnTo>
                      <a:lnTo>
                        <a:pt x="4626" y="3349"/>
                      </a:lnTo>
                      <a:lnTo>
                        <a:pt x="4624" y="3354"/>
                      </a:lnTo>
                      <a:lnTo>
                        <a:pt x="4611" y="3359"/>
                      </a:lnTo>
                      <a:lnTo>
                        <a:pt x="4597" y="3363"/>
                      </a:lnTo>
                      <a:lnTo>
                        <a:pt x="4594" y="3368"/>
                      </a:lnTo>
                      <a:lnTo>
                        <a:pt x="4594" y="3373"/>
                      </a:lnTo>
                      <a:lnTo>
                        <a:pt x="4594" y="3377"/>
                      </a:lnTo>
                      <a:lnTo>
                        <a:pt x="4595" y="3381"/>
                      </a:lnTo>
                      <a:lnTo>
                        <a:pt x="4599" y="3389"/>
                      </a:lnTo>
                      <a:lnTo>
                        <a:pt x="4606" y="3395"/>
                      </a:lnTo>
                      <a:lnTo>
                        <a:pt x="4611" y="3395"/>
                      </a:lnTo>
                      <a:lnTo>
                        <a:pt x="4615" y="3395"/>
                      </a:lnTo>
                      <a:lnTo>
                        <a:pt x="4619" y="3397"/>
                      </a:lnTo>
                      <a:lnTo>
                        <a:pt x="4623" y="3399"/>
                      </a:lnTo>
                      <a:lnTo>
                        <a:pt x="4625" y="3402"/>
                      </a:lnTo>
                      <a:lnTo>
                        <a:pt x="4626" y="3407"/>
                      </a:lnTo>
                      <a:lnTo>
                        <a:pt x="4628" y="3412"/>
                      </a:lnTo>
                      <a:lnTo>
                        <a:pt x="4629" y="3419"/>
                      </a:lnTo>
                      <a:lnTo>
                        <a:pt x="4635" y="3417"/>
                      </a:lnTo>
                      <a:lnTo>
                        <a:pt x="4642" y="3413"/>
                      </a:lnTo>
                      <a:lnTo>
                        <a:pt x="4646" y="3410"/>
                      </a:lnTo>
                      <a:lnTo>
                        <a:pt x="4648" y="3406"/>
                      </a:lnTo>
                      <a:lnTo>
                        <a:pt x="4648" y="3400"/>
                      </a:lnTo>
                      <a:lnTo>
                        <a:pt x="4647" y="3397"/>
                      </a:lnTo>
                      <a:lnTo>
                        <a:pt x="4646" y="3393"/>
                      </a:lnTo>
                      <a:lnTo>
                        <a:pt x="4642" y="3389"/>
                      </a:lnTo>
                      <a:lnTo>
                        <a:pt x="4639" y="3385"/>
                      </a:lnTo>
                      <a:lnTo>
                        <a:pt x="4637" y="3381"/>
                      </a:lnTo>
                      <a:lnTo>
                        <a:pt x="4634" y="3377"/>
                      </a:lnTo>
                      <a:lnTo>
                        <a:pt x="4633" y="3373"/>
                      </a:lnTo>
                      <a:lnTo>
                        <a:pt x="4638" y="3356"/>
                      </a:lnTo>
                      <a:lnTo>
                        <a:pt x="4643" y="3341"/>
                      </a:lnTo>
                      <a:lnTo>
                        <a:pt x="4648" y="3324"/>
                      </a:lnTo>
                      <a:lnTo>
                        <a:pt x="4652" y="3307"/>
                      </a:lnTo>
                      <a:lnTo>
                        <a:pt x="4655" y="3305"/>
                      </a:lnTo>
                      <a:lnTo>
                        <a:pt x="4655" y="3301"/>
                      </a:lnTo>
                      <a:lnTo>
                        <a:pt x="4655" y="3299"/>
                      </a:lnTo>
                      <a:lnTo>
                        <a:pt x="4652" y="3298"/>
                      </a:lnTo>
                      <a:close/>
                      <a:moveTo>
                        <a:pt x="4641" y="3206"/>
                      </a:moveTo>
                      <a:lnTo>
                        <a:pt x="4648" y="3211"/>
                      </a:lnTo>
                      <a:lnTo>
                        <a:pt x="4655" y="3215"/>
                      </a:lnTo>
                      <a:lnTo>
                        <a:pt x="4661" y="3223"/>
                      </a:lnTo>
                      <a:lnTo>
                        <a:pt x="4667" y="3229"/>
                      </a:lnTo>
                      <a:lnTo>
                        <a:pt x="4674" y="3235"/>
                      </a:lnTo>
                      <a:lnTo>
                        <a:pt x="4683" y="3238"/>
                      </a:lnTo>
                      <a:lnTo>
                        <a:pt x="4687" y="3235"/>
                      </a:lnTo>
                      <a:lnTo>
                        <a:pt x="4683" y="3223"/>
                      </a:lnTo>
                      <a:lnTo>
                        <a:pt x="4678" y="3211"/>
                      </a:lnTo>
                      <a:lnTo>
                        <a:pt x="4664" y="3204"/>
                      </a:lnTo>
                      <a:lnTo>
                        <a:pt x="4651" y="3197"/>
                      </a:lnTo>
                      <a:lnTo>
                        <a:pt x="4647" y="3197"/>
                      </a:lnTo>
                      <a:lnTo>
                        <a:pt x="4643" y="3197"/>
                      </a:lnTo>
                      <a:lnTo>
                        <a:pt x="4639" y="3198"/>
                      </a:lnTo>
                      <a:lnTo>
                        <a:pt x="4637" y="3201"/>
                      </a:lnTo>
                      <a:lnTo>
                        <a:pt x="4632" y="3202"/>
                      </a:lnTo>
                      <a:lnTo>
                        <a:pt x="4628" y="3205"/>
                      </a:lnTo>
                      <a:lnTo>
                        <a:pt x="4626" y="3206"/>
                      </a:lnTo>
                      <a:lnTo>
                        <a:pt x="4625" y="3207"/>
                      </a:lnTo>
                      <a:lnTo>
                        <a:pt x="4625" y="3209"/>
                      </a:lnTo>
                      <a:lnTo>
                        <a:pt x="4626" y="3211"/>
                      </a:lnTo>
                      <a:lnTo>
                        <a:pt x="4628" y="3213"/>
                      </a:lnTo>
                      <a:lnTo>
                        <a:pt x="4628" y="3213"/>
                      </a:lnTo>
                      <a:lnTo>
                        <a:pt x="4630" y="3213"/>
                      </a:lnTo>
                      <a:lnTo>
                        <a:pt x="4632" y="3213"/>
                      </a:lnTo>
                      <a:lnTo>
                        <a:pt x="4637" y="3210"/>
                      </a:lnTo>
                      <a:lnTo>
                        <a:pt x="4641" y="3206"/>
                      </a:lnTo>
                      <a:close/>
                      <a:moveTo>
                        <a:pt x="4567" y="3228"/>
                      </a:moveTo>
                      <a:lnTo>
                        <a:pt x="4564" y="3229"/>
                      </a:lnTo>
                      <a:lnTo>
                        <a:pt x="4560" y="3231"/>
                      </a:lnTo>
                      <a:lnTo>
                        <a:pt x="4559" y="3235"/>
                      </a:lnTo>
                      <a:lnTo>
                        <a:pt x="4558" y="3237"/>
                      </a:lnTo>
                      <a:lnTo>
                        <a:pt x="4572" y="3251"/>
                      </a:lnTo>
                      <a:lnTo>
                        <a:pt x="4581" y="3261"/>
                      </a:lnTo>
                      <a:lnTo>
                        <a:pt x="4581" y="3268"/>
                      </a:lnTo>
                      <a:lnTo>
                        <a:pt x="4580" y="3275"/>
                      </a:lnTo>
                      <a:lnTo>
                        <a:pt x="4577" y="3281"/>
                      </a:lnTo>
                      <a:lnTo>
                        <a:pt x="4573" y="3286"/>
                      </a:lnTo>
                      <a:lnTo>
                        <a:pt x="4567" y="3299"/>
                      </a:lnTo>
                      <a:lnTo>
                        <a:pt x="4563" y="3312"/>
                      </a:lnTo>
                      <a:lnTo>
                        <a:pt x="4562" y="3318"/>
                      </a:lnTo>
                      <a:lnTo>
                        <a:pt x="4559" y="3324"/>
                      </a:lnTo>
                      <a:lnTo>
                        <a:pt x="4558" y="3327"/>
                      </a:lnTo>
                      <a:lnTo>
                        <a:pt x="4558" y="3329"/>
                      </a:lnTo>
                      <a:lnTo>
                        <a:pt x="4559" y="3330"/>
                      </a:lnTo>
                      <a:lnTo>
                        <a:pt x="4563" y="3330"/>
                      </a:lnTo>
                      <a:lnTo>
                        <a:pt x="4565" y="3330"/>
                      </a:lnTo>
                      <a:lnTo>
                        <a:pt x="4569" y="3329"/>
                      </a:lnTo>
                      <a:lnTo>
                        <a:pt x="4572" y="3327"/>
                      </a:lnTo>
                      <a:lnTo>
                        <a:pt x="4575" y="3324"/>
                      </a:lnTo>
                      <a:lnTo>
                        <a:pt x="4580" y="3318"/>
                      </a:lnTo>
                      <a:lnTo>
                        <a:pt x="4585" y="3312"/>
                      </a:lnTo>
                      <a:lnTo>
                        <a:pt x="4599" y="3307"/>
                      </a:lnTo>
                      <a:lnTo>
                        <a:pt x="4610" y="3303"/>
                      </a:lnTo>
                      <a:lnTo>
                        <a:pt x="4611" y="3298"/>
                      </a:lnTo>
                      <a:lnTo>
                        <a:pt x="4613" y="3294"/>
                      </a:lnTo>
                      <a:lnTo>
                        <a:pt x="4625" y="3275"/>
                      </a:lnTo>
                      <a:lnTo>
                        <a:pt x="4637" y="3257"/>
                      </a:lnTo>
                      <a:lnTo>
                        <a:pt x="4638" y="3255"/>
                      </a:lnTo>
                      <a:lnTo>
                        <a:pt x="4638" y="3253"/>
                      </a:lnTo>
                      <a:lnTo>
                        <a:pt x="4637" y="3250"/>
                      </a:lnTo>
                      <a:lnTo>
                        <a:pt x="4635" y="3248"/>
                      </a:lnTo>
                      <a:lnTo>
                        <a:pt x="4632" y="3244"/>
                      </a:lnTo>
                      <a:lnTo>
                        <a:pt x="4628" y="3242"/>
                      </a:lnTo>
                      <a:lnTo>
                        <a:pt x="4625" y="3241"/>
                      </a:lnTo>
                      <a:lnTo>
                        <a:pt x="4624" y="3242"/>
                      </a:lnTo>
                      <a:lnTo>
                        <a:pt x="4621" y="3244"/>
                      </a:lnTo>
                      <a:lnTo>
                        <a:pt x="4619" y="3245"/>
                      </a:lnTo>
                      <a:lnTo>
                        <a:pt x="4613" y="3250"/>
                      </a:lnTo>
                      <a:lnTo>
                        <a:pt x="4610" y="3253"/>
                      </a:lnTo>
                      <a:lnTo>
                        <a:pt x="4598" y="3245"/>
                      </a:lnTo>
                      <a:lnTo>
                        <a:pt x="4585" y="3237"/>
                      </a:lnTo>
                      <a:lnTo>
                        <a:pt x="4581" y="3233"/>
                      </a:lnTo>
                      <a:lnTo>
                        <a:pt x="4577" y="3229"/>
                      </a:lnTo>
                      <a:lnTo>
                        <a:pt x="4575" y="3228"/>
                      </a:lnTo>
                      <a:lnTo>
                        <a:pt x="4572" y="3227"/>
                      </a:lnTo>
                      <a:lnTo>
                        <a:pt x="4569" y="3227"/>
                      </a:lnTo>
                      <a:lnTo>
                        <a:pt x="4567" y="3228"/>
                      </a:lnTo>
                      <a:close/>
                      <a:moveTo>
                        <a:pt x="4704" y="3189"/>
                      </a:moveTo>
                      <a:lnTo>
                        <a:pt x="4698" y="3193"/>
                      </a:lnTo>
                      <a:lnTo>
                        <a:pt x="4695" y="3198"/>
                      </a:lnTo>
                      <a:lnTo>
                        <a:pt x="4699" y="3209"/>
                      </a:lnTo>
                      <a:lnTo>
                        <a:pt x="4705" y="3218"/>
                      </a:lnTo>
                      <a:lnTo>
                        <a:pt x="4712" y="3227"/>
                      </a:lnTo>
                      <a:lnTo>
                        <a:pt x="4718" y="3235"/>
                      </a:lnTo>
                      <a:lnTo>
                        <a:pt x="4728" y="3237"/>
                      </a:lnTo>
                      <a:lnTo>
                        <a:pt x="4733" y="3238"/>
                      </a:lnTo>
                      <a:lnTo>
                        <a:pt x="4735" y="3253"/>
                      </a:lnTo>
                      <a:lnTo>
                        <a:pt x="4737" y="3267"/>
                      </a:lnTo>
                      <a:lnTo>
                        <a:pt x="4739" y="3270"/>
                      </a:lnTo>
                      <a:lnTo>
                        <a:pt x="4740" y="3272"/>
                      </a:lnTo>
                      <a:lnTo>
                        <a:pt x="4744" y="3273"/>
                      </a:lnTo>
                      <a:lnTo>
                        <a:pt x="4747" y="3275"/>
                      </a:lnTo>
                      <a:lnTo>
                        <a:pt x="4755" y="3277"/>
                      </a:lnTo>
                      <a:lnTo>
                        <a:pt x="4764" y="3280"/>
                      </a:lnTo>
                      <a:lnTo>
                        <a:pt x="4769" y="3284"/>
                      </a:lnTo>
                      <a:lnTo>
                        <a:pt x="4774" y="3285"/>
                      </a:lnTo>
                      <a:lnTo>
                        <a:pt x="4779" y="3286"/>
                      </a:lnTo>
                      <a:lnTo>
                        <a:pt x="4783" y="3285"/>
                      </a:lnTo>
                      <a:lnTo>
                        <a:pt x="4779" y="3277"/>
                      </a:lnTo>
                      <a:lnTo>
                        <a:pt x="4774" y="3267"/>
                      </a:lnTo>
                      <a:lnTo>
                        <a:pt x="4778" y="3262"/>
                      </a:lnTo>
                      <a:lnTo>
                        <a:pt x="4783" y="3257"/>
                      </a:lnTo>
                      <a:lnTo>
                        <a:pt x="4779" y="3251"/>
                      </a:lnTo>
                      <a:lnTo>
                        <a:pt x="4774" y="3246"/>
                      </a:lnTo>
                      <a:lnTo>
                        <a:pt x="4770" y="3241"/>
                      </a:lnTo>
                      <a:lnTo>
                        <a:pt x="4769" y="3235"/>
                      </a:lnTo>
                      <a:lnTo>
                        <a:pt x="4769" y="3228"/>
                      </a:lnTo>
                      <a:lnTo>
                        <a:pt x="4770" y="3222"/>
                      </a:lnTo>
                      <a:lnTo>
                        <a:pt x="4770" y="3214"/>
                      </a:lnTo>
                      <a:lnTo>
                        <a:pt x="4769" y="3207"/>
                      </a:lnTo>
                      <a:lnTo>
                        <a:pt x="4765" y="3201"/>
                      </a:lnTo>
                      <a:lnTo>
                        <a:pt x="4761" y="3197"/>
                      </a:lnTo>
                      <a:lnTo>
                        <a:pt x="4757" y="3193"/>
                      </a:lnTo>
                      <a:lnTo>
                        <a:pt x="4751" y="3189"/>
                      </a:lnTo>
                      <a:lnTo>
                        <a:pt x="4737" y="3189"/>
                      </a:lnTo>
                      <a:lnTo>
                        <a:pt x="4718" y="3189"/>
                      </a:lnTo>
                      <a:lnTo>
                        <a:pt x="4712" y="3189"/>
                      </a:lnTo>
                      <a:lnTo>
                        <a:pt x="4704" y="3189"/>
                      </a:lnTo>
                      <a:close/>
                      <a:moveTo>
                        <a:pt x="4494" y="3124"/>
                      </a:moveTo>
                      <a:lnTo>
                        <a:pt x="4506" y="3128"/>
                      </a:lnTo>
                      <a:lnTo>
                        <a:pt x="4518" y="3132"/>
                      </a:lnTo>
                      <a:lnTo>
                        <a:pt x="4529" y="3137"/>
                      </a:lnTo>
                      <a:lnTo>
                        <a:pt x="4541" y="3143"/>
                      </a:lnTo>
                      <a:lnTo>
                        <a:pt x="4542" y="3144"/>
                      </a:lnTo>
                      <a:lnTo>
                        <a:pt x="4542" y="3145"/>
                      </a:lnTo>
                      <a:lnTo>
                        <a:pt x="4542" y="3146"/>
                      </a:lnTo>
                      <a:lnTo>
                        <a:pt x="4542" y="3148"/>
                      </a:lnTo>
                      <a:lnTo>
                        <a:pt x="4541" y="3153"/>
                      </a:lnTo>
                      <a:lnTo>
                        <a:pt x="4541" y="3157"/>
                      </a:lnTo>
                      <a:lnTo>
                        <a:pt x="4541" y="3171"/>
                      </a:lnTo>
                      <a:lnTo>
                        <a:pt x="4543" y="3184"/>
                      </a:lnTo>
                      <a:lnTo>
                        <a:pt x="4543" y="3191"/>
                      </a:lnTo>
                      <a:lnTo>
                        <a:pt x="4543" y="3196"/>
                      </a:lnTo>
                      <a:lnTo>
                        <a:pt x="4542" y="3202"/>
                      </a:lnTo>
                      <a:lnTo>
                        <a:pt x="4541" y="3207"/>
                      </a:lnTo>
                      <a:lnTo>
                        <a:pt x="4538" y="3210"/>
                      </a:lnTo>
                      <a:lnTo>
                        <a:pt x="4534" y="3211"/>
                      </a:lnTo>
                      <a:lnTo>
                        <a:pt x="4530" y="3213"/>
                      </a:lnTo>
                      <a:lnTo>
                        <a:pt x="4525" y="3213"/>
                      </a:lnTo>
                      <a:lnTo>
                        <a:pt x="4516" y="3210"/>
                      </a:lnTo>
                      <a:lnTo>
                        <a:pt x="4508" y="3207"/>
                      </a:lnTo>
                      <a:lnTo>
                        <a:pt x="4503" y="3202"/>
                      </a:lnTo>
                      <a:lnTo>
                        <a:pt x="4501" y="3196"/>
                      </a:lnTo>
                      <a:lnTo>
                        <a:pt x="4497" y="3189"/>
                      </a:lnTo>
                      <a:lnTo>
                        <a:pt x="4495" y="3181"/>
                      </a:lnTo>
                      <a:lnTo>
                        <a:pt x="4490" y="3167"/>
                      </a:lnTo>
                      <a:lnTo>
                        <a:pt x="4485" y="3153"/>
                      </a:lnTo>
                      <a:lnTo>
                        <a:pt x="4470" y="3145"/>
                      </a:lnTo>
                      <a:lnTo>
                        <a:pt x="4453" y="3139"/>
                      </a:lnTo>
                      <a:lnTo>
                        <a:pt x="4454" y="3135"/>
                      </a:lnTo>
                      <a:lnTo>
                        <a:pt x="4458" y="3130"/>
                      </a:lnTo>
                      <a:lnTo>
                        <a:pt x="4463" y="3126"/>
                      </a:lnTo>
                      <a:lnTo>
                        <a:pt x="4467" y="3124"/>
                      </a:lnTo>
                      <a:lnTo>
                        <a:pt x="4473" y="3123"/>
                      </a:lnTo>
                      <a:lnTo>
                        <a:pt x="4481" y="3123"/>
                      </a:lnTo>
                      <a:lnTo>
                        <a:pt x="4488" y="3124"/>
                      </a:lnTo>
                      <a:lnTo>
                        <a:pt x="4494" y="3124"/>
                      </a:lnTo>
                      <a:close/>
                      <a:moveTo>
                        <a:pt x="4543" y="2776"/>
                      </a:moveTo>
                      <a:lnTo>
                        <a:pt x="4547" y="2779"/>
                      </a:lnTo>
                      <a:lnTo>
                        <a:pt x="4551" y="2784"/>
                      </a:lnTo>
                      <a:lnTo>
                        <a:pt x="4555" y="2790"/>
                      </a:lnTo>
                      <a:lnTo>
                        <a:pt x="4556" y="2795"/>
                      </a:lnTo>
                      <a:lnTo>
                        <a:pt x="4555" y="2806"/>
                      </a:lnTo>
                      <a:lnTo>
                        <a:pt x="4550" y="2815"/>
                      </a:lnTo>
                      <a:lnTo>
                        <a:pt x="4545" y="2825"/>
                      </a:lnTo>
                      <a:lnTo>
                        <a:pt x="4543" y="2837"/>
                      </a:lnTo>
                      <a:lnTo>
                        <a:pt x="4546" y="2843"/>
                      </a:lnTo>
                      <a:lnTo>
                        <a:pt x="4549" y="2848"/>
                      </a:lnTo>
                      <a:lnTo>
                        <a:pt x="4554" y="2854"/>
                      </a:lnTo>
                      <a:lnTo>
                        <a:pt x="4559" y="2859"/>
                      </a:lnTo>
                      <a:lnTo>
                        <a:pt x="4563" y="2864"/>
                      </a:lnTo>
                      <a:lnTo>
                        <a:pt x="4567" y="2868"/>
                      </a:lnTo>
                      <a:lnTo>
                        <a:pt x="4569" y="2873"/>
                      </a:lnTo>
                      <a:lnTo>
                        <a:pt x="4571" y="2877"/>
                      </a:lnTo>
                      <a:lnTo>
                        <a:pt x="4571" y="2894"/>
                      </a:lnTo>
                      <a:lnTo>
                        <a:pt x="4567" y="2909"/>
                      </a:lnTo>
                      <a:lnTo>
                        <a:pt x="4563" y="2924"/>
                      </a:lnTo>
                      <a:lnTo>
                        <a:pt x="4556" y="2938"/>
                      </a:lnTo>
                      <a:lnTo>
                        <a:pt x="4550" y="2942"/>
                      </a:lnTo>
                      <a:lnTo>
                        <a:pt x="4545" y="2946"/>
                      </a:lnTo>
                      <a:lnTo>
                        <a:pt x="4540" y="2951"/>
                      </a:lnTo>
                      <a:lnTo>
                        <a:pt x="4534" y="2955"/>
                      </a:lnTo>
                      <a:lnTo>
                        <a:pt x="4527" y="2966"/>
                      </a:lnTo>
                      <a:lnTo>
                        <a:pt x="4519" y="2979"/>
                      </a:lnTo>
                      <a:lnTo>
                        <a:pt x="4516" y="2986"/>
                      </a:lnTo>
                      <a:lnTo>
                        <a:pt x="4515" y="2994"/>
                      </a:lnTo>
                      <a:lnTo>
                        <a:pt x="4516" y="3000"/>
                      </a:lnTo>
                      <a:lnTo>
                        <a:pt x="4519" y="3007"/>
                      </a:lnTo>
                      <a:lnTo>
                        <a:pt x="4529" y="3026"/>
                      </a:lnTo>
                      <a:lnTo>
                        <a:pt x="4538" y="3044"/>
                      </a:lnTo>
                      <a:lnTo>
                        <a:pt x="4527" y="3057"/>
                      </a:lnTo>
                      <a:lnTo>
                        <a:pt x="4519" y="3067"/>
                      </a:lnTo>
                      <a:lnTo>
                        <a:pt x="4525" y="3074"/>
                      </a:lnTo>
                      <a:lnTo>
                        <a:pt x="4530" y="3079"/>
                      </a:lnTo>
                      <a:lnTo>
                        <a:pt x="4537" y="3084"/>
                      </a:lnTo>
                      <a:lnTo>
                        <a:pt x="4543" y="3088"/>
                      </a:lnTo>
                      <a:lnTo>
                        <a:pt x="4551" y="3092"/>
                      </a:lnTo>
                      <a:lnTo>
                        <a:pt x="4559" y="3096"/>
                      </a:lnTo>
                      <a:lnTo>
                        <a:pt x="4567" y="3097"/>
                      </a:lnTo>
                      <a:lnTo>
                        <a:pt x="4576" y="3100"/>
                      </a:lnTo>
                      <a:lnTo>
                        <a:pt x="4585" y="3087"/>
                      </a:lnTo>
                      <a:lnTo>
                        <a:pt x="4594" y="3077"/>
                      </a:lnTo>
                      <a:lnTo>
                        <a:pt x="4600" y="3079"/>
                      </a:lnTo>
                      <a:lnTo>
                        <a:pt x="4606" y="3084"/>
                      </a:lnTo>
                      <a:lnTo>
                        <a:pt x="4610" y="3089"/>
                      </a:lnTo>
                      <a:lnTo>
                        <a:pt x="4613" y="3097"/>
                      </a:lnTo>
                      <a:lnTo>
                        <a:pt x="4617" y="3104"/>
                      </a:lnTo>
                      <a:lnTo>
                        <a:pt x="4621" y="3110"/>
                      </a:lnTo>
                      <a:lnTo>
                        <a:pt x="4625" y="3115"/>
                      </a:lnTo>
                      <a:lnTo>
                        <a:pt x="4632" y="3118"/>
                      </a:lnTo>
                      <a:lnTo>
                        <a:pt x="4634" y="3118"/>
                      </a:lnTo>
                      <a:lnTo>
                        <a:pt x="4635" y="3118"/>
                      </a:lnTo>
                      <a:lnTo>
                        <a:pt x="4635" y="3115"/>
                      </a:lnTo>
                      <a:lnTo>
                        <a:pt x="4637" y="3112"/>
                      </a:lnTo>
                      <a:lnTo>
                        <a:pt x="4637" y="3104"/>
                      </a:lnTo>
                      <a:lnTo>
                        <a:pt x="4637" y="3096"/>
                      </a:lnTo>
                      <a:lnTo>
                        <a:pt x="4637" y="3097"/>
                      </a:lnTo>
                      <a:lnTo>
                        <a:pt x="4632" y="3097"/>
                      </a:lnTo>
                      <a:lnTo>
                        <a:pt x="4629" y="3091"/>
                      </a:lnTo>
                      <a:lnTo>
                        <a:pt x="4625" y="3086"/>
                      </a:lnTo>
                      <a:lnTo>
                        <a:pt x="4630" y="3086"/>
                      </a:lnTo>
                      <a:lnTo>
                        <a:pt x="4633" y="3086"/>
                      </a:lnTo>
                      <a:lnTo>
                        <a:pt x="4635" y="3088"/>
                      </a:lnTo>
                      <a:lnTo>
                        <a:pt x="4637" y="3091"/>
                      </a:lnTo>
                      <a:lnTo>
                        <a:pt x="4637" y="3092"/>
                      </a:lnTo>
                      <a:lnTo>
                        <a:pt x="4638" y="3093"/>
                      </a:lnTo>
                      <a:lnTo>
                        <a:pt x="4639" y="3091"/>
                      </a:lnTo>
                      <a:lnTo>
                        <a:pt x="4641" y="3091"/>
                      </a:lnTo>
                      <a:lnTo>
                        <a:pt x="4652" y="3091"/>
                      </a:lnTo>
                      <a:lnTo>
                        <a:pt x="4665" y="3092"/>
                      </a:lnTo>
                      <a:lnTo>
                        <a:pt x="4672" y="3093"/>
                      </a:lnTo>
                      <a:lnTo>
                        <a:pt x="4677" y="3096"/>
                      </a:lnTo>
                      <a:lnTo>
                        <a:pt x="4681" y="3100"/>
                      </a:lnTo>
                      <a:lnTo>
                        <a:pt x="4683" y="3104"/>
                      </a:lnTo>
                      <a:lnTo>
                        <a:pt x="4683" y="3105"/>
                      </a:lnTo>
                      <a:lnTo>
                        <a:pt x="4683" y="3106"/>
                      </a:lnTo>
                      <a:lnTo>
                        <a:pt x="4682" y="3108"/>
                      </a:lnTo>
                      <a:lnTo>
                        <a:pt x="4680" y="3109"/>
                      </a:lnTo>
                      <a:lnTo>
                        <a:pt x="4674" y="3110"/>
                      </a:lnTo>
                      <a:lnTo>
                        <a:pt x="4668" y="3112"/>
                      </a:lnTo>
                      <a:lnTo>
                        <a:pt x="4661" y="3112"/>
                      </a:lnTo>
                      <a:lnTo>
                        <a:pt x="4656" y="3113"/>
                      </a:lnTo>
                      <a:lnTo>
                        <a:pt x="4652" y="3115"/>
                      </a:lnTo>
                      <a:lnTo>
                        <a:pt x="4651" y="3118"/>
                      </a:lnTo>
                      <a:lnTo>
                        <a:pt x="4652" y="3124"/>
                      </a:lnTo>
                      <a:lnTo>
                        <a:pt x="4655" y="3130"/>
                      </a:lnTo>
                      <a:lnTo>
                        <a:pt x="4659" y="3134"/>
                      </a:lnTo>
                      <a:lnTo>
                        <a:pt x="4663" y="3139"/>
                      </a:lnTo>
                      <a:lnTo>
                        <a:pt x="4668" y="3141"/>
                      </a:lnTo>
                      <a:lnTo>
                        <a:pt x="4672" y="3145"/>
                      </a:lnTo>
                      <a:lnTo>
                        <a:pt x="4676" y="3150"/>
                      </a:lnTo>
                      <a:lnTo>
                        <a:pt x="4678" y="3154"/>
                      </a:lnTo>
                      <a:lnTo>
                        <a:pt x="4682" y="3162"/>
                      </a:lnTo>
                      <a:lnTo>
                        <a:pt x="4683" y="3170"/>
                      </a:lnTo>
                      <a:lnTo>
                        <a:pt x="4683" y="3172"/>
                      </a:lnTo>
                      <a:lnTo>
                        <a:pt x="4683" y="3175"/>
                      </a:lnTo>
                      <a:lnTo>
                        <a:pt x="4681" y="3176"/>
                      </a:lnTo>
                      <a:lnTo>
                        <a:pt x="4678" y="3178"/>
                      </a:lnTo>
                      <a:lnTo>
                        <a:pt x="4673" y="3176"/>
                      </a:lnTo>
                      <a:lnTo>
                        <a:pt x="4669" y="3175"/>
                      </a:lnTo>
                      <a:lnTo>
                        <a:pt x="4664" y="3172"/>
                      </a:lnTo>
                      <a:lnTo>
                        <a:pt x="4660" y="3170"/>
                      </a:lnTo>
                      <a:lnTo>
                        <a:pt x="4652" y="3162"/>
                      </a:lnTo>
                      <a:lnTo>
                        <a:pt x="4646" y="3154"/>
                      </a:lnTo>
                      <a:lnTo>
                        <a:pt x="4626" y="3139"/>
                      </a:lnTo>
                      <a:lnTo>
                        <a:pt x="4608" y="3123"/>
                      </a:lnTo>
                      <a:lnTo>
                        <a:pt x="4604" y="3115"/>
                      </a:lnTo>
                      <a:lnTo>
                        <a:pt x="4600" y="3110"/>
                      </a:lnTo>
                      <a:lnTo>
                        <a:pt x="4598" y="3108"/>
                      </a:lnTo>
                      <a:lnTo>
                        <a:pt x="4595" y="3105"/>
                      </a:lnTo>
                      <a:lnTo>
                        <a:pt x="4593" y="3104"/>
                      </a:lnTo>
                      <a:lnTo>
                        <a:pt x="4589" y="3104"/>
                      </a:lnTo>
                      <a:lnTo>
                        <a:pt x="4586" y="3105"/>
                      </a:lnTo>
                      <a:lnTo>
                        <a:pt x="4585" y="3106"/>
                      </a:lnTo>
                      <a:lnTo>
                        <a:pt x="4585" y="3110"/>
                      </a:lnTo>
                      <a:lnTo>
                        <a:pt x="4585" y="3113"/>
                      </a:lnTo>
                      <a:lnTo>
                        <a:pt x="4586" y="3121"/>
                      </a:lnTo>
                      <a:lnTo>
                        <a:pt x="4590" y="3128"/>
                      </a:lnTo>
                      <a:lnTo>
                        <a:pt x="4591" y="3131"/>
                      </a:lnTo>
                      <a:lnTo>
                        <a:pt x="4593" y="3134"/>
                      </a:lnTo>
                      <a:lnTo>
                        <a:pt x="4591" y="3136"/>
                      </a:lnTo>
                      <a:lnTo>
                        <a:pt x="4589" y="3136"/>
                      </a:lnTo>
                      <a:lnTo>
                        <a:pt x="4586" y="3136"/>
                      </a:lnTo>
                      <a:lnTo>
                        <a:pt x="4584" y="3134"/>
                      </a:lnTo>
                      <a:lnTo>
                        <a:pt x="4581" y="3131"/>
                      </a:lnTo>
                      <a:lnTo>
                        <a:pt x="4578" y="3128"/>
                      </a:lnTo>
                      <a:lnTo>
                        <a:pt x="4573" y="3121"/>
                      </a:lnTo>
                      <a:lnTo>
                        <a:pt x="4567" y="3113"/>
                      </a:lnTo>
                      <a:lnTo>
                        <a:pt x="4556" y="3109"/>
                      </a:lnTo>
                      <a:lnTo>
                        <a:pt x="4547" y="3105"/>
                      </a:lnTo>
                      <a:lnTo>
                        <a:pt x="4538" y="3101"/>
                      </a:lnTo>
                      <a:lnTo>
                        <a:pt x="4529" y="3100"/>
                      </a:lnTo>
                      <a:lnTo>
                        <a:pt x="4527" y="3102"/>
                      </a:lnTo>
                      <a:lnTo>
                        <a:pt x="4524" y="3109"/>
                      </a:lnTo>
                      <a:lnTo>
                        <a:pt x="4514" y="3108"/>
                      </a:lnTo>
                      <a:lnTo>
                        <a:pt x="4503" y="3105"/>
                      </a:lnTo>
                      <a:lnTo>
                        <a:pt x="4493" y="3102"/>
                      </a:lnTo>
                      <a:lnTo>
                        <a:pt x="4481" y="3100"/>
                      </a:lnTo>
                      <a:lnTo>
                        <a:pt x="4477" y="3096"/>
                      </a:lnTo>
                      <a:lnTo>
                        <a:pt x="4473" y="3092"/>
                      </a:lnTo>
                      <a:lnTo>
                        <a:pt x="4470" y="3087"/>
                      </a:lnTo>
                      <a:lnTo>
                        <a:pt x="4468" y="3080"/>
                      </a:lnTo>
                      <a:lnTo>
                        <a:pt x="4472" y="3078"/>
                      </a:lnTo>
                      <a:lnTo>
                        <a:pt x="4477" y="3075"/>
                      </a:lnTo>
                      <a:lnTo>
                        <a:pt x="4482" y="3073"/>
                      </a:lnTo>
                      <a:lnTo>
                        <a:pt x="4486" y="3073"/>
                      </a:lnTo>
                      <a:lnTo>
                        <a:pt x="4505" y="3071"/>
                      </a:lnTo>
                      <a:lnTo>
                        <a:pt x="4515" y="3073"/>
                      </a:lnTo>
                      <a:lnTo>
                        <a:pt x="4512" y="3067"/>
                      </a:lnTo>
                      <a:lnTo>
                        <a:pt x="4508" y="3064"/>
                      </a:lnTo>
                      <a:lnTo>
                        <a:pt x="4505" y="3060"/>
                      </a:lnTo>
                      <a:lnTo>
                        <a:pt x="4501" y="3057"/>
                      </a:lnTo>
                      <a:lnTo>
                        <a:pt x="4490" y="3052"/>
                      </a:lnTo>
                      <a:lnTo>
                        <a:pt x="4481" y="3049"/>
                      </a:lnTo>
                      <a:lnTo>
                        <a:pt x="4477" y="3045"/>
                      </a:lnTo>
                      <a:lnTo>
                        <a:pt x="4472" y="3043"/>
                      </a:lnTo>
                      <a:lnTo>
                        <a:pt x="4470" y="3043"/>
                      </a:lnTo>
                      <a:lnTo>
                        <a:pt x="4468" y="3043"/>
                      </a:lnTo>
                      <a:lnTo>
                        <a:pt x="4466" y="3043"/>
                      </a:lnTo>
                      <a:lnTo>
                        <a:pt x="4463" y="3044"/>
                      </a:lnTo>
                      <a:lnTo>
                        <a:pt x="4463" y="3048"/>
                      </a:lnTo>
                      <a:lnTo>
                        <a:pt x="4463" y="3052"/>
                      </a:lnTo>
                      <a:lnTo>
                        <a:pt x="4464" y="3056"/>
                      </a:lnTo>
                      <a:lnTo>
                        <a:pt x="4466" y="3058"/>
                      </a:lnTo>
                      <a:lnTo>
                        <a:pt x="4467" y="3062"/>
                      </a:lnTo>
                      <a:lnTo>
                        <a:pt x="4467" y="3065"/>
                      </a:lnTo>
                      <a:lnTo>
                        <a:pt x="4466" y="3066"/>
                      </a:lnTo>
                      <a:lnTo>
                        <a:pt x="4463" y="3067"/>
                      </a:lnTo>
                      <a:lnTo>
                        <a:pt x="4460" y="3067"/>
                      </a:lnTo>
                      <a:lnTo>
                        <a:pt x="4457" y="3066"/>
                      </a:lnTo>
                      <a:lnTo>
                        <a:pt x="4454" y="3064"/>
                      </a:lnTo>
                      <a:lnTo>
                        <a:pt x="4451" y="3061"/>
                      </a:lnTo>
                      <a:lnTo>
                        <a:pt x="4446" y="3056"/>
                      </a:lnTo>
                      <a:lnTo>
                        <a:pt x="4440" y="3049"/>
                      </a:lnTo>
                      <a:lnTo>
                        <a:pt x="4436" y="3032"/>
                      </a:lnTo>
                      <a:lnTo>
                        <a:pt x="4431" y="3017"/>
                      </a:lnTo>
                      <a:lnTo>
                        <a:pt x="4425" y="3005"/>
                      </a:lnTo>
                      <a:lnTo>
                        <a:pt x="4422" y="2999"/>
                      </a:lnTo>
                      <a:lnTo>
                        <a:pt x="4420" y="2995"/>
                      </a:lnTo>
                      <a:lnTo>
                        <a:pt x="4420" y="2991"/>
                      </a:lnTo>
                      <a:lnTo>
                        <a:pt x="4420" y="2987"/>
                      </a:lnTo>
                      <a:lnTo>
                        <a:pt x="4422" y="2985"/>
                      </a:lnTo>
                      <a:lnTo>
                        <a:pt x="4424" y="2977"/>
                      </a:lnTo>
                      <a:lnTo>
                        <a:pt x="4425" y="2970"/>
                      </a:lnTo>
                      <a:lnTo>
                        <a:pt x="4415" y="2959"/>
                      </a:lnTo>
                      <a:lnTo>
                        <a:pt x="4407" y="2947"/>
                      </a:lnTo>
                      <a:lnTo>
                        <a:pt x="4407" y="2939"/>
                      </a:lnTo>
                      <a:lnTo>
                        <a:pt x="4409" y="2931"/>
                      </a:lnTo>
                      <a:lnTo>
                        <a:pt x="4409" y="2929"/>
                      </a:lnTo>
                      <a:lnTo>
                        <a:pt x="4411" y="2926"/>
                      </a:lnTo>
                      <a:lnTo>
                        <a:pt x="4414" y="2924"/>
                      </a:lnTo>
                      <a:lnTo>
                        <a:pt x="4416" y="2924"/>
                      </a:lnTo>
                      <a:lnTo>
                        <a:pt x="4431" y="2939"/>
                      </a:lnTo>
                      <a:lnTo>
                        <a:pt x="4440" y="2951"/>
                      </a:lnTo>
                      <a:lnTo>
                        <a:pt x="4445" y="2946"/>
                      </a:lnTo>
                      <a:lnTo>
                        <a:pt x="4446" y="2940"/>
                      </a:lnTo>
                      <a:lnTo>
                        <a:pt x="4447" y="2934"/>
                      </a:lnTo>
                      <a:lnTo>
                        <a:pt x="4446" y="2928"/>
                      </a:lnTo>
                      <a:lnTo>
                        <a:pt x="4444" y="2915"/>
                      </a:lnTo>
                      <a:lnTo>
                        <a:pt x="4440" y="2900"/>
                      </a:lnTo>
                      <a:lnTo>
                        <a:pt x="4440" y="2887"/>
                      </a:lnTo>
                      <a:lnTo>
                        <a:pt x="4438" y="2873"/>
                      </a:lnTo>
                      <a:lnTo>
                        <a:pt x="4437" y="2867"/>
                      </a:lnTo>
                      <a:lnTo>
                        <a:pt x="4435" y="2860"/>
                      </a:lnTo>
                      <a:lnTo>
                        <a:pt x="4431" y="2852"/>
                      </a:lnTo>
                      <a:lnTo>
                        <a:pt x="4425" y="2846"/>
                      </a:lnTo>
                      <a:lnTo>
                        <a:pt x="4427" y="2828"/>
                      </a:lnTo>
                      <a:lnTo>
                        <a:pt x="4431" y="2811"/>
                      </a:lnTo>
                      <a:lnTo>
                        <a:pt x="4432" y="2803"/>
                      </a:lnTo>
                      <a:lnTo>
                        <a:pt x="4436" y="2795"/>
                      </a:lnTo>
                      <a:lnTo>
                        <a:pt x="4440" y="2788"/>
                      </a:lnTo>
                      <a:lnTo>
                        <a:pt x="4444" y="2781"/>
                      </a:lnTo>
                      <a:lnTo>
                        <a:pt x="4449" y="2779"/>
                      </a:lnTo>
                      <a:lnTo>
                        <a:pt x="4453" y="2777"/>
                      </a:lnTo>
                      <a:lnTo>
                        <a:pt x="4458" y="2777"/>
                      </a:lnTo>
                      <a:lnTo>
                        <a:pt x="4464" y="2777"/>
                      </a:lnTo>
                      <a:lnTo>
                        <a:pt x="4476" y="2781"/>
                      </a:lnTo>
                      <a:lnTo>
                        <a:pt x="4486" y="2785"/>
                      </a:lnTo>
                      <a:lnTo>
                        <a:pt x="4497" y="2788"/>
                      </a:lnTo>
                      <a:lnTo>
                        <a:pt x="4507" y="2793"/>
                      </a:lnTo>
                      <a:lnTo>
                        <a:pt x="4518" y="2797"/>
                      </a:lnTo>
                      <a:lnTo>
                        <a:pt x="4529" y="2799"/>
                      </a:lnTo>
                      <a:lnTo>
                        <a:pt x="4536" y="2786"/>
                      </a:lnTo>
                      <a:lnTo>
                        <a:pt x="4543" y="2776"/>
                      </a:lnTo>
                      <a:close/>
                      <a:moveTo>
                        <a:pt x="4674" y="4099"/>
                      </a:moveTo>
                      <a:lnTo>
                        <a:pt x="4678" y="4098"/>
                      </a:lnTo>
                      <a:lnTo>
                        <a:pt x="4682" y="4094"/>
                      </a:lnTo>
                      <a:lnTo>
                        <a:pt x="4683" y="4091"/>
                      </a:lnTo>
                      <a:lnTo>
                        <a:pt x="4686" y="4090"/>
                      </a:lnTo>
                      <a:lnTo>
                        <a:pt x="4687" y="4090"/>
                      </a:lnTo>
                      <a:lnTo>
                        <a:pt x="4689" y="4091"/>
                      </a:lnTo>
                      <a:lnTo>
                        <a:pt x="4693" y="4092"/>
                      </a:lnTo>
                      <a:lnTo>
                        <a:pt x="4695" y="4095"/>
                      </a:lnTo>
                      <a:lnTo>
                        <a:pt x="4698" y="4098"/>
                      </a:lnTo>
                      <a:lnTo>
                        <a:pt x="4699" y="4101"/>
                      </a:lnTo>
                      <a:lnTo>
                        <a:pt x="4700" y="4104"/>
                      </a:lnTo>
                      <a:lnTo>
                        <a:pt x="4700" y="4107"/>
                      </a:lnTo>
                      <a:lnTo>
                        <a:pt x="4700" y="4109"/>
                      </a:lnTo>
                      <a:lnTo>
                        <a:pt x="4699" y="4112"/>
                      </a:lnTo>
                      <a:lnTo>
                        <a:pt x="4696" y="4114"/>
                      </a:lnTo>
                      <a:lnTo>
                        <a:pt x="4694" y="4114"/>
                      </a:lnTo>
                      <a:lnTo>
                        <a:pt x="4691" y="4114"/>
                      </a:lnTo>
                      <a:lnTo>
                        <a:pt x="4689" y="4113"/>
                      </a:lnTo>
                      <a:lnTo>
                        <a:pt x="4683" y="4109"/>
                      </a:lnTo>
                      <a:lnTo>
                        <a:pt x="4680" y="4108"/>
                      </a:lnTo>
                      <a:lnTo>
                        <a:pt x="4676" y="4109"/>
                      </a:lnTo>
                      <a:lnTo>
                        <a:pt x="4672" y="4112"/>
                      </a:lnTo>
                      <a:lnTo>
                        <a:pt x="4670" y="4113"/>
                      </a:lnTo>
                      <a:lnTo>
                        <a:pt x="4669" y="4113"/>
                      </a:lnTo>
                      <a:lnTo>
                        <a:pt x="4667" y="4113"/>
                      </a:lnTo>
                      <a:lnTo>
                        <a:pt x="4665" y="4112"/>
                      </a:lnTo>
                      <a:lnTo>
                        <a:pt x="4663" y="4109"/>
                      </a:lnTo>
                      <a:lnTo>
                        <a:pt x="4660" y="4108"/>
                      </a:lnTo>
                      <a:lnTo>
                        <a:pt x="4654" y="4109"/>
                      </a:lnTo>
                      <a:lnTo>
                        <a:pt x="4646" y="4112"/>
                      </a:lnTo>
                      <a:lnTo>
                        <a:pt x="4646" y="4108"/>
                      </a:lnTo>
                      <a:lnTo>
                        <a:pt x="4645" y="4101"/>
                      </a:lnTo>
                      <a:lnTo>
                        <a:pt x="4643" y="4099"/>
                      </a:lnTo>
                      <a:lnTo>
                        <a:pt x="4643" y="4096"/>
                      </a:lnTo>
                      <a:lnTo>
                        <a:pt x="4645" y="4095"/>
                      </a:lnTo>
                      <a:lnTo>
                        <a:pt x="4646" y="4095"/>
                      </a:lnTo>
                      <a:lnTo>
                        <a:pt x="4650" y="4094"/>
                      </a:lnTo>
                      <a:lnTo>
                        <a:pt x="4654" y="4094"/>
                      </a:lnTo>
                      <a:lnTo>
                        <a:pt x="4656" y="4094"/>
                      </a:lnTo>
                      <a:lnTo>
                        <a:pt x="4660" y="4095"/>
                      </a:lnTo>
                      <a:lnTo>
                        <a:pt x="4668" y="4098"/>
                      </a:lnTo>
                      <a:lnTo>
                        <a:pt x="4674" y="4099"/>
                      </a:lnTo>
                      <a:close/>
                      <a:moveTo>
                        <a:pt x="4744" y="4121"/>
                      </a:moveTo>
                      <a:lnTo>
                        <a:pt x="4752" y="4120"/>
                      </a:lnTo>
                      <a:lnTo>
                        <a:pt x="4761" y="4120"/>
                      </a:lnTo>
                      <a:lnTo>
                        <a:pt x="4770" y="4121"/>
                      </a:lnTo>
                      <a:lnTo>
                        <a:pt x="4781" y="4121"/>
                      </a:lnTo>
                      <a:lnTo>
                        <a:pt x="4786" y="4122"/>
                      </a:lnTo>
                      <a:lnTo>
                        <a:pt x="4790" y="4123"/>
                      </a:lnTo>
                      <a:lnTo>
                        <a:pt x="4794" y="4127"/>
                      </a:lnTo>
                      <a:lnTo>
                        <a:pt x="4795" y="4130"/>
                      </a:lnTo>
                      <a:lnTo>
                        <a:pt x="4794" y="4133"/>
                      </a:lnTo>
                      <a:lnTo>
                        <a:pt x="4790" y="4136"/>
                      </a:lnTo>
                      <a:lnTo>
                        <a:pt x="4786" y="4138"/>
                      </a:lnTo>
                      <a:lnTo>
                        <a:pt x="4781" y="4139"/>
                      </a:lnTo>
                      <a:lnTo>
                        <a:pt x="4766" y="4139"/>
                      </a:lnTo>
                      <a:lnTo>
                        <a:pt x="4753" y="4139"/>
                      </a:lnTo>
                      <a:lnTo>
                        <a:pt x="4742" y="4143"/>
                      </a:lnTo>
                      <a:lnTo>
                        <a:pt x="4734" y="4143"/>
                      </a:lnTo>
                      <a:lnTo>
                        <a:pt x="4733" y="4140"/>
                      </a:lnTo>
                      <a:lnTo>
                        <a:pt x="4733" y="4136"/>
                      </a:lnTo>
                      <a:lnTo>
                        <a:pt x="4733" y="4133"/>
                      </a:lnTo>
                      <a:lnTo>
                        <a:pt x="4734" y="4129"/>
                      </a:lnTo>
                      <a:lnTo>
                        <a:pt x="4735" y="4126"/>
                      </a:lnTo>
                      <a:lnTo>
                        <a:pt x="4738" y="4123"/>
                      </a:lnTo>
                      <a:lnTo>
                        <a:pt x="4740" y="4122"/>
                      </a:lnTo>
                      <a:lnTo>
                        <a:pt x="4744" y="4121"/>
                      </a:lnTo>
                      <a:close/>
                      <a:moveTo>
                        <a:pt x="4766" y="4650"/>
                      </a:moveTo>
                      <a:lnTo>
                        <a:pt x="4777" y="4647"/>
                      </a:lnTo>
                      <a:lnTo>
                        <a:pt x="4790" y="4641"/>
                      </a:lnTo>
                      <a:lnTo>
                        <a:pt x="4800" y="4634"/>
                      </a:lnTo>
                      <a:lnTo>
                        <a:pt x="4813" y="4628"/>
                      </a:lnTo>
                      <a:lnTo>
                        <a:pt x="4830" y="4620"/>
                      </a:lnTo>
                      <a:lnTo>
                        <a:pt x="4846" y="4613"/>
                      </a:lnTo>
                      <a:lnTo>
                        <a:pt x="4853" y="4609"/>
                      </a:lnTo>
                      <a:lnTo>
                        <a:pt x="4860" y="4604"/>
                      </a:lnTo>
                      <a:lnTo>
                        <a:pt x="4871" y="4595"/>
                      </a:lnTo>
                      <a:lnTo>
                        <a:pt x="4883" y="4587"/>
                      </a:lnTo>
                      <a:lnTo>
                        <a:pt x="4886" y="4585"/>
                      </a:lnTo>
                      <a:lnTo>
                        <a:pt x="4887" y="4582"/>
                      </a:lnTo>
                      <a:lnTo>
                        <a:pt x="4887" y="4578"/>
                      </a:lnTo>
                      <a:lnTo>
                        <a:pt x="4887" y="4577"/>
                      </a:lnTo>
                      <a:lnTo>
                        <a:pt x="4881" y="4576"/>
                      </a:lnTo>
                      <a:lnTo>
                        <a:pt x="4875" y="4576"/>
                      </a:lnTo>
                      <a:lnTo>
                        <a:pt x="4870" y="4577"/>
                      </a:lnTo>
                      <a:lnTo>
                        <a:pt x="4864" y="4577"/>
                      </a:lnTo>
                      <a:lnTo>
                        <a:pt x="4853" y="4578"/>
                      </a:lnTo>
                      <a:lnTo>
                        <a:pt x="4842" y="4580"/>
                      </a:lnTo>
                      <a:lnTo>
                        <a:pt x="4829" y="4581"/>
                      </a:lnTo>
                      <a:lnTo>
                        <a:pt x="4818" y="4582"/>
                      </a:lnTo>
                      <a:lnTo>
                        <a:pt x="4805" y="4585"/>
                      </a:lnTo>
                      <a:lnTo>
                        <a:pt x="4792" y="4586"/>
                      </a:lnTo>
                      <a:lnTo>
                        <a:pt x="4782" y="4589"/>
                      </a:lnTo>
                      <a:lnTo>
                        <a:pt x="4772" y="4591"/>
                      </a:lnTo>
                      <a:lnTo>
                        <a:pt x="4765" y="4595"/>
                      </a:lnTo>
                      <a:lnTo>
                        <a:pt x="4760" y="4602"/>
                      </a:lnTo>
                      <a:lnTo>
                        <a:pt x="4756" y="4608"/>
                      </a:lnTo>
                      <a:lnTo>
                        <a:pt x="4752" y="4613"/>
                      </a:lnTo>
                      <a:lnTo>
                        <a:pt x="4760" y="4620"/>
                      </a:lnTo>
                      <a:lnTo>
                        <a:pt x="4766" y="4628"/>
                      </a:lnTo>
                      <a:lnTo>
                        <a:pt x="4766" y="4641"/>
                      </a:lnTo>
                      <a:lnTo>
                        <a:pt x="4766" y="4650"/>
                      </a:lnTo>
                      <a:close/>
                      <a:moveTo>
                        <a:pt x="4664" y="4309"/>
                      </a:moveTo>
                      <a:lnTo>
                        <a:pt x="4667" y="4310"/>
                      </a:lnTo>
                      <a:lnTo>
                        <a:pt x="4667" y="4314"/>
                      </a:lnTo>
                      <a:lnTo>
                        <a:pt x="4667" y="4319"/>
                      </a:lnTo>
                      <a:lnTo>
                        <a:pt x="4664" y="4323"/>
                      </a:lnTo>
                      <a:lnTo>
                        <a:pt x="4658" y="4323"/>
                      </a:lnTo>
                      <a:lnTo>
                        <a:pt x="4650" y="4323"/>
                      </a:lnTo>
                      <a:lnTo>
                        <a:pt x="4646" y="4331"/>
                      </a:lnTo>
                      <a:lnTo>
                        <a:pt x="4643" y="4340"/>
                      </a:lnTo>
                      <a:lnTo>
                        <a:pt x="4643" y="4345"/>
                      </a:lnTo>
                      <a:lnTo>
                        <a:pt x="4643" y="4350"/>
                      </a:lnTo>
                      <a:lnTo>
                        <a:pt x="4643" y="4354"/>
                      </a:lnTo>
                      <a:lnTo>
                        <a:pt x="4645" y="4359"/>
                      </a:lnTo>
                      <a:lnTo>
                        <a:pt x="4652" y="4362"/>
                      </a:lnTo>
                      <a:lnTo>
                        <a:pt x="4659" y="4365"/>
                      </a:lnTo>
                      <a:lnTo>
                        <a:pt x="4660" y="4365"/>
                      </a:lnTo>
                      <a:lnTo>
                        <a:pt x="4661" y="4366"/>
                      </a:lnTo>
                      <a:lnTo>
                        <a:pt x="4661" y="4367"/>
                      </a:lnTo>
                      <a:lnTo>
                        <a:pt x="4660" y="4370"/>
                      </a:lnTo>
                      <a:lnTo>
                        <a:pt x="4658" y="4374"/>
                      </a:lnTo>
                      <a:lnTo>
                        <a:pt x="4655" y="4377"/>
                      </a:lnTo>
                      <a:lnTo>
                        <a:pt x="4651" y="4377"/>
                      </a:lnTo>
                      <a:lnTo>
                        <a:pt x="4647" y="4376"/>
                      </a:lnTo>
                      <a:lnTo>
                        <a:pt x="4643" y="4376"/>
                      </a:lnTo>
                      <a:lnTo>
                        <a:pt x="4641" y="4377"/>
                      </a:lnTo>
                      <a:lnTo>
                        <a:pt x="4637" y="4383"/>
                      </a:lnTo>
                      <a:lnTo>
                        <a:pt x="4635" y="4388"/>
                      </a:lnTo>
                      <a:lnTo>
                        <a:pt x="4634" y="4390"/>
                      </a:lnTo>
                      <a:lnTo>
                        <a:pt x="4633" y="4393"/>
                      </a:lnTo>
                      <a:lnTo>
                        <a:pt x="4632" y="4393"/>
                      </a:lnTo>
                      <a:lnTo>
                        <a:pt x="4630" y="4392"/>
                      </a:lnTo>
                      <a:lnTo>
                        <a:pt x="4629" y="4388"/>
                      </a:lnTo>
                      <a:lnTo>
                        <a:pt x="4629" y="4383"/>
                      </a:lnTo>
                      <a:lnTo>
                        <a:pt x="4630" y="4376"/>
                      </a:lnTo>
                      <a:lnTo>
                        <a:pt x="4630" y="4370"/>
                      </a:lnTo>
                      <a:lnTo>
                        <a:pt x="4634" y="4359"/>
                      </a:lnTo>
                      <a:lnTo>
                        <a:pt x="4637" y="4348"/>
                      </a:lnTo>
                      <a:lnTo>
                        <a:pt x="4639" y="4337"/>
                      </a:lnTo>
                      <a:lnTo>
                        <a:pt x="4641" y="4327"/>
                      </a:lnTo>
                      <a:lnTo>
                        <a:pt x="4642" y="4318"/>
                      </a:lnTo>
                      <a:lnTo>
                        <a:pt x="4645" y="4309"/>
                      </a:lnTo>
                      <a:lnTo>
                        <a:pt x="4650" y="4306"/>
                      </a:lnTo>
                      <a:lnTo>
                        <a:pt x="4655" y="4305"/>
                      </a:lnTo>
                      <a:lnTo>
                        <a:pt x="4660" y="4306"/>
                      </a:lnTo>
                      <a:lnTo>
                        <a:pt x="4664" y="4309"/>
                      </a:lnTo>
                      <a:close/>
                      <a:moveTo>
                        <a:pt x="4590" y="4358"/>
                      </a:moveTo>
                      <a:lnTo>
                        <a:pt x="4594" y="4359"/>
                      </a:lnTo>
                      <a:lnTo>
                        <a:pt x="4595" y="4363"/>
                      </a:lnTo>
                      <a:lnTo>
                        <a:pt x="4597" y="4368"/>
                      </a:lnTo>
                      <a:lnTo>
                        <a:pt x="4595" y="4372"/>
                      </a:lnTo>
                      <a:lnTo>
                        <a:pt x="4594" y="4375"/>
                      </a:lnTo>
                      <a:lnTo>
                        <a:pt x="4590" y="4376"/>
                      </a:lnTo>
                      <a:lnTo>
                        <a:pt x="4585" y="4377"/>
                      </a:lnTo>
                      <a:lnTo>
                        <a:pt x="4581" y="4377"/>
                      </a:lnTo>
                      <a:lnTo>
                        <a:pt x="4580" y="4374"/>
                      </a:lnTo>
                      <a:lnTo>
                        <a:pt x="4580" y="4370"/>
                      </a:lnTo>
                      <a:lnTo>
                        <a:pt x="4580" y="4367"/>
                      </a:lnTo>
                      <a:lnTo>
                        <a:pt x="4582" y="4363"/>
                      </a:lnTo>
                      <a:lnTo>
                        <a:pt x="4586" y="4359"/>
                      </a:lnTo>
                      <a:lnTo>
                        <a:pt x="4590" y="4358"/>
                      </a:lnTo>
                      <a:close/>
                      <a:moveTo>
                        <a:pt x="4628" y="4324"/>
                      </a:moveTo>
                      <a:lnTo>
                        <a:pt x="4630" y="4324"/>
                      </a:lnTo>
                      <a:lnTo>
                        <a:pt x="4633" y="4327"/>
                      </a:lnTo>
                      <a:lnTo>
                        <a:pt x="4633" y="4328"/>
                      </a:lnTo>
                      <a:lnTo>
                        <a:pt x="4634" y="4332"/>
                      </a:lnTo>
                      <a:lnTo>
                        <a:pt x="4633" y="4337"/>
                      </a:lnTo>
                      <a:lnTo>
                        <a:pt x="4633" y="4342"/>
                      </a:lnTo>
                      <a:lnTo>
                        <a:pt x="4628" y="4359"/>
                      </a:lnTo>
                      <a:lnTo>
                        <a:pt x="4623" y="4374"/>
                      </a:lnTo>
                      <a:lnTo>
                        <a:pt x="4619" y="4375"/>
                      </a:lnTo>
                      <a:lnTo>
                        <a:pt x="4613" y="4374"/>
                      </a:lnTo>
                      <a:lnTo>
                        <a:pt x="4610" y="4372"/>
                      </a:lnTo>
                      <a:lnTo>
                        <a:pt x="4608" y="4368"/>
                      </a:lnTo>
                      <a:lnTo>
                        <a:pt x="4606" y="4361"/>
                      </a:lnTo>
                      <a:lnTo>
                        <a:pt x="4604" y="4353"/>
                      </a:lnTo>
                      <a:lnTo>
                        <a:pt x="4606" y="4345"/>
                      </a:lnTo>
                      <a:lnTo>
                        <a:pt x="4608" y="4337"/>
                      </a:lnTo>
                      <a:lnTo>
                        <a:pt x="4613" y="4331"/>
                      </a:lnTo>
                      <a:lnTo>
                        <a:pt x="4619" y="4326"/>
                      </a:lnTo>
                      <a:lnTo>
                        <a:pt x="4621" y="4324"/>
                      </a:lnTo>
                      <a:lnTo>
                        <a:pt x="4624" y="4323"/>
                      </a:lnTo>
                      <a:lnTo>
                        <a:pt x="4625" y="4323"/>
                      </a:lnTo>
                      <a:lnTo>
                        <a:pt x="4628" y="4324"/>
                      </a:lnTo>
                      <a:close/>
                      <a:moveTo>
                        <a:pt x="4730" y="4561"/>
                      </a:moveTo>
                      <a:lnTo>
                        <a:pt x="4740" y="4559"/>
                      </a:lnTo>
                      <a:lnTo>
                        <a:pt x="4751" y="4559"/>
                      </a:lnTo>
                      <a:lnTo>
                        <a:pt x="4761" y="4559"/>
                      </a:lnTo>
                      <a:lnTo>
                        <a:pt x="4772" y="4561"/>
                      </a:lnTo>
                      <a:lnTo>
                        <a:pt x="4774" y="4567"/>
                      </a:lnTo>
                      <a:lnTo>
                        <a:pt x="4774" y="4571"/>
                      </a:lnTo>
                      <a:lnTo>
                        <a:pt x="4774" y="4574"/>
                      </a:lnTo>
                      <a:lnTo>
                        <a:pt x="4772" y="4576"/>
                      </a:lnTo>
                      <a:lnTo>
                        <a:pt x="4761" y="4578"/>
                      </a:lnTo>
                      <a:lnTo>
                        <a:pt x="4752" y="4577"/>
                      </a:lnTo>
                      <a:lnTo>
                        <a:pt x="4743" y="4574"/>
                      </a:lnTo>
                      <a:lnTo>
                        <a:pt x="4735" y="4572"/>
                      </a:lnTo>
                      <a:lnTo>
                        <a:pt x="4731" y="4571"/>
                      </a:lnTo>
                      <a:lnTo>
                        <a:pt x="4729" y="4567"/>
                      </a:lnTo>
                      <a:lnTo>
                        <a:pt x="4729" y="4565"/>
                      </a:lnTo>
                      <a:lnTo>
                        <a:pt x="4729" y="4564"/>
                      </a:lnTo>
                      <a:lnTo>
                        <a:pt x="4729" y="4563"/>
                      </a:lnTo>
                      <a:lnTo>
                        <a:pt x="4730" y="4561"/>
                      </a:lnTo>
                      <a:close/>
                      <a:moveTo>
                        <a:pt x="4687" y="4567"/>
                      </a:moveTo>
                      <a:lnTo>
                        <a:pt x="4689" y="4571"/>
                      </a:lnTo>
                      <a:lnTo>
                        <a:pt x="4689" y="4573"/>
                      </a:lnTo>
                      <a:lnTo>
                        <a:pt x="4687" y="4576"/>
                      </a:lnTo>
                      <a:lnTo>
                        <a:pt x="4686" y="4578"/>
                      </a:lnTo>
                      <a:lnTo>
                        <a:pt x="4682" y="4583"/>
                      </a:lnTo>
                      <a:lnTo>
                        <a:pt x="4678" y="4587"/>
                      </a:lnTo>
                      <a:lnTo>
                        <a:pt x="4674" y="4590"/>
                      </a:lnTo>
                      <a:lnTo>
                        <a:pt x="4670" y="4590"/>
                      </a:lnTo>
                      <a:lnTo>
                        <a:pt x="4668" y="4590"/>
                      </a:lnTo>
                      <a:lnTo>
                        <a:pt x="4667" y="4590"/>
                      </a:lnTo>
                      <a:lnTo>
                        <a:pt x="4665" y="4589"/>
                      </a:lnTo>
                      <a:lnTo>
                        <a:pt x="4665" y="4587"/>
                      </a:lnTo>
                      <a:lnTo>
                        <a:pt x="4664" y="4583"/>
                      </a:lnTo>
                      <a:lnTo>
                        <a:pt x="4664" y="4580"/>
                      </a:lnTo>
                      <a:lnTo>
                        <a:pt x="4665" y="4577"/>
                      </a:lnTo>
                      <a:lnTo>
                        <a:pt x="4667" y="4574"/>
                      </a:lnTo>
                      <a:lnTo>
                        <a:pt x="4670" y="4571"/>
                      </a:lnTo>
                      <a:lnTo>
                        <a:pt x="4674" y="4567"/>
                      </a:lnTo>
                      <a:lnTo>
                        <a:pt x="4678" y="4564"/>
                      </a:lnTo>
                      <a:lnTo>
                        <a:pt x="4682" y="4563"/>
                      </a:lnTo>
                      <a:lnTo>
                        <a:pt x="4685" y="4563"/>
                      </a:lnTo>
                      <a:lnTo>
                        <a:pt x="4686" y="4564"/>
                      </a:lnTo>
                      <a:lnTo>
                        <a:pt x="4687" y="4565"/>
                      </a:lnTo>
                      <a:lnTo>
                        <a:pt x="4687" y="4567"/>
                      </a:lnTo>
                      <a:close/>
                      <a:moveTo>
                        <a:pt x="4572" y="4725"/>
                      </a:moveTo>
                      <a:lnTo>
                        <a:pt x="4569" y="4727"/>
                      </a:lnTo>
                      <a:lnTo>
                        <a:pt x="4568" y="4729"/>
                      </a:lnTo>
                      <a:lnTo>
                        <a:pt x="4567" y="4730"/>
                      </a:lnTo>
                      <a:lnTo>
                        <a:pt x="4564" y="4730"/>
                      </a:lnTo>
                      <a:lnTo>
                        <a:pt x="4564" y="4725"/>
                      </a:lnTo>
                      <a:lnTo>
                        <a:pt x="4564" y="4720"/>
                      </a:lnTo>
                      <a:lnTo>
                        <a:pt x="4567" y="4720"/>
                      </a:lnTo>
                      <a:lnTo>
                        <a:pt x="4568" y="4718"/>
                      </a:lnTo>
                      <a:lnTo>
                        <a:pt x="4569" y="4717"/>
                      </a:lnTo>
                      <a:lnTo>
                        <a:pt x="4572" y="4720"/>
                      </a:lnTo>
                      <a:lnTo>
                        <a:pt x="4572" y="4725"/>
                      </a:lnTo>
                      <a:close/>
                      <a:moveTo>
                        <a:pt x="4711" y="4580"/>
                      </a:moveTo>
                      <a:lnTo>
                        <a:pt x="4711" y="4582"/>
                      </a:lnTo>
                      <a:lnTo>
                        <a:pt x="4709" y="4583"/>
                      </a:lnTo>
                      <a:lnTo>
                        <a:pt x="4708" y="4583"/>
                      </a:lnTo>
                      <a:lnTo>
                        <a:pt x="4707" y="4583"/>
                      </a:lnTo>
                      <a:lnTo>
                        <a:pt x="4703" y="4580"/>
                      </a:lnTo>
                      <a:lnTo>
                        <a:pt x="4703" y="4577"/>
                      </a:lnTo>
                      <a:lnTo>
                        <a:pt x="4704" y="4576"/>
                      </a:lnTo>
                      <a:lnTo>
                        <a:pt x="4705" y="4574"/>
                      </a:lnTo>
                      <a:lnTo>
                        <a:pt x="4707" y="4576"/>
                      </a:lnTo>
                      <a:lnTo>
                        <a:pt x="4709" y="4578"/>
                      </a:lnTo>
                      <a:lnTo>
                        <a:pt x="4711" y="4580"/>
                      </a:lnTo>
                      <a:close/>
                      <a:moveTo>
                        <a:pt x="4648" y="4250"/>
                      </a:moveTo>
                      <a:lnTo>
                        <a:pt x="4650" y="4248"/>
                      </a:lnTo>
                      <a:lnTo>
                        <a:pt x="4651" y="4245"/>
                      </a:lnTo>
                      <a:lnTo>
                        <a:pt x="4652" y="4244"/>
                      </a:lnTo>
                      <a:lnTo>
                        <a:pt x="4655" y="4243"/>
                      </a:lnTo>
                      <a:lnTo>
                        <a:pt x="4658" y="4244"/>
                      </a:lnTo>
                      <a:lnTo>
                        <a:pt x="4659" y="4245"/>
                      </a:lnTo>
                      <a:lnTo>
                        <a:pt x="4660" y="4248"/>
                      </a:lnTo>
                      <a:lnTo>
                        <a:pt x="4660" y="4250"/>
                      </a:lnTo>
                      <a:lnTo>
                        <a:pt x="4660" y="4254"/>
                      </a:lnTo>
                      <a:lnTo>
                        <a:pt x="4659" y="4256"/>
                      </a:lnTo>
                      <a:lnTo>
                        <a:pt x="4658" y="4258"/>
                      </a:lnTo>
                      <a:lnTo>
                        <a:pt x="4655" y="4258"/>
                      </a:lnTo>
                      <a:lnTo>
                        <a:pt x="4652" y="4258"/>
                      </a:lnTo>
                      <a:lnTo>
                        <a:pt x="4651" y="4256"/>
                      </a:lnTo>
                      <a:lnTo>
                        <a:pt x="4650" y="4254"/>
                      </a:lnTo>
                      <a:lnTo>
                        <a:pt x="4648" y="4250"/>
                      </a:lnTo>
                      <a:close/>
                      <a:moveTo>
                        <a:pt x="4703" y="4135"/>
                      </a:moveTo>
                      <a:lnTo>
                        <a:pt x="4703" y="4138"/>
                      </a:lnTo>
                      <a:lnTo>
                        <a:pt x="4702" y="4139"/>
                      </a:lnTo>
                      <a:lnTo>
                        <a:pt x="4700" y="4139"/>
                      </a:lnTo>
                      <a:lnTo>
                        <a:pt x="4696" y="4139"/>
                      </a:lnTo>
                      <a:lnTo>
                        <a:pt x="4696" y="4139"/>
                      </a:lnTo>
                      <a:lnTo>
                        <a:pt x="4695" y="4138"/>
                      </a:lnTo>
                      <a:lnTo>
                        <a:pt x="4694" y="4136"/>
                      </a:lnTo>
                      <a:lnTo>
                        <a:pt x="4696" y="4135"/>
                      </a:lnTo>
                      <a:lnTo>
                        <a:pt x="4696" y="4131"/>
                      </a:lnTo>
                      <a:lnTo>
                        <a:pt x="4702" y="4134"/>
                      </a:lnTo>
                      <a:lnTo>
                        <a:pt x="4703" y="4135"/>
                      </a:lnTo>
                      <a:close/>
                      <a:moveTo>
                        <a:pt x="4664" y="4135"/>
                      </a:moveTo>
                      <a:lnTo>
                        <a:pt x="4660" y="4139"/>
                      </a:lnTo>
                      <a:lnTo>
                        <a:pt x="4658" y="4136"/>
                      </a:lnTo>
                      <a:lnTo>
                        <a:pt x="4656" y="4135"/>
                      </a:lnTo>
                      <a:lnTo>
                        <a:pt x="4656" y="4131"/>
                      </a:lnTo>
                      <a:lnTo>
                        <a:pt x="4658" y="4129"/>
                      </a:lnTo>
                      <a:lnTo>
                        <a:pt x="4658" y="4127"/>
                      </a:lnTo>
                      <a:lnTo>
                        <a:pt x="4660" y="4130"/>
                      </a:lnTo>
                      <a:lnTo>
                        <a:pt x="4664" y="4133"/>
                      </a:lnTo>
                      <a:lnTo>
                        <a:pt x="4664" y="4135"/>
                      </a:lnTo>
                      <a:close/>
                      <a:moveTo>
                        <a:pt x="4687" y="4374"/>
                      </a:moveTo>
                      <a:lnTo>
                        <a:pt x="4690" y="4374"/>
                      </a:lnTo>
                      <a:lnTo>
                        <a:pt x="4690" y="4375"/>
                      </a:lnTo>
                      <a:lnTo>
                        <a:pt x="4690" y="4376"/>
                      </a:lnTo>
                      <a:lnTo>
                        <a:pt x="4687" y="4377"/>
                      </a:lnTo>
                      <a:lnTo>
                        <a:pt x="4685" y="4377"/>
                      </a:lnTo>
                      <a:lnTo>
                        <a:pt x="4683" y="4376"/>
                      </a:lnTo>
                      <a:lnTo>
                        <a:pt x="4683" y="4375"/>
                      </a:lnTo>
                      <a:lnTo>
                        <a:pt x="4683" y="4374"/>
                      </a:lnTo>
                      <a:lnTo>
                        <a:pt x="4683" y="4370"/>
                      </a:lnTo>
                      <a:lnTo>
                        <a:pt x="4686" y="4370"/>
                      </a:lnTo>
                      <a:lnTo>
                        <a:pt x="4687" y="4370"/>
                      </a:lnTo>
                      <a:lnTo>
                        <a:pt x="4687" y="4371"/>
                      </a:lnTo>
                      <a:lnTo>
                        <a:pt x="4687" y="4374"/>
                      </a:lnTo>
                      <a:close/>
                      <a:moveTo>
                        <a:pt x="4711" y="4406"/>
                      </a:moveTo>
                      <a:lnTo>
                        <a:pt x="4708" y="4411"/>
                      </a:lnTo>
                      <a:lnTo>
                        <a:pt x="4707" y="4411"/>
                      </a:lnTo>
                      <a:lnTo>
                        <a:pt x="4703" y="4409"/>
                      </a:lnTo>
                      <a:lnTo>
                        <a:pt x="4703" y="4406"/>
                      </a:lnTo>
                      <a:lnTo>
                        <a:pt x="4703" y="4403"/>
                      </a:lnTo>
                      <a:lnTo>
                        <a:pt x="4707" y="4399"/>
                      </a:lnTo>
                      <a:lnTo>
                        <a:pt x="4709" y="4403"/>
                      </a:lnTo>
                      <a:lnTo>
                        <a:pt x="4711" y="4406"/>
                      </a:lnTo>
                      <a:close/>
                      <a:moveTo>
                        <a:pt x="4512" y="3307"/>
                      </a:moveTo>
                      <a:lnTo>
                        <a:pt x="4512" y="3311"/>
                      </a:lnTo>
                      <a:lnTo>
                        <a:pt x="4508" y="3311"/>
                      </a:lnTo>
                      <a:lnTo>
                        <a:pt x="4507" y="3310"/>
                      </a:lnTo>
                      <a:lnTo>
                        <a:pt x="4507" y="3307"/>
                      </a:lnTo>
                      <a:lnTo>
                        <a:pt x="4507" y="3307"/>
                      </a:lnTo>
                      <a:lnTo>
                        <a:pt x="4507" y="3303"/>
                      </a:lnTo>
                      <a:lnTo>
                        <a:pt x="4507" y="3301"/>
                      </a:lnTo>
                      <a:lnTo>
                        <a:pt x="4508" y="3299"/>
                      </a:lnTo>
                      <a:lnTo>
                        <a:pt x="4512" y="3302"/>
                      </a:lnTo>
                      <a:lnTo>
                        <a:pt x="4516" y="3303"/>
                      </a:lnTo>
                      <a:lnTo>
                        <a:pt x="4516" y="3305"/>
                      </a:lnTo>
                      <a:lnTo>
                        <a:pt x="4516" y="3306"/>
                      </a:lnTo>
                      <a:lnTo>
                        <a:pt x="4512" y="3307"/>
                      </a:lnTo>
                      <a:close/>
                      <a:moveTo>
                        <a:pt x="4437" y="3257"/>
                      </a:moveTo>
                      <a:lnTo>
                        <a:pt x="4437" y="3259"/>
                      </a:lnTo>
                      <a:lnTo>
                        <a:pt x="4435" y="3262"/>
                      </a:lnTo>
                      <a:lnTo>
                        <a:pt x="4433" y="3262"/>
                      </a:lnTo>
                      <a:lnTo>
                        <a:pt x="4432" y="3262"/>
                      </a:lnTo>
                      <a:lnTo>
                        <a:pt x="4428" y="3259"/>
                      </a:lnTo>
                      <a:lnTo>
                        <a:pt x="4427" y="3257"/>
                      </a:lnTo>
                      <a:lnTo>
                        <a:pt x="4425" y="3255"/>
                      </a:lnTo>
                      <a:lnTo>
                        <a:pt x="4425" y="3253"/>
                      </a:lnTo>
                      <a:lnTo>
                        <a:pt x="4432" y="3249"/>
                      </a:lnTo>
                      <a:lnTo>
                        <a:pt x="4437" y="3246"/>
                      </a:lnTo>
                      <a:lnTo>
                        <a:pt x="4437" y="3254"/>
                      </a:lnTo>
                      <a:lnTo>
                        <a:pt x="4437" y="3257"/>
                      </a:lnTo>
                      <a:close/>
                      <a:moveTo>
                        <a:pt x="4729" y="3410"/>
                      </a:moveTo>
                      <a:lnTo>
                        <a:pt x="4729" y="3415"/>
                      </a:lnTo>
                      <a:lnTo>
                        <a:pt x="4729" y="3416"/>
                      </a:lnTo>
                      <a:lnTo>
                        <a:pt x="4726" y="3416"/>
                      </a:lnTo>
                      <a:lnTo>
                        <a:pt x="4725" y="3415"/>
                      </a:lnTo>
                      <a:lnTo>
                        <a:pt x="4724" y="3415"/>
                      </a:lnTo>
                      <a:lnTo>
                        <a:pt x="4720" y="3413"/>
                      </a:lnTo>
                      <a:lnTo>
                        <a:pt x="4718" y="3411"/>
                      </a:lnTo>
                      <a:lnTo>
                        <a:pt x="4718" y="3408"/>
                      </a:lnTo>
                      <a:lnTo>
                        <a:pt x="4718" y="3403"/>
                      </a:lnTo>
                      <a:lnTo>
                        <a:pt x="4726" y="3407"/>
                      </a:lnTo>
                      <a:lnTo>
                        <a:pt x="4729" y="3410"/>
                      </a:lnTo>
                      <a:close/>
                      <a:moveTo>
                        <a:pt x="4457" y="3105"/>
                      </a:moveTo>
                      <a:lnTo>
                        <a:pt x="4460" y="3109"/>
                      </a:lnTo>
                      <a:lnTo>
                        <a:pt x="4460" y="3113"/>
                      </a:lnTo>
                      <a:lnTo>
                        <a:pt x="4457" y="3112"/>
                      </a:lnTo>
                      <a:lnTo>
                        <a:pt x="4453" y="3109"/>
                      </a:lnTo>
                      <a:lnTo>
                        <a:pt x="4453" y="3108"/>
                      </a:lnTo>
                      <a:lnTo>
                        <a:pt x="4451" y="3106"/>
                      </a:lnTo>
                      <a:lnTo>
                        <a:pt x="4451" y="3105"/>
                      </a:lnTo>
                      <a:lnTo>
                        <a:pt x="4453" y="3105"/>
                      </a:lnTo>
                      <a:lnTo>
                        <a:pt x="4454" y="3102"/>
                      </a:lnTo>
                      <a:lnTo>
                        <a:pt x="4455" y="3104"/>
                      </a:lnTo>
                      <a:lnTo>
                        <a:pt x="4457" y="3104"/>
                      </a:lnTo>
                      <a:lnTo>
                        <a:pt x="4457" y="3105"/>
                      </a:lnTo>
                      <a:close/>
                      <a:moveTo>
                        <a:pt x="4659" y="3188"/>
                      </a:moveTo>
                      <a:lnTo>
                        <a:pt x="4661" y="3189"/>
                      </a:lnTo>
                      <a:lnTo>
                        <a:pt x="4663" y="3191"/>
                      </a:lnTo>
                      <a:lnTo>
                        <a:pt x="4661" y="3192"/>
                      </a:lnTo>
                      <a:lnTo>
                        <a:pt x="4659" y="3193"/>
                      </a:lnTo>
                      <a:lnTo>
                        <a:pt x="4658" y="3192"/>
                      </a:lnTo>
                      <a:lnTo>
                        <a:pt x="4655" y="3188"/>
                      </a:lnTo>
                      <a:lnTo>
                        <a:pt x="4654" y="3187"/>
                      </a:lnTo>
                      <a:lnTo>
                        <a:pt x="4652" y="3185"/>
                      </a:lnTo>
                      <a:lnTo>
                        <a:pt x="4652" y="3185"/>
                      </a:lnTo>
                      <a:lnTo>
                        <a:pt x="4652" y="3184"/>
                      </a:lnTo>
                      <a:lnTo>
                        <a:pt x="4652" y="3184"/>
                      </a:lnTo>
                      <a:lnTo>
                        <a:pt x="4655" y="3183"/>
                      </a:lnTo>
                      <a:lnTo>
                        <a:pt x="4658" y="3181"/>
                      </a:lnTo>
                      <a:lnTo>
                        <a:pt x="4659" y="3181"/>
                      </a:lnTo>
                      <a:lnTo>
                        <a:pt x="4659" y="3184"/>
                      </a:lnTo>
                      <a:lnTo>
                        <a:pt x="4659" y="3188"/>
                      </a:lnTo>
                      <a:close/>
                      <a:moveTo>
                        <a:pt x="4447" y="3330"/>
                      </a:moveTo>
                      <a:lnTo>
                        <a:pt x="4446" y="3330"/>
                      </a:lnTo>
                      <a:lnTo>
                        <a:pt x="4441" y="3330"/>
                      </a:lnTo>
                      <a:lnTo>
                        <a:pt x="4441" y="3327"/>
                      </a:lnTo>
                      <a:lnTo>
                        <a:pt x="4445" y="3323"/>
                      </a:lnTo>
                      <a:lnTo>
                        <a:pt x="4447" y="3320"/>
                      </a:lnTo>
                      <a:lnTo>
                        <a:pt x="4449" y="3319"/>
                      </a:lnTo>
                      <a:lnTo>
                        <a:pt x="4449" y="3319"/>
                      </a:lnTo>
                      <a:lnTo>
                        <a:pt x="4451" y="3320"/>
                      </a:lnTo>
                      <a:lnTo>
                        <a:pt x="4453" y="3321"/>
                      </a:lnTo>
                      <a:lnTo>
                        <a:pt x="4453" y="3324"/>
                      </a:lnTo>
                      <a:lnTo>
                        <a:pt x="4447" y="3330"/>
                      </a:lnTo>
                      <a:close/>
                      <a:moveTo>
                        <a:pt x="4499" y="2729"/>
                      </a:moveTo>
                      <a:lnTo>
                        <a:pt x="4493" y="2729"/>
                      </a:lnTo>
                      <a:lnTo>
                        <a:pt x="4490" y="2729"/>
                      </a:lnTo>
                      <a:lnTo>
                        <a:pt x="4488" y="2728"/>
                      </a:lnTo>
                      <a:lnTo>
                        <a:pt x="4488" y="2727"/>
                      </a:lnTo>
                      <a:lnTo>
                        <a:pt x="4488" y="2723"/>
                      </a:lnTo>
                      <a:lnTo>
                        <a:pt x="4488" y="2723"/>
                      </a:lnTo>
                      <a:lnTo>
                        <a:pt x="4488" y="2720"/>
                      </a:lnTo>
                      <a:lnTo>
                        <a:pt x="4490" y="2719"/>
                      </a:lnTo>
                      <a:lnTo>
                        <a:pt x="4493" y="2718"/>
                      </a:lnTo>
                      <a:lnTo>
                        <a:pt x="4497" y="2719"/>
                      </a:lnTo>
                      <a:lnTo>
                        <a:pt x="4498" y="2721"/>
                      </a:lnTo>
                      <a:lnTo>
                        <a:pt x="4499" y="2725"/>
                      </a:lnTo>
                      <a:lnTo>
                        <a:pt x="4499" y="2729"/>
                      </a:lnTo>
                      <a:close/>
                      <a:moveTo>
                        <a:pt x="4659" y="4287"/>
                      </a:moveTo>
                      <a:lnTo>
                        <a:pt x="4663" y="4289"/>
                      </a:lnTo>
                      <a:lnTo>
                        <a:pt x="4664" y="4292"/>
                      </a:lnTo>
                      <a:lnTo>
                        <a:pt x="4664" y="4293"/>
                      </a:lnTo>
                      <a:lnTo>
                        <a:pt x="4664" y="4297"/>
                      </a:lnTo>
                      <a:lnTo>
                        <a:pt x="4660" y="4297"/>
                      </a:lnTo>
                      <a:lnTo>
                        <a:pt x="4658" y="4296"/>
                      </a:lnTo>
                      <a:lnTo>
                        <a:pt x="4655" y="4295"/>
                      </a:lnTo>
                      <a:lnTo>
                        <a:pt x="4655" y="4292"/>
                      </a:lnTo>
                      <a:lnTo>
                        <a:pt x="4651" y="4291"/>
                      </a:lnTo>
                      <a:lnTo>
                        <a:pt x="4650" y="4288"/>
                      </a:lnTo>
                      <a:lnTo>
                        <a:pt x="4648" y="4285"/>
                      </a:lnTo>
                      <a:lnTo>
                        <a:pt x="4648" y="4282"/>
                      </a:lnTo>
                      <a:lnTo>
                        <a:pt x="4656" y="4284"/>
                      </a:lnTo>
                      <a:lnTo>
                        <a:pt x="4659" y="4287"/>
                      </a:lnTo>
                      <a:close/>
                      <a:moveTo>
                        <a:pt x="4572" y="3137"/>
                      </a:moveTo>
                      <a:lnTo>
                        <a:pt x="4571" y="3141"/>
                      </a:lnTo>
                      <a:lnTo>
                        <a:pt x="4569" y="3144"/>
                      </a:lnTo>
                      <a:lnTo>
                        <a:pt x="4565" y="3146"/>
                      </a:lnTo>
                      <a:lnTo>
                        <a:pt x="4563" y="3146"/>
                      </a:lnTo>
                      <a:lnTo>
                        <a:pt x="4556" y="3144"/>
                      </a:lnTo>
                      <a:lnTo>
                        <a:pt x="4554" y="3143"/>
                      </a:lnTo>
                      <a:lnTo>
                        <a:pt x="4553" y="3140"/>
                      </a:lnTo>
                      <a:lnTo>
                        <a:pt x="4553" y="3137"/>
                      </a:lnTo>
                      <a:lnTo>
                        <a:pt x="4553" y="3134"/>
                      </a:lnTo>
                      <a:lnTo>
                        <a:pt x="4554" y="3131"/>
                      </a:lnTo>
                      <a:lnTo>
                        <a:pt x="4556" y="3128"/>
                      </a:lnTo>
                      <a:lnTo>
                        <a:pt x="4563" y="3127"/>
                      </a:lnTo>
                      <a:lnTo>
                        <a:pt x="4571" y="3135"/>
                      </a:lnTo>
                      <a:lnTo>
                        <a:pt x="4572" y="3137"/>
                      </a:lnTo>
                      <a:close/>
                      <a:moveTo>
                        <a:pt x="4680" y="3415"/>
                      </a:moveTo>
                      <a:lnTo>
                        <a:pt x="4677" y="3416"/>
                      </a:lnTo>
                      <a:lnTo>
                        <a:pt x="4670" y="3419"/>
                      </a:lnTo>
                      <a:lnTo>
                        <a:pt x="4667" y="3419"/>
                      </a:lnTo>
                      <a:lnTo>
                        <a:pt x="4665" y="3416"/>
                      </a:lnTo>
                      <a:lnTo>
                        <a:pt x="4664" y="3413"/>
                      </a:lnTo>
                      <a:lnTo>
                        <a:pt x="4664" y="3410"/>
                      </a:lnTo>
                      <a:lnTo>
                        <a:pt x="4664" y="3408"/>
                      </a:lnTo>
                      <a:lnTo>
                        <a:pt x="4665" y="3407"/>
                      </a:lnTo>
                      <a:lnTo>
                        <a:pt x="4669" y="3404"/>
                      </a:lnTo>
                      <a:lnTo>
                        <a:pt x="4674" y="3403"/>
                      </a:lnTo>
                      <a:lnTo>
                        <a:pt x="4677" y="3404"/>
                      </a:lnTo>
                      <a:lnTo>
                        <a:pt x="4680" y="3407"/>
                      </a:lnTo>
                      <a:lnTo>
                        <a:pt x="4680" y="3411"/>
                      </a:lnTo>
                      <a:lnTo>
                        <a:pt x="4680" y="3415"/>
                      </a:lnTo>
                      <a:close/>
                      <a:moveTo>
                        <a:pt x="4525" y="2760"/>
                      </a:moveTo>
                      <a:lnTo>
                        <a:pt x="4523" y="2762"/>
                      </a:lnTo>
                      <a:lnTo>
                        <a:pt x="4521" y="2763"/>
                      </a:lnTo>
                      <a:lnTo>
                        <a:pt x="4519" y="2762"/>
                      </a:lnTo>
                      <a:lnTo>
                        <a:pt x="4519" y="2760"/>
                      </a:lnTo>
                      <a:lnTo>
                        <a:pt x="4519" y="2756"/>
                      </a:lnTo>
                      <a:lnTo>
                        <a:pt x="4519" y="2754"/>
                      </a:lnTo>
                      <a:lnTo>
                        <a:pt x="4520" y="2753"/>
                      </a:lnTo>
                      <a:lnTo>
                        <a:pt x="4521" y="2753"/>
                      </a:lnTo>
                      <a:lnTo>
                        <a:pt x="4524" y="2753"/>
                      </a:lnTo>
                      <a:lnTo>
                        <a:pt x="4525" y="2754"/>
                      </a:lnTo>
                      <a:lnTo>
                        <a:pt x="4525" y="2756"/>
                      </a:lnTo>
                      <a:lnTo>
                        <a:pt x="4525" y="2760"/>
                      </a:lnTo>
                      <a:close/>
                      <a:moveTo>
                        <a:pt x="4647" y="4742"/>
                      </a:moveTo>
                      <a:lnTo>
                        <a:pt x="4641" y="4744"/>
                      </a:lnTo>
                      <a:lnTo>
                        <a:pt x="4637" y="4745"/>
                      </a:lnTo>
                      <a:lnTo>
                        <a:pt x="4637" y="4742"/>
                      </a:lnTo>
                      <a:lnTo>
                        <a:pt x="4638" y="4740"/>
                      </a:lnTo>
                      <a:lnTo>
                        <a:pt x="4639" y="4738"/>
                      </a:lnTo>
                      <a:lnTo>
                        <a:pt x="4642" y="4738"/>
                      </a:lnTo>
                      <a:lnTo>
                        <a:pt x="4650" y="4733"/>
                      </a:lnTo>
                      <a:lnTo>
                        <a:pt x="4656" y="4730"/>
                      </a:lnTo>
                      <a:lnTo>
                        <a:pt x="4656" y="4733"/>
                      </a:lnTo>
                      <a:lnTo>
                        <a:pt x="4654" y="4735"/>
                      </a:lnTo>
                      <a:lnTo>
                        <a:pt x="4651" y="4738"/>
                      </a:lnTo>
                      <a:lnTo>
                        <a:pt x="4647" y="4742"/>
                      </a:lnTo>
                      <a:close/>
                      <a:moveTo>
                        <a:pt x="4568" y="3209"/>
                      </a:moveTo>
                      <a:lnTo>
                        <a:pt x="4568" y="3210"/>
                      </a:lnTo>
                      <a:lnTo>
                        <a:pt x="4564" y="3213"/>
                      </a:lnTo>
                      <a:lnTo>
                        <a:pt x="4564" y="3210"/>
                      </a:lnTo>
                      <a:lnTo>
                        <a:pt x="4564" y="3204"/>
                      </a:lnTo>
                      <a:lnTo>
                        <a:pt x="4564" y="3200"/>
                      </a:lnTo>
                      <a:lnTo>
                        <a:pt x="4564" y="3194"/>
                      </a:lnTo>
                      <a:lnTo>
                        <a:pt x="4565" y="3193"/>
                      </a:lnTo>
                      <a:lnTo>
                        <a:pt x="4565" y="3193"/>
                      </a:lnTo>
                      <a:lnTo>
                        <a:pt x="4567" y="3193"/>
                      </a:lnTo>
                      <a:lnTo>
                        <a:pt x="4568" y="3193"/>
                      </a:lnTo>
                      <a:lnTo>
                        <a:pt x="4569" y="3196"/>
                      </a:lnTo>
                      <a:lnTo>
                        <a:pt x="4569" y="3200"/>
                      </a:lnTo>
                      <a:lnTo>
                        <a:pt x="4568" y="3204"/>
                      </a:lnTo>
                      <a:lnTo>
                        <a:pt x="4568" y="3209"/>
                      </a:lnTo>
                      <a:close/>
                      <a:moveTo>
                        <a:pt x="4633" y="3161"/>
                      </a:moveTo>
                      <a:lnTo>
                        <a:pt x="4633" y="3163"/>
                      </a:lnTo>
                      <a:lnTo>
                        <a:pt x="4633" y="3170"/>
                      </a:lnTo>
                      <a:lnTo>
                        <a:pt x="4629" y="3167"/>
                      </a:lnTo>
                      <a:lnTo>
                        <a:pt x="4624" y="3161"/>
                      </a:lnTo>
                      <a:lnTo>
                        <a:pt x="4623" y="3157"/>
                      </a:lnTo>
                      <a:lnTo>
                        <a:pt x="4621" y="3154"/>
                      </a:lnTo>
                      <a:lnTo>
                        <a:pt x="4621" y="3153"/>
                      </a:lnTo>
                      <a:lnTo>
                        <a:pt x="4621" y="3152"/>
                      </a:lnTo>
                      <a:lnTo>
                        <a:pt x="4623" y="3150"/>
                      </a:lnTo>
                      <a:lnTo>
                        <a:pt x="4624" y="3150"/>
                      </a:lnTo>
                      <a:lnTo>
                        <a:pt x="4626" y="3154"/>
                      </a:lnTo>
                      <a:lnTo>
                        <a:pt x="4633" y="3161"/>
                      </a:lnTo>
                      <a:close/>
                      <a:moveTo>
                        <a:pt x="4495" y="4561"/>
                      </a:moveTo>
                      <a:lnTo>
                        <a:pt x="4506" y="4564"/>
                      </a:lnTo>
                      <a:lnTo>
                        <a:pt x="4516" y="4568"/>
                      </a:lnTo>
                      <a:lnTo>
                        <a:pt x="4527" y="4572"/>
                      </a:lnTo>
                      <a:lnTo>
                        <a:pt x="4537" y="4576"/>
                      </a:lnTo>
                      <a:lnTo>
                        <a:pt x="4540" y="4580"/>
                      </a:lnTo>
                      <a:lnTo>
                        <a:pt x="4545" y="4585"/>
                      </a:lnTo>
                      <a:lnTo>
                        <a:pt x="4549" y="4589"/>
                      </a:lnTo>
                      <a:lnTo>
                        <a:pt x="4555" y="4590"/>
                      </a:lnTo>
                      <a:lnTo>
                        <a:pt x="4567" y="4582"/>
                      </a:lnTo>
                      <a:lnTo>
                        <a:pt x="4577" y="4576"/>
                      </a:lnTo>
                      <a:lnTo>
                        <a:pt x="4591" y="4582"/>
                      </a:lnTo>
                      <a:lnTo>
                        <a:pt x="4606" y="4590"/>
                      </a:lnTo>
                      <a:lnTo>
                        <a:pt x="4611" y="4589"/>
                      </a:lnTo>
                      <a:lnTo>
                        <a:pt x="4616" y="4585"/>
                      </a:lnTo>
                      <a:lnTo>
                        <a:pt x="4620" y="4580"/>
                      </a:lnTo>
                      <a:lnTo>
                        <a:pt x="4624" y="4576"/>
                      </a:lnTo>
                      <a:lnTo>
                        <a:pt x="4626" y="4572"/>
                      </a:lnTo>
                      <a:lnTo>
                        <a:pt x="4630" y="4569"/>
                      </a:lnTo>
                      <a:lnTo>
                        <a:pt x="4635" y="4567"/>
                      </a:lnTo>
                      <a:lnTo>
                        <a:pt x="4642" y="4565"/>
                      </a:lnTo>
                      <a:lnTo>
                        <a:pt x="4645" y="4568"/>
                      </a:lnTo>
                      <a:lnTo>
                        <a:pt x="4651" y="4571"/>
                      </a:lnTo>
                      <a:lnTo>
                        <a:pt x="4659" y="4567"/>
                      </a:lnTo>
                      <a:lnTo>
                        <a:pt x="4664" y="4565"/>
                      </a:lnTo>
                      <a:lnTo>
                        <a:pt x="4661" y="4569"/>
                      </a:lnTo>
                      <a:lnTo>
                        <a:pt x="4658" y="4573"/>
                      </a:lnTo>
                      <a:lnTo>
                        <a:pt x="4652" y="4577"/>
                      </a:lnTo>
                      <a:lnTo>
                        <a:pt x="4646" y="4580"/>
                      </a:lnTo>
                      <a:lnTo>
                        <a:pt x="4637" y="4582"/>
                      </a:lnTo>
                      <a:lnTo>
                        <a:pt x="4628" y="4585"/>
                      </a:lnTo>
                      <a:lnTo>
                        <a:pt x="4625" y="4589"/>
                      </a:lnTo>
                      <a:lnTo>
                        <a:pt x="4621" y="4591"/>
                      </a:lnTo>
                      <a:lnTo>
                        <a:pt x="4616" y="4594"/>
                      </a:lnTo>
                      <a:lnTo>
                        <a:pt x="4610" y="4595"/>
                      </a:lnTo>
                      <a:lnTo>
                        <a:pt x="4600" y="4598"/>
                      </a:lnTo>
                      <a:lnTo>
                        <a:pt x="4591" y="4602"/>
                      </a:lnTo>
                      <a:lnTo>
                        <a:pt x="4582" y="4603"/>
                      </a:lnTo>
                      <a:lnTo>
                        <a:pt x="4573" y="4604"/>
                      </a:lnTo>
                      <a:lnTo>
                        <a:pt x="4567" y="4606"/>
                      </a:lnTo>
                      <a:lnTo>
                        <a:pt x="4563" y="4606"/>
                      </a:lnTo>
                      <a:lnTo>
                        <a:pt x="4558" y="4604"/>
                      </a:lnTo>
                      <a:lnTo>
                        <a:pt x="4555" y="4604"/>
                      </a:lnTo>
                      <a:lnTo>
                        <a:pt x="4537" y="4613"/>
                      </a:lnTo>
                      <a:lnTo>
                        <a:pt x="4523" y="4618"/>
                      </a:lnTo>
                      <a:lnTo>
                        <a:pt x="4505" y="4615"/>
                      </a:lnTo>
                      <a:lnTo>
                        <a:pt x="4486" y="4611"/>
                      </a:lnTo>
                      <a:lnTo>
                        <a:pt x="4477" y="4607"/>
                      </a:lnTo>
                      <a:lnTo>
                        <a:pt x="4470" y="4604"/>
                      </a:lnTo>
                      <a:lnTo>
                        <a:pt x="4460" y="4599"/>
                      </a:lnTo>
                      <a:lnTo>
                        <a:pt x="4454" y="4595"/>
                      </a:lnTo>
                      <a:lnTo>
                        <a:pt x="4453" y="4593"/>
                      </a:lnTo>
                      <a:lnTo>
                        <a:pt x="4453" y="4590"/>
                      </a:lnTo>
                      <a:lnTo>
                        <a:pt x="4454" y="4587"/>
                      </a:lnTo>
                      <a:lnTo>
                        <a:pt x="4455" y="4585"/>
                      </a:lnTo>
                      <a:lnTo>
                        <a:pt x="4462" y="4580"/>
                      </a:lnTo>
                      <a:lnTo>
                        <a:pt x="4468" y="4576"/>
                      </a:lnTo>
                      <a:lnTo>
                        <a:pt x="4470" y="4572"/>
                      </a:lnTo>
                      <a:lnTo>
                        <a:pt x="4473" y="4569"/>
                      </a:lnTo>
                      <a:lnTo>
                        <a:pt x="4476" y="4567"/>
                      </a:lnTo>
                      <a:lnTo>
                        <a:pt x="4480" y="4564"/>
                      </a:lnTo>
                      <a:lnTo>
                        <a:pt x="4488" y="4561"/>
                      </a:lnTo>
                      <a:lnTo>
                        <a:pt x="4495" y="4561"/>
                      </a:lnTo>
                      <a:close/>
                      <a:moveTo>
                        <a:pt x="4403" y="4647"/>
                      </a:moveTo>
                      <a:lnTo>
                        <a:pt x="4415" y="4644"/>
                      </a:lnTo>
                      <a:lnTo>
                        <a:pt x="4427" y="4642"/>
                      </a:lnTo>
                      <a:lnTo>
                        <a:pt x="4433" y="4641"/>
                      </a:lnTo>
                      <a:lnTo>
                        <a:pt x="4440" y="4641"/>
                      </a:lnTo>
                      <a:lnTo>
                        <a:pt x="4445" y="4641"/>
                      </a:lnTo>
                      <a:lnTo>
                        <a:pt x="4451" y="4642"/>
                      </a:lnTo>
                      <a:lnTo>
                        <a:pt x="4462" y="4647"/>
                      </a:lnTo>
                      <a:lnTo>
                        <a:pt x="4472" y="4652"/>
                      </a:lnTo>
                      <a:lnTo>
                        <a:pt x="4481" y="4659"/>
                      </a:lnTo>
                      <a:lnTo>
                        <a:pt x="4489" y="4665"/>
                      </a:lnTo>
                      <a:lnTo>
                        <a:pt x="4497" y="4670"/>
                      </a:lnTo>
                      <a:lnTo>
                        <a:pt x="4506" y="4675"/>
                      </a:lnTo>
                      <a:lnTo>
                        <a:pt x="4510" y="4679"/>
                      </a:lnTo>
                      <a:lnTo>
                        <a:pt x="4514" y="4683"/>
                      </a:lnTo>
                      <a:lnTo>
                        <a:pt x="4516" y="4687"/>
                      </a:lnTo>
                      <a:lnTo>
                        <a:pt x="4519" y="4692"/>
                      </a:lnTo>
                      <a:lnTo>
                        <a:pt x="4518" y="4696"/>
                      </a:lnTo>
                      <a:lnTo>
                        <a:pt x="4516" y="4699"/>
                      </a:lnTo>
                      <a:lnTo>
                        <a:pt x="4514" y="4703"/>
                      </a:lnTo>
                      <a:lnTo>
                        <a:pt x="4510" y="4705"/>
                      </a:lnTo>
                      <a:lnTo>
                        <a:pt x="4502" y="4709"/>
                      </a:lnTo>
                      <a:lnTo>
                        <a:pt x="4494" y="4710"/>
                      </a:lnTo>
                      <a:lnTo>
                        <a:pt x="4489" y="4710"/>
                      </a:lnTo>
                      <a:lnTo>
                        <a:pt x="4484" y="4708"/>
                      </a:lnTo>
                      <a:lnTo>
                        <a:pt x="4480" y="4707"/>
                      </a:lnTo>
                      <a:lnTo>
                        <a:pt x="4476" y="4703"/>
                      </a:lnTo>
                      <a:lnTo>
                        <a:pt x="4468" y="4698"/>
                      </a:lnTo>
                      <a:lnTo>
                        <a:pt x="4460" y="4692"/>
                      </a:lnTo>
                      <a:lnTo>
                        <a:pt x="4441" y="4683"/>
                      </a:lnTo>
                      <a:lnTo>
                        <a:pt x="4422" y="4674"/>
                      </a:lnTo>
                      <a:lnTo>
                        <a:pt x="4414" y="4673"/>
                      </a:lnTo>
                      <a:lnTo>
                        <a:pt x="4406" y="4672"/>
                      </a:lnTo>
                      <a:lnTo>
                        <a:pt x="4402" y="4670"/>
                      </a:lnTo>
                      <a:lnTo>
                        <a:pt x="4398" y="4670"/>
                      </a:lnTo>
                      <a:lnTo>
                        <a:pt x="4396" y="4668"/>
                      </a:lnTo>
                      <a:lnTo>
                        <a:pt x="4393" y="4665"/>
                      </a:lnTo>
                      <a:lnTo>
                        <a:pt x="4392" y="4664"/>
                      </a:lnTo>
                      <a:lnTo>
                        <a:pt x="4392" y="4661"/>
                      </a:lnTo>
                      <a:lnTo>
                        <a:pt x="4393" y="4659"/>
                      </a:lnTo>
                      <a:lnTo>
                        <a:pt x="4394" y="4656"/>
                      </a:lnTo>
                      <a:lnTo>
                        <a:pt x="4398" y="4651"/>
                      </a:lnTo>
                      <a:lnTo>
                        <a:pt x="4403" y="4647"/>
                      </a:lnTo>
                      <a:close/>
                      <a:moveTo>
                        <a:pt x="4278" y="4586"/>
                      </a:moveTo>
                      <a:lnTo>
                        <a:pt x="4275" y="4594"/>
                      </a:lnTo>
                      <a:lnTo>
                        <a:pt x="4272" y="4602"/>
                      </a:lnTo>
                      <a:lnTo>
                        <a:pt x="4271" y="4607"/>
                      </a:lnTo>
                      <a:lnTo>
                        <a:pt x="4271" y="4611"/>
                      </a:lnTo>
                      <a:lnTo>
                        <a:pt x="4272" y="4615"/>
                      </a:lnTo>
                      <a:lnTo>
                        <a:pt x="4274" y="4618"/>
                      </a:lnTo>
                      <a:lnTo>
                        <a:pt x="4278" y="4621"/>
                      </a:lnTo>
                      <a:lnTo>
                        <a:pt x="4284" y="4621"/>
                      </a:lnTo>
                      <a:lnTo>
                        <a:pt x="4292" y="4621"/>
                      </a:lnTo>
                      <a:lnTo>
                        <a:pt x="4296" y="4618"/>
                      </a:lnTo>
                      <a:lnTo>
                        <a:pt x="4309" y="4617"/>
                      </a:lnTo>
                      <a:lnTo>
                        <a:pt x="4320" y="4616"/>
                      </a:lnTo>
                      <a:lnTo>
                        <a:pt x="4331" y="4612"/>
                      </a:lnTo>
                      <a:lnTo>
                        <a:pt x="4341" y="4609"/>
                      </a:lnTo>
                      <a:lnTo>
                        <a:pt x="4361" y="4607"/>
                      </a:lnTo>
                      <a:lnTo>
                        <a:pt x="4377" y="4604"/>
                      </a:lnTo>
                      <a:lnTo>
                        <a:pt x="4385" y="4600"/>
                      </a:lnTo>
                      <a:lnTo>
                        <a:pt x="4392" y="4598"/>
                      </a:lnTo>
                      <a:lnTo>
                        <a:pt x="4398" y="4596"/>
                      </a:lnTo>
                      <a:lnTo>
                        <a:pt x="4406" y="4595"/>
                      </a:lnTo>
                      <a:lnTo>
                        <a:pt x="4414" y="4595"/>
                      </a:lnTo>
                      <a:lnTo>
                        <a:pt x="4409" y="4581"/>
                      </a:lnTo>
                      <a:lnTo>
                        <a:pt x="4401" y="4568"/>
                      </a:lnTo>
                      <a:lnTo>
                        <a:pt x="4393" y="4565"/>
                      </a:lnTo>
                      <a:lnTo>
                        <a:pt x="4385" y="4565"/>
                      </a:lnTo>
                      <a:lnTo>
                        <a:pt x="4376" y="4567"/>
                      </a:lnTo>
                      <a:lnTo>
                        <a:pt x="4370" y="4568"/>
                      </a:lnTo>
                      <a:lnTo>
                        <a:pt x="4358" y="4560"/>
                      </a:lnTo>
                      <a:lnTo>
                        <a:pt x="4352" y="4554"/>
                      </a:lnTo>
                      <a:lnTo>
                        <a:pt x="4344" y="4554"/>
                      </a:lnTo>
                      <a:lnTo>
                        <a:pt x="4339" y="4554"/>
                      </a:lnTo>
                      <a:lnTo>
                        <a:pt x="4335" y="4555"/>
                      </a:lnTo>
                      <a:lnTo>
                        <a:pt x="4333" y="4558"/>
                      </a:lnTo>
                      <a:lnTo>
                        <a:pt x="4332" y="4560"/>
                      </a:lnTo>
                      <a:lnTo>
                        <a:pt x="4332" y="4563"/>
                      </a:lnTo>
                      <a:lnTo>
                        <a:pt x="4332" y="4565"/>
                      </a:lnTo>
                      <a:lnTo>
                        <a:pt x="4333" y="4568"/>
                      </a:lnTo>
                      <a:lnTo>
                        <a:pt x="4337" y="4573"/>
                      </a:lnTo>
                      <a:lnTo>
                        <a:pt x="4341" y="4576"/>
                      </a:lnTo>
                      <a:lnTo>
                        <a:pt x="4346" y="4580"/>
                      </a:lnTo>
                      <a:lnTo>
                        <a:pt x="4352" y="4581"/>
                      </a:lnTo>
                      <a:lnTo>
                        <a:pt x="4354" y="4582"/>
                      </a:lnTo>
                      <a:lnTo>
                        <a:pt x="4355" y="4583"/>
                      </a:lnTo>
                      <a:lnTo>
                        <a:pt x="4357" y="4585"/>
                      </a:lnTo>
                      <a:lnTo>
                        <a:pt x="4355" y="4586"/>
                      </a:lnTo>
                      <a:lnTo>
                        <a:pt x="4355" y="4589"/>
                      </a:lnTo>
                      <a:lnTo>
                        <a:pt x="4354" y="4591"/>
                      </a:lnTo>
                      <a:lnTo>
                        <a:pt x="4352" y="4593"/>
                      </a:lnTo>
                      <a:lnTo>
                        <a:pt x="4348" y="4594"/>
                      </a:lnTo>
                      <a:lnTo>
                        <a:pt x="4345" y="4594"/>
                      </a:lnTo>
                      <a:lnTo>
                        <a:pt x="4342" y="4594"/>
                      </a:lnTo>
                      <a:lnTo>
                        <a:pt x="4340" y="4593"/>
                      </a:lnTo>
                      <a:lnTo>
                        <a:pt x="4337" y="4591"/>
                      </a:lnTo>
                      <a:lnTo>
                        <a:pt x="4326" y="4583"/>
                      </a:lnTo>
                      <a:lnTo>
                        <a:pt x="4314" y="4576"/>
                      </a:lnTo>
                      <a:lnTo>
                        <a:pt x="4310" y="4574"/>
                      </a:lnTo>
                      <a:lnTo>
                        <a:pt x="4305" y="4574"/>
                      </a:lnTo>
                      <a:lnTo>
                        <a:pt x="4301" y="4576"/>
                      </a:lnTo>
                      <a:lnTo>
                        <a:pt x="4296" y="4576"/>
                      </a:lnTo>
                      <a:lnTo>
                        <a:pt x="4289" y="4578"/>
                      </a:lnTo>
                      <a:lnTo>
                        <a:pt x="4284" y="4580"/>
                      </a:lnTo>
                      <a:lnTo>
                        <a:pt x="4282" y="4580"/>
                      </a:lnTo>
                      <a:lnTo>
                        <a:pt x="4279" y="4581"/>
                      </a:lnTo>
                      <a:lnTo>
                        <a:pt x="4279" y="4583"/>
                      </a:lnTo>
                      <a:lnTo>
                        <a:pt x="4278" y="4586"/>
                      </a:lnTo>
                      <a:close/>
                      <a:moveTo>
                        <a:pt x="4244" y="4561"/>
                      </a:moveTo>
                      <a:lnTo>
                        <a:pt x="4252" y="4561"/>
                      </a:lnTo>
                      <a:lnTo>
                        <a:pt x="4259" y="4565"/>
                      </a:lnTo>
                      <a:lnTo>
                        <a:pt x="4263" y="4567"/>
                      </a:lnTo>
                      <a:lnTo>
                        <a:pt x="4266" y="4569"/>
                      </a:lnTo>
                      <a:lnTo>
                        <a:pt x="4267" y="4573"/>
                      </a:lnTo>
                      <a:lnTo>
                        <a:pt x="4269" y="4576"/>
                      </a:lnTo>
                      <a:lnTo>
                        <a:pt x="4270" y="4580"/>
                      </a:lnTo>
                      <a:lnTo>
                        <a:pt x="4270" y="4585"/>
                      </a:lnTo>
                      <a:lnTo>
                        <a:pt x="4269" y="4589"/>
                      </a:lnTo>
                      <a:lnTo>
                        <a:pt x="4267" y="4594"/>
                      </a:lnTo>
                      <a:lnTo>
                        <a:pt x="4263" y="4604"/>
                      </a:lnTo>
                      <a:lnTo>
                        <a:pt x="4258" y="4615"/>
                      </a:lnTo>
                      <a:lnTo>
                        <a:pt x="4248" y="4612"/>
                      </a:lnTo>
                      <a:lnTo>
                        <a:pt x="4235" y="4609"/>
                      </a:lnTo>
                      <a:lnTo>
                        <a:pt x="4223" y="4606"/>
                      </a:lnTo>
                      <a:lnTo>
                        <a:pt x="4212" y="4600"/>
                      </a:lnTo>
                      <a:lnTo>
                        <a:pt x="4218" y="4599"/>
                      </a:lnTo>
                      <a:lnTo>
                        <a:pt x="4231" y="4595"/>
                      </a:lnTo>
                      <a:lnTo>
                        <a:pt x="4231" y="4583"/>
                      </a:lnTo>
                      <a:lnTo>
                        <a:pt x="4231" y="4576"/>
                      </a:lnTo>
                      <a:lnTo>
                        <a:pt x="4235" y="4569"/>
                      </a:lnTo>
                      <a:lnTo>
                        <a:pt x="4237" y="4565"/>
                      </a:lnTo>
                      <a:lnTo>
                        <a:pt x="4241" y="4561"/>
                      </a:lnTo>
                      <a:lnTo>
                        <a:pt x="4244" y="4561"/>
                      </a:lnTo>
                      <a:close/>
                      <a:moveTo>
                        <a:pt x="4151" y="4558"/>
                      </a:moveTo>
                      <a:lnTo>
                        <a:pt x="4154" y="4556"/>
                      </a:lnTo>
                      <a:lnTo>
                        <a:pt x="4157" y="4556"/>
                      </a:lnTo>
                      <a:lnTo>
                        <a:pt x="4161" y="4556"/>
                      </a:lnTo>
                      <a:lnTo>
                        <a:pt x="4165" y="4556"/>
                      </a:lnTo>
                      <a:lnTo>
                        <a:pt x="4171" y="4559"/>
                      </a:lnTo>
                      <a:lnTo>
                        <a:pt x="4178" y="4563"/>
                      </a:lnTo>
                      <a:lnTo>
                        <a:pt x="4184" y="4563"/>
                      </a:lnTo>
                      <a:lnTo>
                        <a:pt x="4189" y="4561"/>
                      </a:lnTo>
                      <a:lnTo>
                        <a:pt x="4195" y="4561"/>
                      </a:lnTo>
                      <a:lnTo>
                        <a:pt x="4200" y="4563"/>
                      </a:lnTo>
                      <a:lnTo>
                        <a:pt x="4205" y="4564"/>
                      </a:lnTo>
                      <a:lnTo>
                        <a:pt x="4212" y="4568"/>
                      </a:lnTo>
                      <a:lnTo>
                        <a:pt x="4217" y="4572"/>
                      </a:lnTo>
                      <a:lnTo>
                        <a:pt x="4218" y="4576"/>
                      </a:lnTo>
                      <a:lnTo>
                        <a:pt x="4217" y="4581"/>
                      </a:lnTo>
                      <a:lnTo>
                        <a:pt x="4213" y="4583"/>
                      </a:lnTo>
                      <a:lnTo>
                        <a:pt x="4209" y="4585"/>
                      </a:lnTo>
                      <a:lnTo>
                        <a:pt x="4205" y="4586"/>
                      </a:lnTo>
                      <a:lnTo>
                        <a:pt x="4195" y="4589"/>
                      </a:lnTo>
                      <a:lnTo>
                        <a:pt x="4187" y="4594"/>
                      </a:lnTo>
                      <a:lnTo>
                        <a:pt x="4187" y="4598"/>
                      </a:lnTo>
                      <a:lnTo>
                        <a:pt x="4186" y="4602"/>
                      </a:lnTo>
                      <a:lnTo>
                        <a:pt x="4184" y="4606"/>
                      </a:lnTo>
                      <a:lnTo>
                        <a:pt x="4182" y="4607"/>
                      </a:lnTo>
                      <a:lnTo>
                        <a:pt x="4178" y="4595"/>
                      </a:lnTo>
                      <a:lnTo>
                        <a:pt x="4174" y="4580"/>
                      </a:lnTo>
                      <a:lnTo>
                        <a:pt x="4162" y="4578"/>
                      </a:lnTo>
                      <a:lnTo>
                        <a:pt x="4151" y="4576"/>
                      </a:lnTo>
                      <a:lnTo>
                        <a:pt x="4148" y="4572"/>
                      </a:lnTo>
                      <a:lnTo>
                        <a:pt x="4147" y="4567"/>
                      </a:lnTo>
                      <a:lnTo>
                        <a:pt x="4148" y="4563"/>
                      </a:lnTo>
                      <a:lnTo>
                        <a:pt x="4151" y="4558"/>
                      </a:lnTo>
                      <a:close/>
                      <a:moveTo>
                        <a:pt x="4261" y="4235"/>
                      </a:moveTo>
                      <a:lnTo>
                        <a:pt x="4263" y="4236"/>
                      </a:lnTo>
                      <a:lnTo>
                        <a:pt x="4265" y="4239"/>
                      </a:lnTo>
                      <a:lnTo>
                        <a:pt x="4265" y="4241"/>
                      </a:lnTo>
                      <a:lnTo>
                        <a:pt x="4265" y="4245"/>
                      </a:lnTo>
                      <a:lnTo>
                        <a:pt x="4265" y="4254"/>
                      </a:lnTo>
                      <a:lnTo>
                        <a:pt x="4265" y="4263"/>
                      </a:lnTo>
                      <a:lnTo>
                        <a:pt x="4263" y="4271"/>
                      </a:lnTo>
                      <a:lnTo>
                        <a:pt x="4261" y="4282"/>
                      </a:lnTo>
                      <a:lnTo>
                        <a:pt x="4257" y="4282"/>
                      </a:lnTo>
                      <a:lnTo>
                        <a:pt x="4252" y="4283"/>
                      </a:lnTo>
                      <a:lnTo>
                        <a:pt x="4248" y="4283"/>
                      </a:lnTo>
                      <a:lnTo>
                        <a:pt x="4247" y="4282"/>
                      </a:lnTo>
                      <a:lnTo>
                        <a:pt x="4245" y="4276"/>
                      </a:lnTo>
                      <a:lnTo>
                        <a:pt x="4244" y="4271"/>
                      </a:lnTo>
                      <a:lnTo>
                        <a:pt x="4244" y="4267"/>
                      </a:lnTo>
                      <a:lnTo>
                        <a:pt x="4245" y="4263"/>
                      </a:lnTo>
                      <a:lnTo>
                        <a:pt x="4248" y="4254"/>
                      </a:lnTo>
                      <a:lnTo>
                        <a:pt x="4252" y="4245"/>
                      </a:lnTo>
                      <a:lnTo>
                        <a:pt x="4252" y="4241"/>
                      </a:lnTo>
                      <a:lnTo>
                        <a:pt x="4254" y="4239"/>
                      </a:lnTo>
                      <a:lnTo>
                        <a:pt x="4257" y="4236"/>
                      </a:lnTo>
                      <a:lnTo>
                        <a:pt x="4261" y="4235"/>
                      </a:lnTo>
                      <a:close/>
                      <a:moveTo>
                        <a:pt x="4791" y="3907"/>
                      </a:moveTo>
                      <a:lnTo>
                        <a:pt x="4791" y="3908"/>
                      </a:lnTo>
                      <a:lnTo>
                        <a:pt x="4791" y="3910"/>
                      </a:lnTo>
                      <a:lnTo>
                        <a:pt x="4790" y="3911"/>
                      </a:lnTo>
                      <a:lnTo>
                        <a:pt x="4787" y="3911"/>
                      </a:lnTo>
                      <a:lnTo>
                        <a:pt x="4782" y="3914"/>
                      </a:lnTo>
                      <a:lnTo>
                        <a:pt x="4777" y="3916"/>
                      </a:lnTo>
                      <a:lnTo>
                        <a:pt x="4774" y="3932"/>
                      </a:lnTo>
                      <a:lnTo>
                        <a:pt x="4772" y="3943"/>
                      </a:lnTo>
                      <a:lnTo>
                        <a:pt x="4757" y="3955"/>
                      </a:lnTo>
                      <a:lnTo>
                        <a:pt x="4744" y="3967"/>
                      </a:lnTo>
                      <a:lnTo>
                        <a:pt x="4744" y="3978"/>
                      </a:lnTo>
                      <a:lnTo>
                        <a:pt x="4744" y="3990"/>
                      </a:lnTo>
                      <a:lnTo>
                        <a:pt x="4735" y="3993"/>
                      </a:lnTo>
                      <a:lnTo>
                        <a:pt x="4726" y="3995"/>
                      </a:lnTo>
                      <a:lnTo>
                        <a:pt x="4718" y="3995"/>
                      </a:lnTo>
                      <a:lnTo>
                        <a:pt x="4709" y="3997"/>
                      </a:lnTo>
                      <a:lnTo>
                        <a:pt x="4694" y="3995"/>
                      </a:lnTo>
                      <a:lnTo>
                        <a:pt x="4678" y="3995"/>
                      </a:lnTo>
                      <a:lnTo>
                        <a:pt x="4669" y="3993"/>
                      </a:lnTo>
                      <a:lnTo>
                        <a:pt x="4661" y="3990"/>
                      </a:lnTo>
                      <a:lnTo>
                        <a:pt x="4654" y="3985"/>
                      </a:lnTo>
                      <a:lnTo>
                        <a:pt x="4646" y="3981"/>
                      </a:lnTo>
                      <a:lnTo>
                        <a:pt x="4632" y="3982"/>
                      </a:lnTo>
                      <a:lnTo>
                        <a:pt x="4617" y="3984"/>
                      </a:lnTo>
                      <a:lnTo>
                        <a:pt x="4602" y="3985"/>
                      </a:lnTo>
                      <a:lnTo>
                        <a:pt x="4585" y="3985"/>
                      </a:lnTo>
                      <a:lnTo>
                        <a:pt x="4578" y="3981"/>
                      </a:lnTo>
                      <a:lnTo>
                        <a:pt x="4567" y="3977"/>
                      </a:lnTo>
                      <a:lnTo>
                        <a:pt x="4553" y="3981"/>
                      </a:lnTo>
                      <a:lnTo>
                        <a:pt x="4534" y="3990"/>
                      </a:lnTo>
                      <a:lnTo>
                        <a:pt x="4520" y="3986"/>
                      </a:lnTo>
                      <a:lnTo>
                        <a:pt x="4502" y="3981"/>
                      </a:lnTo>
                      <a:lnTo>
                        <a:pt x="4498" y="3982"/>
                      </a:lnTo>
                      <a:lnTo>
                        <a:pt x="4493" y="3984"/>
                      </a:lnTo>
                      <a:lnTo>
                        <a:pt x="4490" y="3986"/>
                      </a:lnTo>
                      <a:lnTo>
                        <a:pt x="4489" y="3990"/>
                      </a:lnTo>
                      <a:lnTo>
                        <a:pt x="4485" y="4007"/>
                      </a:lnTo>
                      <a:lnTo>
                        <a:pt x="4485" y="4025"/>
                      </a:lnTo>
                      <a:lnTo>
                        <a:pt x="4485" y="4042"/>
                      </a:lnTo>
                      <a:lnTo>
                        <a:pt x="4489" y="4060"/>
                      </a:lnTo>
                      <a:lnTo>
                        <a:pt x="4493" y="4074"/>
                      </a:lnTo>
                      <a:lnTo>
                        <a:pt x="4499" y="4089"/>
                      </a:lnTo>
                      <a:lnTo>
                        <a:pt x="4503" y="4095"/>
                      </a:lnTo>
                      <a:lnTo>
                        <a:pt x="4508" y="4101"/>
                      </a:lnTo>
                      <a:lnTo>
                        <a:pt x="4514" y="4107"/>
                      </a:lnTo>
                      <a:lnTo>
                        <a:pt x="4520" y="4111"/>
                      </a:lnTo>
                      <a:lnTo>
                        <a:pt x="4524" y="4112"/>
                      </a:lnTo>
                      <a:lnTo>
                        <a:pt x="4528" y="4112"/>
                      </a:lnTo>
                      <a:lnTo>
                        <a:pt x="4530" y="4111"/>
                      </a:lnTo>
                      <a:lnTo>
                        <a:pt x="4534" y="4109"/>
                      </a:lnTo>
                      <a:lnTo>
                        <a:pt x="4542" y="4105"/>
                      </a:lnTo>
                      <a:lnTo>
                        <a:pt x="4549" y="4101"/>
                      </a:lnTo>
                      <a:lnTo>
                        <a:pt x="4560" y="4085"/>
                      </a:lnTo>
                      <a:lnTo>
                        <a:pt x="4572" y="4069"/>
                      </a:lnTo>
                      <a:lnTo>
                        <a:pt x="4580" y="4066"/>
                      </a:lnTo>
                      <a:lnTo>
                        <a:pt x="4589" y="4066"/>
                      </a:lnTo>
                      <a:lnTo>
                        <a:pt x="4599" y="4068"/>
                      </a:lnTo>
                      <a:lnTo>
                        <a:pt x="4610" y="4069"/>
                      </a:lnTo>
                      <a:lnTo>
                        <a:pt x="4617" y="4065"/>
                      </a:lnTo>
                      <a:lnTo>
                        <a:pt x="4626" y="4060"/>
                      </a:lnTo>
                      <a:lnTo>
                        <a:pt x="4635" y="4056"/>
                      </a:lnTo>
                      <a:lnTo>
                        <a:pt x="4646" y="4055"/>
                      </a:lnTo>
                      <a:lnTo>
                        <a:pt x="4654" y="4052"/>
                      </a:lnTo>
                      <a:lnTo>
                        <a:pt x="4663" y="4050"/>
                      </a:lnTo>
                      <a:lnTo>
                        <a:pt x="4667" y="4050"/>
                      </a:lnTo>
                      <a:lnTo>
                        <a:pt x="4672" y="4051"/>
                      </a:lnTo>
                      <a:lnTo>
                        <a:pt x="4676" y="4052"/>
                      </a:lnTo>
                      <a:lnTo>
                        <a:pt x="4678" y="4055"/>
                      </a:lnTo>
                      <a:lnTo>
                        <a:pt x="4680" y="4057"/>
                      </a:lnTo>
                      <a:lnTo>
                        <a:pt x="4681" y="4060"/>
                      </a:lnTo>
                      <a:lnTo>
                        <a:pt x="4680" y="4063"/>
                      </a:lnTo>
                      <a:lnTo>
                        <a:pt x="4680" y="4066"/>
                      </a:lnTo>
                      <a:lnTo>
                        <a:pt x="4676" y="4073"/>
                      </a:lnTo>
                      <a:lnTo>
                        <a:pt x="4670" y="4078"/>
                      </a:lnTo>
                      <a:lnTo>
                        <a:pt x="4667" y="4081"/>
                      </a:lnTo>
                      <a:lnTo>
                        <a:pt x="4661" y="4082"/>
                      </a:lnTo>
                      <a:lnTo>
                        <a:pt x="4658" y="4081"/>
                      </a:lnTo>
                      <a:lnTo>
                        <a:pt x="4654" y="4079"/>
                      </a:lnTo>
                      <a:lnTo>
                        <a:pt x="4648" y="4078"/>
                      </a:lnTo>
                      <a:lnTo>
                        <a:pt x="4645" y="4077"/>
                      </a:lnTo>
                      <a:lnTo>
                        <a:pt x="4641" y="4077"/>
                      </a:lnTo>
                      <a:lnTo>
                        <a:pt x="4637" y="4078"/>
                      </a:lnTo>
                      <a:lnTo>
                        <a:pt x="4625" y="4096"/>
                      </a:lnTo>
                      <a:lnTo>
                        <a:pt x="4613" y="4116"/>
                      </a:lnTo>
                      <a:lnTo>
                        <a:pt x="4603" y="4125"/>
                      </a:lnTo>
                      <a:lnTo>
                        <a:pt x="4594" y="4133"/>
                      </a:lnTo>
                      <a:lnTo>
                        <a:pt x="4584" y="4139"/>
                      </a:lnTo>
                      <a:lnTo>
                        <a:pt x="4572" y="4143"/>
                      </a:lnTo>
                      <a:lnTo>
                        <a:pt x="4568" y="4142"/>
                      </a:lnTo>
                      <a:lnTo>
                        <a:pt x="4563" y="4136"/>
                      </a:lnTo>
                      <a:lnTo>
                        <a:pt x="4560" y="4135"/>
                      </a:lnTo>
                      <a:lnTo>
                        <a:pt x="4558" y="4133"/>
                      </a:lnTo>
                      <a:lnTo>
                        <a:pt x="4555" y="4133"/>
                      </a:lnTo>
                      <a:lnTo>
                        <a:pt x="4553" y="4134"/>
                      </a:lnTo>
                      <a:lnTo>
                        <a:pt x="4551" y="4135"/>
                      </a:lnTo>
                      <a:lnTo>
                        <a:pt x="4553" y="4139"/>
                      </a:lnTo>
                      <a:lnTo>
                        <a:pt x="4554" y="4142"/>
                      </a:lnTo>
                      <a:lnTo>
                        <a:pt x="4558" y="4143"/>
                      </a:lnTo>
                      <a:lnTo>
                        <a:pt x="4569" y="4160"/>
                      </a:lnTo>
                      <a:lnTo>
                        <a:pt x="4582" y="4175"/>
                      </a:lnTo>
                      <a:lnTo>
                        <a:pt x="4595" y="4191"/>
                      </a:lnTo>
                      <a:lnTo>
                        <a:pt x="4610" y="4208"/>
                      </a:lnTo>
                      <a:lnTo>
                        <a:pt x="4619" y="4219"/>
                      </a:lnTo>
                      <a:lnTo>
                        <a:pt x="4628" y="4231"/>
                      </a:lnTo>
                      <a:lnTo>
                        <a:pt x="4625" y="4240"/>
                      </a:lnTo>
                      <a:lnTo>
                        <a:pt x="4621" y="4249"/>
                      </a:lnTo>
                      <a:lnTo>
                        <a:pt x="4619" y="4254"/>
                      </a:lnTo>
                      <a:lnTo>
                        <a:pt x="4617" y="4258"/>
                      </a:lnTo>
                      <a:lnTo>
                        <a:pt x="4617" y="4263"/>
                      </a:lnTo>
                      <a:lnTo>
                        <a:pt x="4619" y="4267"/>
                      </a:lnTo>
                      <a:lnTo>
                        <a:pt x="4621" y="4273"/>
                      </a:lnTo>
                      <a:lnTo>
                        <a:pt x="4625" y="4278"/>
                      </a:lnTo>
                      <a:lnTo>
                        <a:pt x="4630" y="4282"/>
                      </a:lnTo>
                      <a:lnTo>
                        <a:pt x="4635" y="4285"/>
                      </a:lnTo>
                      <a:lnTo>
                        <a:pt x="4639" y="4289"/>
                      </a:lnTo>
                      <a:lnTo>
                        <a:pt x="4643" y="4293"/>
                      </a:lnTo>
                      <a:lnTo>
                        <a:pt x="4643" y="4295"/>
                      </a:lnTo>
                      <a:lnTo>
                        <a:pt x="4643" y="4297"/>
                      </a:lnTo>
                      <a:lnTo>
                        <a:pt x="4643" y="4298"/>
                      </a:lnTo>
                      <a:lnTo>
                        <a:pt x="4642" y="4300"/>
                      </a:lnTo>
                      <a:lnTo>
                        <a:pt x="4641" y="4302"/>
                      </a:lnTo>
                      <a:lnTo>
                        <a:pt x="4639" y="4304"/>
                      </a:lnTo>
                      <a:lnTo>
                        <a:pt x="4637" y="4305"/>
                      </a:lnTo>
                      <a:lnTo>
                        <a:pt x="4634" y="4305"/>
                      </a:lnTo>
                      <a:lnTo>
                        <a:pt x="4629" y="4305"/>
                      </a:lnTo>
                      <a:lnTo>
                        <a:pt x="4623" y="4304"/>
                      </a:lnTo>
                      <a:lnTo>
                        <a:pt x="4615" y="4304"/>
                      </a:lnTo>
                      <a:lnTo>
                        <a:pt x="4608" y="4302"/>
                      </a:lnTo>
                      <a:lnTo>
                        <a:pt x="4600" y="4302"/>
                      </a:lnTo>
                      <a:lnTo>
                        <a:pt x="4595" y="4305"/>
                      </a:lnTo>
                      <a:lnTo>
                        <a:pt x="4593" y="4309"/>
                      </a:lnTo>
                      <a:lnTo>
                        <a:pt x="4591" y="4314"/>
                      </a:lnTo>
                      <a:lnTo>
                        <a:pt x="4591" y="4319"/>
                      </a:lnTo>
                      <a:lnTo>
                        <a:pt x="4593" y="4326"/>
                      </a:lnTo>
                      <a:lnTo>
                        <a:pt x="4594" y="4332"/>
                      </a:lnTo>
                      <a:lnTo>
                        <a:pt x="4594" y="4337"/>
                      </a:lnTo>
                      <a:lnTo>
                        <a:pt x="4593" y="4342"/>
                      </a:lnTo>
                      <a:lnTo>
                        <a:pt x="4590" y="4346"/>
                      </a:lnTo>
                      <a:lnTo>
                        <a:pt x="4586" y="4348"/>
                      </a:lnTo>
                      <a:lnTo>
                        <a:pt x="4582" y="4348"/>
                      </a:lnTo>
                      <a:lnTo>
                        <a:pt x="4577" y="4348"/>
                      </a:lnTo>
                      <a:lnTo>
                        <a:pt x="4572" y="4348"/>
                      </a:lnTo>
                      <a:lnTo>
                        <a:pt x="4568" y="4345"/>
                      </a:lnTo>
                      <a:lnTo>
                        <a:pt x="4563" y="4344"/>
                      </a:lnTo>
                      <a:lnTo>
                        <a:pt x="4560" y="4341"/>
                      </a:lnTo>
                      <a:lnTo>
                        <a:pt x="4558" y="4337"/>
                      </a:lnTo>
                      <a:lnTo>
                        <a:pt x="4556" y="4331"/>
                      </a:lnTo>
                      <a:lnTo>
                        <a:pt x="4559" y="4323"/>
                      </a:lnTo>
                      <a:lnTo>
                        <a:pt x="4562" y="4317"/>
                      </a:lnTo>
                      <a:lnTo>
                        <a:pt x="4564" y="4310"/>
                      </a:lnTo>
                      <a:lnTo>
                        <a:pt x="4568" y="4302"/>
                      </a:lnTo>
                      <a:lnTo>
                        <a:pt x="4571" y="4296"/>
                      </a:lnTo>
                      <a:lnTo>
                        <a:pt x="4572" y="4289"/>
                      </a:lnTo>
                      <a:lnTo>
                        <a:pt x="4572" y="4282"/>
                      </a:lnTo>
                      <a:lnTo>
                        <a:pt x="4569" y="4278"/>
                      </a:lnTo>
                      <a:lnTo>
                        <a:pt x="4565" y="4275"/>
                      </a:lnTo>
                      <a:lnTo>
                        <a:pt x="4562" y="4273"/>
                      </a:lnTo>
                      <a:lnTo>
                        <a:pt x="4556" y="4271"/>
                      </a:lnTo>
                      <a:lnTo>
                        <a:pt x="4546" y="4269"/>
                      </a:lnTo>
                      <a:lnTo>
                        <a:pt x="4534" y="4263"/>
                      </a:lnTo>
                      <a:lnTo>
                        <a:pt x="4530" y="4260"/>
                      </a:lnTo>
                      <a:lnTo>
                        <a:pt x="4525" y="4256"/>
                      </a:lnTo>
                      <a:lnTo>
                        <a:pt x="4524" y="4253"/>
                      </a:lnTo>
                      <a:lnTo>
                        <a:pt x="4521" y="4250"/>
                      </a:lnTo>
                      <a:lnTo>
                        <a:pt x="4520" y="4248"/>
                      </a:lnTo>
                      <a:lnTo>
                        <a:pt x="4520" y="4245"/>
                      </a:lnTo>
                      <a:lnTo>
                        <a:pt x="4525" y="4235"/>
                      </a:lnTo>
                      <a:lnTo>
                        <a:pt x="4534" y="4226"/>
                      </a:lnTo>
                      <a:lnTo>
                        <a:pt x="4538" y="4222"/>
                      </a:lnTo>
                      <a:lnTo>
                        <a:pt x="4541" y="4217"/>
                      </a:lnTo>
                      <a:lnTo>
                        <a:pt x="4543" y="4213"/>
                      </a:lnTo>
                      <a:lnTo>
                        <a:pt x="4543" y="4208"/>
                      </a:lnTo>
                      <a:lnTo>
                        <a:pt x="4545" y="4205"/>
                      </a:lnTo>
                      <a:lnTo>
                        <a:pt x="4545" y="4203"/>
                      </a:lnTo>
                      <a:lnTo>
                        <a:pt x="4543" y="4200"/>
                      </a:lnTo>
                      <a:lnTo>
                        <a:pt x="4541" y="4196"/>
                      </a:lnTo>
                      <a:lnTo>
                        <a:pt x="4534" y="4191"/>
                      </a:lnTo>
                      <a:lnTo>
                        <a:pt x="4529" y="4190"/>
                      </a:lnTo>
                      <a:lnTo>
                        <a:pt x="4523" y="4190"/>
                      </a:lnTo>
                      <a:lnTo>
                        <a:pt x="4516" y="4191"/>
                      </a:lnTo>
                      <a:lnTo>
                        <a:pt x="4511" y="4192"/>
                      </a:lnTo>
                      <a:lnTo>
                        <a:pt x="4506" y="4195"/>
                      </a:lnTo>
                      <a:lnTo>
                        <a:pt x="4495" y="4201"/>
                      </a:lnTo>
                      <a:lnTo>
                        <a:pt x="4489" y="4208"/>
                      </a:lnTo>
                      <a:lnTo>
                        <a:pt x="4488" y="4212"/>
                      </a:lnTo>
                      <a:lnTo>
                        <a:pt x="4488" y="4214"/>
                      </a:lnTo>
                      <a:lnTo>
                        <a:pt x="4489" y="4218"/>
                      </a:lnTo>
                      <a:lnTo>
                        <a:pt x="4490" y="4222"/>
                      </a:lnTo>
                      <a:lnTo>
                        <a:pt x="4495" y="4228"/>
                      </a:lnTo>
                      <a:lnTo>
                        <a:pt x="4497" y="4235"/>
                      </a:lnTo>
                      <a:lnTo>
                        <a:pt x="4497" y="4245"/>
                      </a:lnTo>
                      <a:lnTo>
                        <a:pt x="4494" y="4257"/>
                      </a:lnTo>
                      <a:lnTo>
                        <a:pt x="4493" y="4269"/>
                      </a:lnTo>
                      <a:lnTo>
                        <a:pt x="4493" y="4282"/>
                      </a:lnTo>
                      <a:lnTo>
                        <a:pt x="4494" y="4289"/>
                      </a:lnTo>
                      <a:lnTo>
                        <a:pt x="4497" y="4298"/>
                      </a:lnTo>
                      <a:lnTo>
                        <a:pt x="4498" y="4302"/>
                      </a:lnTo>
                      <a:lnTo>
                        <a:pt x="4498" y="4306"/>
                      </a:lnTo>
                      <a:lnTo>
                        <a:pt x="4498" y="4310"/>
                      </a:lnTo>
                      <a:lnTo>
                        <a:pt x="4497" y="4314"/>
                      </a:lnTo>
                      <a:lnTo>
                        <a:pt x="4495" y="4320"/>
                      </a:lnTo>
                      <a:lnTo>
                        <a:pt x="4492" y="4326"/>
                      </a:lnTo>
                      <a:lnTo>
                        <a:pt x="4488" y="4331"/>
                      </a:lnTo>
                      <a:lnTo>
                        <a:pt x="4484" y="4337"/>
                      </a:lnTo>
                      <a:lnTo>
                        <a:pt x="4484" y="4344"/>
                      </a:lnTo>
                      <a:lnTo>
                        <a:pt x="4485" y="4350"/>
                      </a:lnTo>
                      <a:lnTo>
                        <a:pt x="4488" y="4357"/>
                      </a:lnTo>
                      <a:lnTo>
                        <a:pt x="4490" y="4363"/>
                      </a:lnTo>
                      <a:lnTo>
                        <a:pt x="4493" y="4368"/>
                      </a:lnTo>
                      <a:lnTo>
                        <a:pt x="4495" y="4375"/>
                      </a:lnTo>
                      <a:lnTo>
                        <a:pt x="4497" y="4381"/>
                      </a:lnTo>
                      <a:lnTo>
                        <a:pt x="4497" y="4389"/>
                      </a:lnTo>
                      <a:lnTo>
                        <a:pt x="4495" y="4390"/>
                      </a:lnTo>
                      <a:lnTo>
                        <a:pt x="4492" y="4392"/>
                      </a:lnTo>
                      <a:lnTo>
                        <a:pt x="4488" y="4392"/>
                      </a:lnTo>
                      <a:lnTo>
                        <a:pt x="4484" y="4392"/>
                      </a:lnTo>
                      <a:lnTo>
                        <a:pt x="4472" y="4392"/>
                      </a:lnTo>
                      <a:lnTo>
                        <a:pt x="4460" y="4392"/>
                      </a:lnTo>
                      <a:lnTo>
                        <a:pt x="4447" y="4390"/>
                      </a:lnTo>
                      <a:lnTo>
                        <a:pt x="4437" y="4389"/>
                      </a:lnTo>
                      <a:lnTo>
                        <a:pt x="4433" y="4384"/>
                      </a:lnTo>
                      <a:lnTo>
                        <a:pt x="4431" y="4379"/>
                      </a:lnTo>
                      <a:lnTo>
                        <a:pt x="4428" y="4372"/>
                      </a:lnTo>
                      <a:lnTo>
                        <a:pt x="4428" y="4365"/>
                      </a:lnTo>
                      <a:lnTo>
                        <a:pt x="4433" y="4348"/>
                      </a:lnTo>
                      <a:lnTo>
                        <a:pt x="4441" y="4330"/>
                      </a:lnTo>
                      <a:lnTo>
                        <a:pt x="4445" y="4320"/>
                      </a:lnTo>
                      <a:lnTo>
                        <a:pt x="4447" y="4311"/>
                      </a:lnTo>
                      <a:lnTo>
                        <a:pt x="4450" y="4301"/>
                      </a:lnTo>
                      <a:lnTo>
                        <a:pt x="4451" y="4291"/>
                      </a:lnTo>
                      <a:lnTo>
                        <a:pt x="4453" y="4284"/>
                      </a:lnTo>
                      <a:lnTo>
                        <a:pt x="4453" y="4278"/>
                      </a:lnTo>
                      <a:lnTo>
                        <a:pt x="4453" y="4270"/>
                      </a:lnTo>
                      <a:lnTo>
                        <a:pt x="4451" y="4263"/>
                      </a:lnTo>
                      <a:lnTo>
                        <a:pt x="4447" y="4252"/>
                      </a:lnTo>
                      <a:lnTo>
                        <a:pt x="4441" y="4240"/>
                      </a:lnTo>
                      <a:lnTo>
                        <a:pt x="4440" y="4238"/>
                      </a:lnTo>
                      <a:lnTo>
                        <a:pt x="4437" y="4236"/>
                      </a:lnTo>
                      <a:lnTo>
                        <a:pt x="4435" y="4238"/>
                      </a:lnTo>
                      <a:lnTo>
                        <a:pt x="4432" y="4239"/>
                      </a:lnTo>
                      <a:lnTo>
                        <a:pt x="4425" y="4243"/>
                      </a:lnTo>
                      <a:lnTo>
                        <a:pt x="4418" y="4245"/>
                      </a:lnTo>
                      <a:lnTo>
                        <a:pt x="4415" y="4244"/>
                      </a:lnTo>
                      <a:lnTo>
                        <a:pt x="4411" y="4241"/>
                      </a:lnTo>
                      <a:lnTo>
                        <a:pt x="4410" y="4239"/>
                      </a:lnTo>
                      <a:lnTo>
                        <a:pt x="4409" y="4235"/>
                      </a:lnTo>
                      <a:lnTo>
                        <a:pt x="4405" y="4222"/>
                      </a:lnTo>
                      <a:lnTo>
                        <a:pt x="4402" y="4210"/>
                      </a:lnTo>
                      <a:lnTo>
                        <a:pt x="4402" y="4205"/>
                      </a:lnTo>
                      <a:lnTo>
                        <a:pt x="4402" y="4200"/>
                      </a:lnTo>
                      <a:lnTo>
                        <a:pt x="4402" y="4195"/>
                      </a:lnTo>
                      <a:lnTo>
                        <a:pt x="4403" y="4190"/>
                      </a:lnTo>
                      <a:lnTo>
                        <a:pt x="4420" y="4175"/>
                      </a:lnTo>
                      <a:lnTo>
                        <a:pt x="4437" y="4161"/>
                      </a:lnTo>
                      <a:lnTo>
                        <a:pt x="4438" y="4147"/>
                      </a:lnTo>
                      <a:lnTo>
                        <a:pt x="4438" y="4129"/>
                      </a:lnTo>
                      <a:lnTo>
                        <a:pt x="4440" y="4112"/>
                      </a:lnTo>
                      <a:lnTo>
                        <a:pt x="4441" y="4096"/>
                      </a:lnTo>
                      <a:lnTo>
                        <a:pt x="4442" y="4086"/>
                      </a:lnTo>
                      <a:lnTo>
                        <a:pt x="4445" y="4077"/>
                      </a:lnTo>
                      <a:lnTo>
                        <a:pt x="4449" y="4068"/>
                      </a:lnTo>
                      <a:lnTo>
                        <a:pt x="4455" y="4060"/>
                      </a:lnTo>
                      <a:lnTo>
                        <a:pt x="4459" y="4059"/>
                      </a:lnTo>
                      <a:lnTo>
                        <a:pt x="4462" y="4060"/>
                      </a:lnTo>
                      <a:lnTo>
                        <a:pt x="4466" y="4061"/>
                      </a:lnTo>
                      <a:lnTo>
                        <a:pt x="4468" y="4064"/>
                      </a:lnTo>
                      <a:lnTo>
                        <a:pt x="4472" y="4069"/>
                      </a:lnTo>
                      <a:lnTo>
                        <a:pt x="4473" y="4069"/>
                      </a:lnTo>
                      <a:lnTo>
                        <a:pt x="4475" y="4061"/>
                      </a:lnTo>
                      <a:lnTo>
                        <a:pt x="4475" y="4055"/>
                      </a:lnTo>
                      <a:lnTo>
                        <a:pt x="4475" y="4048"/>
                      </a:lnTo>
                      <a:lnTo>
                        <a:pt x="4473" y="4042"/>
                      </a:lnTo>
                      <a:lnTo>
                        <a:pt x="4468" y="4029"/>
                      </a:lnTo>
                      <a:lnTo>
                        <a:pt x="4464" y="4017"/>
                      </a:lnTo>
                      <a:lnTo>
                        <a:pt x="4460" y="4000"/>
                      </a:lnTo>
                      <a:lnTo>
                        <a:pt x="4459" y="3985"/>
                      </a:lnTo>
                      <a:lnTo>
                        <a:pt x="4464" y="3974"/>
                      </a:lnTo>
                      <a:lnTo>
                        <a:pt x="4472" y="3964"/>
                      </a:lnTo>
                      <a:lnTo>
                        <a:pt x="4477" y="3959"/>
                      </a:lnTo>
                      <a:lnTo>
                        <a:pt x="4482" y="3955"/>
                      </a:lnTo>
                      <a:lnTo>
                        <a:pt x="4488" y="3951"/>
                      </a:lnTo>
                      <a:lnTo>
                        <a:pt x="4493" y="3949"/>
                      </a:lnTo>
                      <a:lnTo>
                        <a:pt x="4506" y="3955"/>
                      </a:lnTo>
                      <a:lnTo>
                        <a:pt x="4516" y="3963"/>
                      </a:lnTo>
                      <a:lnTo>
                        <a:pt x="4516" y="3942"/>
                      </a:lnTo>
                      <a:lnTo>
                        <a:pt x="4516" y="3925"/>
                      </a:lnTo>
                      <a:lnTo>
                        <a:pt x="4520" y="3923"/>
                      </a:lnTo>
                      <a:lnTo>
                        <a:pt x="4525" y="3921"/>
                      </a:lnTo>
                      <a:lnTo>
                        <a:pt x="4530" y="3920"/>
                      </a:lnTo>
                      <a:lnTo>
                        <a:pt x="4537" y="3920"/>
                      </a:lnTo>
                      <a:lnTo>
                        <a:pt x="4551" y="3923"/>
                      </a:lnTo>
                      <a:lnTo>
                        <a:pt x="4563" y="3925"/>
                      </a:lnTo>
                      <a:lnTo>
                        <a:pt x="4564" y="3933"/>
                      </a:lnTo>
                      <a:lnTo>
                        <a:pt x="4567" y="3940"/>
                      </a:lnTo>
                      <a:lnTo>
                        <a:pt x="4581" y="3941"/>
                      </a:lnTo>
                      <a:lnTo>
                        <a:pt x="4595" y="3941"/>
                      </a:lnTo>
                      <a:lnTo>
                        <a:pt x="4610" y="3940"/>
                      </a:lnTo>
                      <a:lnTo>
                        <a:pt x="4623" y="3940"/>
                      </a:lnTo>
                      <a:lnTo>
                        <a:pt x="4628" y="3943"/>
                      </a:lnTo>
                      <a:lnTo>
                        <a:pt x="4633" y="3949"/>
                      </a:lnTo>
                      <a:lnTo>
                        <a:pt x="4638" y="3952"/>
                      </a:lnTo>
                      <a:lnTo>
                        <a:pt x="4642" y="3954"/>
                      </a:lnTo>
                      <a:lnTo>
                        <a:pt x="4654" y="3950"/>
                      </a:lnTo>
                      <a:lnTo>
                        <a:pt x="4665" y="3943"/>
                      </a:lnTo>
                      <a:lnTo>
                        <a:pt x="4680" y="3945"/>
                      </a:lnTo>
                      <a:lnTo>
                        <a:pt x="4695" y="3947"/>
                      </a:lnTo>
                      <a:lnTo>
                        <a:pt x="4703" y="3949"/>
                      </a:lnTo>
                      <a:lnTo>
                        <a:pt x="4711" y="3949"/>
                      </a:lnTo>
                      <a:lnTo>
                        <a:pt x="4718" y="3947"/>
                      </a:lnTo>
                      <a:lnTo>
                        <a:pt x="4726" y="3943"/>
                      </a:lnTo>
                      <a:lnTo>
                        <a:pt x="4731" y="3940"/>
                      </a:lnTo>
                      <a:lnTo>
                        <a:pt x="4737" y="3932"/>
                      </a:lnTo>
                      <a:lnTo>
                        <a:pt x="4740" y="3924"/>
                      </a:lnTo>
                      <a:lnTo>
                        <a:pt x="4744" y="3916"/>
                      </a:lnTo>
                      <a:lnTo>
                        <a:pt x="4751" y="3912"/>
                      </a:lnTo>
                      <a:lnTo>
                        <a:pt x="4759" y="3910"/>
                      </a:lnTo>
                      <a:lnTo>
                        <a:pt x="4765" y="3907"/>
                      </a:lnTo>
                      <a:lnTo>
                        <a:pt x="4772" y="3907"/>
                      </a:lnTo>
                      <a:lnTo>
                        <a:pt x="4777" y="3906"/>
                      </a:lnTo>
                      <a:lnTo>
                        <a:pt x="4783" y="3905"/>
                      </a:lnTo>
                      <a:lnTo>
                        <a:pt x="4786" y="3905"/>
                      </a:lnTo>
                      <a:lnTo>
                        <a:pt x="4788" y="3905"/>
                      </a:lnTo>
                      <a:lnTo>
                        <a:pt x="4790" y="3906"/>
                      </a:lnTo>
                      <a:lnTo>
                        <a:pt x="4791" y="3907"/>
                      </a:lnTo>
                      <a:close/>
                      <a:moveTo>
                        <a:pt x="4059" y="4475"/>
                      </a:moveTo>
                      <a:lnTo>
                        <a:pt x="4073" y="4472"/>
                      </a:lnTo>
                      <a:lnTo>
                        <a:pt x="4088" y="4471"/>
                      </a:lnTo>
                      <a:lnTo>
                        <a:pt x="4105" y="4472"/>
                      </a:lnTo>
                      <a:lnTo>
                        <a:pt x="4122" y="4475"/>
                      </a:lnTo>
                      <a:lnTo>
                        <a:pt x="4122" y="4477"/>
                      </a:lnTo>
                      <a:lnTo>
                        <a:pt x="4118" y="4482"/>
                      </a:lnTo>
                      <a:lnTo>
                        <a:pt x="4113" y="4488"/>
                      </a:lnTo>
                      <a:lnTo>
                        <a:pt x="4108" y="4490"/>
                      </a:lnTo>
                      <a:lnTo>
                        <a:pt x="4097" y="4494"/>
                      </a:lnTo>
                      <a:lnTo>
                        <a:pt x="4088" y="4497"/>
                      </a:lnTo>
                      <a:lnTo>
                        <a:pt x="4083" y="4497"/>
                      </a:lnTo>
                      <a:lnTo>
                        <a:pt x="4078" y="4497"/>
                      </a:lnTo>
                      <a:lnTo>
                        <a:pt x="4073" y="4497"/>
                      </a:lnTo>
                      <a:lnTo>
                        <a:pt x="4068" y="4495"/>
                      </a:lnTo>
                      <a:lnTo>
                        <a:pt x="4064" y="4494"/>
                      </a:lnTo>
                      <a:lnTo>
                        <a:pt x="4061" y="4493"/>
                      </a:lnTo>
                      <a:lnTo>
                        <a:pt x="4059" y="4490"/>
                      </a:lnTo>
                      <a:lnTo>
                        <a:pt x="4057" y="4486"/>
                      </a:lnTo>
                      <a:lnTo>
                        <a:pt x="4056" y="4484"/>
                      </a:lnTo>
                      <a:lnTo>
                        <a:pt x="4056" y="4480"/>
                      </a:lnTo>
                      <a:lnTo>
                        <a:pt x="4057" y="4477"/>
                      </a:lnTo>
                      <a:lnTo>
                        <a:pt x="4059" y="4475"/>
                      </a:lnTo>
                      <a:close/>
                      <a:moveTo>
                        <a:pt x="4355" y="3749"/>
                      </a:moveTo>
                      <a:lnTo>
                        <a:pt x="4355" y="3753"/>
                      </a:lnTo>
                      <a:lnTo>
                        <a:pt x="4354" y="3758"/>
                      </a:lnTo>
                      <a:lnTo>
                        <a:pt x="4353" y="3763"/>
                      </a:lnTo>
                      <a:lnTo>
                        <a:pt x="4350" y="3767"/>
                      </a:lnTo>
                      <a:lnTo>
                        <a:pt x="4332" y="3770"/>
                      </a:lnTo>
                      <a:lnTo>
                        <a:pt x="4318" y="3772"/>
                      </a:lnTo>
                      <a:lnTo>
                        <a:pt x="4318" y="3778"/>
                      </a:lnTo>
                      <a:lnTo>
                        <a:pt x="4320" y="3781"/>
                      </a:lnTo>
                      <a:lnTo>
                        <a:pt x="4324" y="3784"/>
                      </a:lnTo>
                      <a:lnTo>
                        <a:pt x="4328" y="3788"/>
                      </a:lnTo>
                      <a:lnTo>
                        <a:pt x="4337" y="3794"/>
                      </a:lnTo>
                      <a:lnTo>
                        <a:pt x="4345" y="3801"/>
                      </a:lnTo>
                      <a:lnTo>
                        <a:pt x="4354" y="3816"/>
                      </a:lnTo>
                      <a:lnTo>
                        <a:pt x="4362" y="3832"/>
                      </a:lnTo>
                      <a:lnTo>
                        <a:pt x="4366" y="3838"/>
                      </a:lnTo>
                      <a:lnTo>
                        <a:pt x="4368" y="3846"/>
                      </a:lnTo>
                      <a:lnTo>
                        <a:pt x="4370" y="3853"/>
                      </a:lnTo>
                      <a:lnTo>
                        <a:pt x="4368" y="3859"/>
                      </a:lnTo>
                      <a:lnTo>
                        <a:pt x="4354" y="3862"/>
                      </a:lnTo>
                      <a:lnTo>
                        <a:pt x="4340" y="3864"/>
                      </a:lnTo>
                      <a:lnTo>
                        <a:pt x="4341" y="3870"/>
                      </a:lnTo>
                      <a:lnTo>
                        <a:pt x="4342" y="3875"/>
                      </a:lnTo>
                      <a:lnTo>
                        <a:pt x="4346" y="3879"/>
                      </a:lnTo>
                      <a:lnTo>
                        <a:pt x="4349" y="3882"/>
                      </a:lnTo>
                      <a:lnTo>
                        <a:pt x="4358" y="3890"/>
                      </a:lnTo>
                      <a:lnTo>
                        <a:pt x="4368" y="3897"/>
                      </a:lnTo>
                      <a:lnTo>
                        <a:pt x="4380" y="3907"/>
                      </a:lnTo>
                      <a:lnTo>
                        <a:pt x="4392" y="3917"/>
                      </a:lnTo>
                      <a:lnTo>
                        <a:pt x="4403" y="3927"/>
                      </a:lnTo>
                      <a:lnTo>
                        <a:pt x="4414" y="3933"/>
                      </a:lnTo>
                      <a:lnTo>
                        <a:pt x="4422" y="3936"/>
                      </a:lnTo>
                      <a:lnTo>
                        <a:pt x="4429" y="3934"/>
                      </a:lnTo>
                      <a:lnTo>
                        <a:pt x="4433" y="3934"/>
                      </a:lnTo>
                      <a:lnTo>
                        <a:pt x="4436" y="3934"/>
                      </a:lnTo>
                      <a:lnTo>
                        <a:pt x="4437" y="3936"/>
                      </a:lnTo>
                      <a:lnTo>
                        <a:pt x="4437" y="3938"/>
                      </a:lnTo>
                      <a:lnTo>
                        <a:pt x="4436" y="3942"/>
                      </a:lnTo>
                      <a:lnTo>
                        <a:pt x="4433" y="3945"/>
                      </a:lnTo>
                      <a:lnTo>
                        <a:pt x="4429" y="3949"/>
                      </a:lnTo>
                      <a:lnTo>
                        <a:pt x="4425" y="3951"/>
                      </a:lnTo>
                      <a:lnTo>
                        <a:pt x="4420" y="3954"/>
                      </a:lnTo>
                      <a:lnTo>
                        <a:pt x="4416" y="3955"/>
                      </a:lnTo>
                      <a:lnTo>
                        <a:pt x="4411" y="3956"/>
                      </a:lnTo>
                      <a:lnTo>
                        <a:pt x="4406" y="3956"/>
                      </a:lnTo>
                      <a:lnTo>
                        <a:pt x="4401" y="3955"/>
                      </a:lnTo>
                      <a:lnTo>
                        <a:pt x="4396" y="3954"/>
                      </a:lnTo>
                      <a:lnTo>
                        <a:pt x="4389" y="3951"/>
                      </a:lnTo>
                      <a:lnTo>
                        <a:pt x="4384" y="3949"/>
                      </a:lnTo>
                      <a:lnTo>
                        <a:pt x="4379" y="3945"/>
                      </a:lnTo>
                      <a:lnTo>
                        <a:pt x="4372" y="3943"/>
                      </a:lnTo>
                      <a:lnTo>
                        <a:pt x="4366" y="3942"/>
                      </a:lnTo>
                      <a:lnTo>
                        <a:pt x="4359" y="3943"/>
                      </a:lnTo>
                      <a:lnTo>
                        <a:pt x="4358" y="3943"/>
                      </a:lnTo>
                      <a:lnTo>
                        <a:pt x="4358" y="3945"/>
                      </a:lnTo>
                      <a:lnTo>
                        <a:pt x="4359" y="3947"/>
                      </a:lnTo>
                      <a:lnTo>
                        <a:pt x="4359" y="3950"/>
                      </a:lnTo>
                      <a:lnTo>
                        <a:pt x="4362" y="3956"/>
                      </a:lnTo>
                      <a:lnTo>
                        <a:pt x="4363" y="3962"/>
                      </a:lnTo>
                      <a:lnTo>
                        <a:pt x="4354" y="3962"/>
                      </a:lnTo>
                      <a:lnTo>
                        <a:pt x="4345" y="3962"/>
                      </a:lnTo>
                      <a:lnTo>
                        <a:pt x="4342" y="3969"/>
                      </a:lnTo>
                      <a:lnTo>
                        <a:pt x="4339" y="3977"/>
                      </a:lnTo>
                      <a:lnTo>
                        <a:pt x="4337" y="3986"/>
                      </a:lnTo>
                      <a:lnTo>
                        <a:pt x="4336" y="3994"/>
                      </a:lnTo>
                      <a:lnTo>
                        <a:pt x="4333" y="4004"/>
                      </a:lnTo>
                      <a:lnTo>
                        <a:pt x="4332" y="4013"/>
                      </a:lnTo>
                      <a:lnTo>
                        <a:pt x="4332" y="4024"/>
                      </a:lnTo>
                      <a:lnTo>
                        <a:pt x="4332" y="4031"/>
                      </a:lnTo>
                      <a:lnTo>
                        <a:pt x="4333" y="4041"/>
                      </a:lnTo>
                      <a:lnTo>
                        <a:pt x="4335" y="4048"/>
                      </a:lnTo>
                      <a:lnTo>
                        <a:pt x="4336" y="4052"/>
                      </a:lnTo>
                      <a:lnTo>
                        <a:pt x="4336" y="4056"/>
                      </a:lnTo>
                      <a:lnTo>
                        <a:pt x="4335" y="4060"/>
                      </a:lnTo>
                      <a:lnTo>
                        <a:pt x="4332" y="4063"/>
                      </a:lnTo>
                      <a:lnTo>
                        <a:pt x="4328" y="4068"/>
                      </a:lnTo>
                      <a:lnTo>
                        <a:pt x="4324" y="4072"/>
                      </a:lnTo>
                      <a:lnTo>
                        <a:pt x="4319" y="4074"/>
                      </a:lnTo>
                      <a:lnTo>
                        <a:pt x="4315" y="4077"/>
                      </a:lnTo>
                      <a:lnTo>
                        <a:pt x="4305" y="4081"/>
                      </a:lnTo>
                      <a:lnTo>
                        <a:pt x="4295" y="4086"/>
                      </a:lnTo>
                      <a:lnTo>
                        <a:pt x="4287" y="4092"/>
                      </a:lnTo>
                      <a:lnTo>
                        <a:pt x="4279" y="4100"/>
                      </a:lnTo>
                      <a:lnTo>
                        <a:pt x="4271" y="4109"/>
                      </a:lnTo>
                      <a:lnTo>
                        <a:pt x="4266" y="4118"/>
                      </a:lnTo>
                      <a:lnTo>
                        <a:pt x="4269" y="4129"/>
                      </a:lnTo>
                      <a:lnTo>
                        <a:pt x="4272" y="4139"/>
                      </a:lnTo>
                      <a:lnTo>
                        <a:pt x="4276" y="4148"/>
                      </a:lnTo>
                      <a:lnTo>
                        <a:pt x="4282" y="4156"/>
                      </a:lnTo>
                      <a:lnTo>
                        <a:pt x="4282" y="4162"/>
                      </a:lnTo>
                      <a:lnTo>
                        <a:pt x="4283" y="4169"/>
                      </a:lnTo>
                      <a:lnTo>
                        <a:pt x="4283" y="4177"/>
                      </a:lnTo>
                      <a:lnTo>
                        <a:pt x="4282" y="4183"/>
                      </a:lnTo>
                      <a:lnTo>
                        <a:pt x="4275" y="4183"/>
                      </a:lnTo>
                      <a:lnTo>
                        <a:pt x="4266" y="4183"/>
                      </a:lnTo>
                      <a:lnTo>
                        <a:pt x="4267" y="4197"/>
                      </a:lnTo>
                      <a:lnTo>
                        <a:pt x="4266" y="4212"/>
                      </a:lnTo>
                      <a:lnTo>
                        <a:pt x="4259" y="4210"/>
                      </a:lnTo>
                      <a:lnTo>
                        <a:pt x="4248" y="4212"/>
                      </a:lnTo>
                      <a:lnTo>
                        <a:pt x="4247" y="4222"/>
                      </a:lnTo>
                      <a:lnTo>
                        <a:pt x="4245" y="4234"/>
                      </a:lnTo>
                      <a:lnTo>
                        <a:pt x="4244" y="4239"/>
                      </a:lnTo>
                      <a:lnTo>
                        <a:pt x="4241" y="4244"/>
                      </a:lnTo>
                      <a:lnTo>
                        <a:pt x="4239" y="4248"/>
                      </a:lnTo>
                      <a:lnTo>
                        <a:pt x="4235" y="4253"/>
                      </a:lnTo>
                      <a:lnTo>
                        <a:pt x="4219" y="4266"/>
                      </a:lnTo>
                      <a:lnTo>
                        <a:pt x="4204" y="4276"/>
                      </a:lnTo>
                      <a:lnTo>
                        <a:pt x="4195" y="4282"/>
                      </a:lnTo>
                      <a:lnTo>
                        <a:pt x="4187" y="4284"/>
                      </a:lnTo>
                      <a:lnTo>
                        <a:pt x="4178" y="4285"/>
                      </a:lnTo>
                      <a:lnTo>
                        <a:pt x="4170" y="4285"/>
                      </a:lnTo>
                      <a:lnTo>
                        <a:pt x="4167" y="4284"/>
                      </a:lnTo>
                      <a:lnTo>
                        <a:pt x="4166" y="4284"/>
                      </a:lnTo>
                      <a:lnTo>
                        <a:pt x="4165" y="4282"/>
                      </a:lnTo>
                      <a:lnTo>
                        <a:pt x="4164" y="4280"/>
                      </a:lnTo>
                      <a:lnTo>
                        <a:pt x="4164" y="4274"/>
                      </a:lnTo>
                      <a:lnTo>
                        <a:pt x="4164" y="4267"/>
                      </a:lnTo>
                      <a:lnTo>
                        <a:pt x="4164" y="4261"/>
                      </a:lnTo>
                      <a:lnTo>
                        <a:pt x="4164" y="4253"/>
                      </a:lnTo>
                      <a:lnTo>
                        <a:pt x="4164" y="4248"/>
                      </a:lnTo>
                      <a:lnTo>
                        <a:pt x="4161" y="4243"/>
                      </a:lnTo>
                      <a:lnTo>
                        <a:pt x="4158" y="4240"/>
                      </a:lnTo>
                      <a:lnTo>
                        <a:pt x="4156" y="4238"/>
                      </a:lnTo>
                      <a:lnTo>
                        <a:pt x="4152" y="4236"/>
                      </a:lnTo>
                      <a:lnTo>
                        <a:pt x="4148" y="4235"/>
                      </a:lnTo>
                      <a:lnTo>
                        <a:pt x="4140" y="4235"/>
                      </a:lnTo>
                      <a:lnTo>
                        <a:pt x="4132" y="4234"/>
                      </a:lnTo>
                      <a:lnTo>
                        <a:pt x="4126" y="4236"/>
                      </a:lnTo>
                      <a:lnTo>
                        <a:pt x="4121" y="4240"/>
                      </a:lnTo>
                      <a:lnTo>
                        <a:pt x="4118" y="4243"/>
                      </a:lnTo>
                      <a:lnTo>
                        <a:pt x="4116" y="4244"/>
                      </a:lnTo>
                      <a:lnTo>
                        <a:pt x="4113" y="4244"/>
                      </a:lnTo>
                      <a:lnTo>
                        <a:pt x="4110" y="4243"/>
                      </a:lnTo>
                      <a:lnTo>
                        <a:pt x="4108" y="4238"/>
                      </a:lnTo>
                      <a:lnTo>
                        <a:pt x="4105" y="4230"/>
                      </a:lnTo>
                      <a:lnTo>
                        <a:pt x="4104" y="4228"/>
                      </a:lnTo>
                      <a:lnTo>
                        <a:pt x="4101" y="4228"/>
                      </a:lnTo>
                      <a:lnTo>
                        <a:pt x="4100" y="4228"/>
                      </a:lnTo>
                      <a:lnTo>
                        <a:pt x="4097" y="4230"/>
                      </a:lnTo>
                      <a:lnTo>
                        <a:pt x="4095" y="4232"/>
                      </a:lnTo>
                      <a:lnTo>
                        <a:pt x="4092" y="4234"/>
                      </a:lnTo>
                      <a:lnTo>
                        <a:pt x="4087" y="4223"/>
                      </a:lnTo>
                      <a:lnTo>
                        <a:pt x="4082" y="4215"/>
                      </a:lnTo>
                      <a:lnTo>
                        <a:pt x="4079" y="4215"/>
                      </a:lnTo>
                      <a:lnTo>
                        <a:pt x="4077" y="4217"/>
                      </a:lnTo>
                      <a:lnTo>
                        <a:pt x="4075" y="4219"/>
                      </a:lnTo>
                      <a:lnTo>
                        <a:pt x="4075" y="4223"/>
                      </a:lnTo>
                      <a:lnTo>
                        <a:pt x="4074" y="4226"/>
                      </a:lnTo>
                      <a:lnTo>
                        <a:pt x="4073" y="4230"/>
                      </a:lnTo>
                      <a:lnTo>
                        <a:pt x="4072" y="4232"/>
                      </a:lnTo>
                      <a:lnTo>
                        <a:pt x="4069" y="4234"/>
                      </a:lnTo>
                      <a:lnTo>
                        <a:pt x="4052" y="4240"/>
                      </a:lnTo>
                      <a:lnTo>
                        <a:pt x="4037" y="4243"/>
                      </a:lnTo>
                      <a:lnTo>
                        <a:pt x="4026" y="4245"/>
                      </a:lnTo>
                      <a:lnTo>
                        <a:pt x="4017" y="4247"/>
                      </a:lnTo>
                      <a:lnTo>
                        <a:pt x="4008" y="4248"/>
                      </a:lnTo>
                      <a:lnTo>
                        <a:pt x="3999" y="4248"/>
                      </a:lnTo>
                      <a:lnTo>
                        <a:pt x="3999" y="4240"/>
                      </a:lnTo>
                      <a:lnTo>
                        <a:pt x="3999" y="4234"/>
                      </a:lnTo>
                      <a:lnTo>
                        <a:pt x="4000" y="4223"/>
                      </a:lnTo>
                      <a:lnTo>
                        <a:pt x="4001" y="4214"/>
                      </a:lnTo>
                      <a:lnTo>
                        <a:pt x="4003" y="4210"/>
                      </a:lnTo>
                      <a:lnTo>
                        <a:pt x="4003" y="4206"/>
                      </a:lnTo>
                      <a:lnTo>
                        <a:pt x="4001" y="4204"/>
                      </a:lnTo>
                      <a:lnTo>
                        <a:pt x="3999" y="4201"/>
                      </a:lnTo>
                      <a:lnTo>
                        <a:pt x="3995" y="4200"/>
                      </a:lnTo>
                      <a:lnTo>
                        <a:pt x="3991" y="4199"/>
                      </a:lnTo>
                      <a:lnTo>
                        <a:pt x="3987" y="4200"/>
                      </a:lnTo>
                      <a:lnTo>
                        <a:pt x="3982" y="4203"/>
                      </a:lnTo>
                      <a:lnTo>
                        <a:pt x="3974" y="4209"/>
                      </a:lnTo>
                      <a:lnTo>
                        <a:pt x="3966" y="4212"/>
                      </a:lnTo>
                      <a:lnTo>
                        <a:pt x="3951" y="4209"/>
                      </a:lnTo>
                      <a:lnTo>
                        <a:pt x="3934" y="4206"/>
                      </a:lnTo>
                      <a:lnTo>
                        <a:pt x="3925" y="4206"/>
                      </a:lnTo>
                      <a:lnTo>
                        <a:pt x="3916" y="4206"/>
                      </a:lnTo>
                      <a:lnTo>
                        <a:pt x="3913" y="4201"/>
                      </a:lnTo>
                      <a:lnTo>
                        <a:pt x="3911" y="4195"/>
                      </a:lnTo>
                      <a:lnTo>
                        <a:pt x="3908" y="4190"/>
                      </a:lnTo>
                      <a:lnTo>
                        <a:pt x="3908" y="4183"/>
                      </a:lnTo>
                      <a:lnTo>
                        <a:pt x="3907" y="4171"/>
                      </a:lnTo>
                      <a:lnTo>
                        <a:pt x="3907" y="4161"/>
                      </a:lnTo>
                      <a:lnTo>
                        <a:pt x="3904" y="4143"/>
                      </a:lnTo>
                      <a:lnTo>
                        <a:pt x="3902" y="4123"/>
                      </a:lnTo>
                      <a:lnTo>
                        <a:pt x="3900" y="4116"/>
                      </a:lnTo>
                      <a:lnTo>
                        <a:pt x="3899" y="4109"/>
                      </a:lnTo>
                      <a:lnTo>
                        <a:pt x="3896" y="4103"/>
                      </a:lnTo>
                      <a:lnTo>
                        <a:pt x="3893" y="4095"/>
                      </a:lnTo>
                      <a:lnTo>
                        <a:pt x="3887" y="4094"/>
                      </a:lnTo>
                      <a:lnTo>
                        <a:pt x="3881" y="4092"/>
                      </a:lnTo>
                      <a:lnTo>
                        <a:pt x="3877" y="4091"/>
                      </a:lnTo>
                      <a:lnTo>
                        <a:pt x="3874" y="4091"/>
                      </a:lnTo>
                      <a:lnTo>
                        <a:pt x="3872" y="4089"/>
                      </a:lnTo>
                      <a:lnTo>
                        <a:pt x="3869" y="4086"/>
                      </a:lnTo>
                      <a:lnTo>
                        <a:pt x="3869" y="4077"/>
                      </a:lnTo>
                      <a:lnTo>
                        <a:pt x="3869" y="4063"/>
                      </a:lnTo>
                      <a:lnTo>
                        <a:pt x="3868" y="4061"/>
                      </a:lnTo>
                      <a:lnTo>
                        <a:pt x="3865" y="4063"/>
                      </a:lnTo>
                      <a:lnTo>
                        <a:pt x="3861" y="4063"/>
                      </a:lnTo>
                      <a:lnTo>
                        <a:pt x="3859" y="4065"/>
                      </a:lnTo>
                      <a:lnTo>
                        <a:pt x="3855" y="4065"/>
                      </a:lnTo>
                      <a:lnTo>
                        <a:pt x="3852" y="4066"/>
                      </a:lnTo>
                      <a:lnTo>
                        <a:pt x="3851" y="4065"/>
                      </a:lnTo>
                      <a:lnTo>
                        <a:pt x="3851" y="4063"/>
                      </a:lnTo>
                      <a:lnTo>
                        <a:pt x="3849" y="4059"/>
                      </a:lnTo>
                      <a:lnTo>
                        <a:pt x="3846" y="4055"/>
                      </a:lnTo>
                      <a:lnTo>
                        <a:pt x="3846" y="4051"/>
                      </a:lnTo>
                      <a:lnTo>
                        <a:pt x="3846" y="4047"/>
                      </a:lnTo>
                      <a:lnTo>
                        <a:pt x="3847" y="4038"/>
                      </a:lnTo>
                      <a:lnTo>
                        <a:pt x="3851" y="4031"/>
                      </a:lnTo>
                      <a:lnTo>
                        <a:pt x="3855" y="4017"/>
                      </a:lnTo>
                      <a:lnTo>
                        <a:pt x="3860" y="4003"/>
                      </a:lnTo>
                      <a:lnTo>
                        <a:pt x="3843" y="3991"/>
                      </a:lnTo>
                      <a:lnTo>
                        <a:pt x="3828" y="3981"/>
                      </a:lnTo>
                      <a:lnTo>
                        <a:pt x="3826" y="3973"/>
                      </a:lnTo>
                      <a:lnTo>
                        <a:pt x="3825" y="3965"/>
                      </a:lnTo>
                      <a:lnTo>
                        <a:pt x="3825" y="3958"/>
                      </a:lnTo>
                      <a:lnTo>
                        <a:pt x="3826" y="3950"/>
                      </a:lnTo>
                      <a:lnTo>
                        <a:pt x="3829" y="3933"/>
                      </a:lnTo>
                      <a:lnTo>
                        <a:pt x="3833" y="3915"/>
                      </a:lnTo>
                      <a:lnTo>
                        <a:pt x="3837" y="3905"/>
                      </a:lnTo>
                      <a:lnTo>
                        <a:pt x="3845" y="3894"/>
                      </a:lnTo>
                      <a:lnTo>
                        <a:pt x="3852" y="3884"/>
                      </a:lnTo>
                      <a:lnTo>
                        <a:pt x="3860" y="3873"/>
                      </a:lnTo>
                      <a:lnTo>
                        <a:pt x="3877" y="3873"/>
                      </a:lnTo>
                      <a:lnTo>
                        <a:pt x="3877" y="3873"/>
                      </a:lnTo>
                      <a:lnTo>
                        <a:pt x="3877" y="3873"/>
                      </a:lnTo>
                      <a:lnTo>
                        <a:pt x="3878" y="3873"/>
                      </a:lnTo>
                      <a:lnTo>
                        <a:pt x="3880" y="3877"/>
                      </a:lnTo>
                      <a:lnTo>
                        <a:pt x="3880" y="3880"/>
                      </a:lnTo>
                      <a:lnTo>
                        <a:pt x="3884" y="3885"/>
                      </a:lnTo>
                      <a:lnTo>
                        <a:pt x="3886" y="3890"/>
                      </a:lnTo>
                      <a:lnTo>
                        <a:pt x="3891" y="3894"/>
                      </a:lnTo>
                      <a:lnTo>
                        <a:pt x="3895" y="3897"/>
                      </a:lnTo>
                      <a:lnTo>
                        <a:pt x="3904" y="3897"/>
                      </a:lnTo>
                      <a:lnTo>
                        <a:pt x="3915" y="3897"/>
                      </a:lnTo>
                      <a:lnTo>
                        <a:pt x="3919" y="3894"/>
                      </a:lnTo>
                      <a:lnTo>
                        <a:pt x="3919" y="3893"/>
                      </a:lnTo>
                      <a:lnTo>
                        <a:pt x="3928" y="3897"/>
                      </a:lnTo>
                      <a:lnTo>
                        <a:pt x="3935" y="3903"/>
                      </a:lnTo>
                      <a:lnTo>
                        <a:pt x="3938" y="3906"/>
                      </a:lnTo>
                      <a:lnTo>
                        <a:pt x="3942" y="3908"/>
                      </a:lnTo>
                      <a:lnTo>
                        <a:pt x="3947" y="3910"/>
                      </a:lnTo>
                      <a:lnTo>
                        <a:pt x="3951" y="3911"/>
                      </a:lnTo>
                      <a:lnTo>
                        <a:pt x="3956" y="3907"/>
                      </a:lnTo>
                      <a:lnTo>
                        <a:pt x="3960" y="3902"/>
                      </a:lnTo>
                      <a:lnTo>
                        <a:pt x="3964" y="3898"/>
                      </a:lnTo>
                      <a:lnTo>
                        <a:pt x="3966" y="3894"/>
                      </a:lnTo>
                      <a:lnTo>
                        <a:pt x="3970" y="3884"/>
                      </a:lnTo>
                      <a:lnTo>
                        <a:pt x="3974" y="3873"/>
                      </a:lnTo>
                      <a:lnTo>
                        <a:pt x="3968" y="3860"/>
                      </a:lnTo>
                      <a:lnTo>
                        <a:pt x="3965" y="3850"/>
                      </a:lnTo>
                      <a:lnTo>
                        <a:pt x="3974" y="3853"/>
                      </a:lnTo>
                      <a:lnTo>
                        <a:pt x="3983" y="3855"/>
                      </a:lnTo>
                      <a:lnTo>
                        <a:pt x="3989" y="3841"/>
                      </a:lnTo>
                      <a:lnTo>
                        <a:pt x="3992" y="3823"/>
                      </a:lnTo>
                      <a:lnTo>
                        <a:pt x="4007" y="3818"/>
                      </a:lnTo>
                      <a:lnTo>
                        <a:pt x="4022" y="3815"/>
                      </a:lnTo>
                      <a:lnTo>
                        <a:pt x="4029" y="3815"/>
                      </a:lnTo>
                      <a:lnTo>
                        <a:pt x="4037" y="3814"/>
                      </a:lnTo>
                      <a:lnTo>
                        <a:pt x="4043" y="3811"/>
                      </a:lnTo>
                      <a:lnTo>
                        <a:pt x="4048" y="3809"/>
                      </a:lnTo>
                      <a:lnTo>
                        <a:pt x="4069" y="3794"/>
                      </a:lnTo>
                      <a:lnTo>
                        <a:pt x="4090" y="3778"/>
                      </a:lnTo>
                      <a:lnTo>
                        <a:pt x="4109" y="3761"/>
                      </a:lnTo>
                      <a:lnTo>
                        <a:pt x="4127" y="3744"/>
                      </a:lnTo>
                      <a:lnTo>
                        <a:pt x="4129" y="3740"/>
                      </a:lnTo>
                      <a:lnTo>
                        <a:pt x="4129" y="3736"/>
                      </a:lnTo>
                      <a:lnTo>
                        <a:pt x="4127" y="3732"/>
                      </a:lnTo>
                      <a:lnTo>
                        <a:pt x="4126" y="3728"/>
                      </a:lnTo>
                      <a:lnTo>
                        <a:pt x="4125" y="3723"/>
                      </a:lnTo>
                      <a:lnTo>
                        <a:pt x="4123" y="3719"/>
                      </a:lnTo>
                      <a:lnTo>
                        <a:pt x="4125" y="3715"/>
                      </a:lnTo>
                      <a:lnTo>
                        <a:pt x="4127" y="3711"/>
                      </a:lnTo>
                      <a:lnTo>
                        <a:pt x="4132" y="3706"/>
                      </a:lnTo>
                      <a:lnTo>
                        <a:pt x="4138" y="3704"/>
                      </a:lnTo>
                      <a:lnTo>
                        <a:pt x="4144" y="3701"/>
                      </a:lnTo>
                      <a:lnTo>
                        <a:pt x="4151" y="3698"/>
                      </a:lnTo>
                      <a:lnTo>
                        <a:pt x="4164" y="3696"/>
                      </a:lnTo>
                      <a:lnTo>
                        <a:pt x="4178" y="3693"/>
                      </a:lnTo>
                      <a:lnTo>
                        <a:pt x="4188" y="3693"/>
                      </a:lnTo>
                      <a:lnTo>
                        <a:pt x="4196" y="3692"/>
                      </a:lnTo>
                      <a:lnTo>
                        <a:pt x="4205" y="3691"/>
                      </a:lnTo>
                      <a:lnTo>
                        <a:pt x="4214" y="3688"/>
                      </a:lnTo>
                      <a:lnTo>
                        <a:pt x="4217" y="3688"/>
                      </a:lnTo>
                      <a:lnTo>
                        <a:pt x="4217" y="3687"/>
                      </a:lnTo>
                      <a:lnTo>
                        <a:pt x="4218" y="3686"/>
                      </a:lnTo>
                      <a:lnTo>
                        <a:pt x="4218" y="3683"/>
                      </a:lnTo>
                      <a:lnTo>
                        <a:pt x="4217" y="3679"/>
                      </a:lnTo>
                      <a:lnTo>
                        <a:pt x="4214" y="3675"/>
                      </a:lnTo>
                      <a:lnTo>
                        <a:pt x="4208" y="3673"/>
                      </a:lnTo>
                      <a:lnTo>
                        <a:pt x="4201" y="3670"/>
                      </a:lnTo>
                      <a:lnTo>
                        <a:pt x="4201" y="3666"/>
                      </a:lnTo>
                      <a:lnTo>
                        <a:pt x="4201" y="3661"/>
                      </a:lnTo>
                      <a:lnTo>
                        <a:pt x="4204" y="3658"/>
                      </a:lnTo>
                      <a:lnTo>
                        <a:pt x="4206" y="3657"/>
                      </a:lnTo>
                      <a:lnTo>
                        <a:pt x="4208" y="3656"/>
                      </a:lnTo>
                      <a:lnTo>
                        <a:pt x="4210" y="3656"/>
                      </a:lnTo>
                      <a:lnTo>
                        <a:pt x="4214" y="3657"/>
                      </a:lnTo>
                      <a:lnTo>
                        <a:pt x="4217" y="3658"/>
                      </a:lnTo>
                      <a:lnTo>
                        <a:pt x="4221" y="3660"/>
                      </a:lnTo>
                      <a:lnTo>
                        <a:pt x="4224" y="3660"/>
                      </a:lnTo>
                      <a:lnTo>
                        <a:pt x="4227" y="3658"/>
                      </a:lnTo>
                      <a:lnTo>
                        <a:pt x="4230" y="3657"/>
                      </a:lnTo>
                      <a:lnTo>
                        <a:pt x="4235" y="3645"/>
                      </a:lnTo>
                      <a:lnTo>
                        <a:pt x="4240" y="3632"/>
                      </a:lnTo>
                      <a:lnTo>
                        <a:pt x="4244" y="3619"/>
                      </a:lnTo>
                      <a:lnTo>
                        <a:pt x="4248" y="3605"/>
                      </a:lnTo>
                      <a:lnTo>
                        <a:pt x="4250" y="3594"/>
                      </a:lnTo>
                      <a:lnTo>
                        <a:pt x="4253" y="3579"/>
                      </a:lnTo>
                      <a:lnTo>
                        <a:pt x="4256" y="3573"/>
                      </a:lnTo>
                      <a:lnTo>
                        <a:pt x="4258" y="3566"/>
                      </a:lnTo>
                      <a:lnTo>
                        <a:pt x="4261" y="3560"/>
                      </a:lnTo>
                      <a:lnTo>
                        <a:pt x="4266" y="3555"/>
                      </a:lnTo>
                      <a:lnTo>
                        <a:pt x="4274" y="3562"/>
                      </a:lnTo>
                      <a:lnTo>
                        <a:pt x="4284" y="3577"/>
                      </a:lnTo>
                      <a:lnTo>
                        <a:pt x="4288" y="3574"/>
                      </a:lnTo>
                      <a:lnTo>
                        <a:pt x="4291" y="3569"/>
                      </a:lnTo>
                      <a:lnTo>
                        <a:pt x="4293" y="3566"/>
                      </a:lnTo>
                      <a:lnTo>
                        <a:pt x="4295" y="3564"/>
                      </a:lnTo>
                      <a:lnTo>
                        <a:pt x="4296" y="3562"/>
                      </a:lnTo>
                      <a:lnTo>
                        <a:pt x="4298" y="3564"/>
                      </a:lnTo>
                      <a:lnTo>
                        <a:pt x="4304" y="3565"/>
                      </a:lnTo>
                      <a:lnTo>
                        <a:pt x="4306" y="3566"/>
                      </a:lnTo>
                      <a:lnTo>
                        <a:pt x="4310" y="3570"/>
                      </a:lnTo>
                      <a:lnTo>
                        <a:pt x="4311" y="3574"/>
                      </a:lnTo>
                      <a:lnTo>
                        <a:pt x="4317" y="3583"/>
                      </a:lnTo>
                      <a:lnTo>
                        <a:pt x="4322" y="3591"/>
                      </a:lnTo>
                      <a:lnTo>
                        <a:pt x="4326" y="3592"/>
                      </a:lnTo>
                      <a:lnTo>
                        <a:pt x="4332" y="3592"/>
                      </a:lnTo>
                      <a:lnTo>
                        <a:pt x="4335" y="3592"/>
                      </a:lnTo>
                      <a:lnTo>
                        <a:pt x="4337" y="3592"/>
                      </a:lnTo>
                      <a:lnTo>
                        <a:pt x="4339" y="3594"/>
                      </a:lnTo>
                      <a:lnTo>
                        <a:pt x="4340" y="3596"/>
                      </a:lnTo>
                      <a:lnTo>
                        <a:pt x="4340" y="3597"/>
                      </a:lnTo>
                      <a:lnTo>
                        <a:pt x="4340" y="3600"/>
                      </a:lnTo>
                      <a:lnTo>
                        <a:pt x="4339" y="3601"/>
                      </a:lnTo>
                      <a:lnTo>
                        <a:pt x="4337" y="3603"/>
                      </a:lnTo>
                      <a:lnTo>
                        <a:pt x="4333" y="3606"/>
                      </a:lnTo>
                      <a:lnTo>
                        <a:pt x="4331" y="3609"/>
                      </a:lnTo>
                      <a:lnTo>
                        <a:pt x="4331" y="3621"/>
                      </a:lnTo>
                      <a:lnTo>
                        <a:pt x="4330" y="3630"/>
                      </a:lnTo>
                      <a:lnTo>
                        <a:pt x="4330" y="3635"/>
                      </a:lnTo>
                      <a:lnTo>
                        <a:pt x="4331" y="3639"/>
                      </a:lnTo>
                      <a:lnTo>
                        <a:pt x="4332" y="3643"/>
                      </a:lnTo>
                      <a:lnTo>
                        <a:pt x="4336" y="3647"/>
                      </a:lnTo>
                      <a:lnTo>
                        <a:pt x="4337" y="3651"/>
                      </a:lnTo>
                      <a:lnTo>
                        <a:pt x="4340" y="3653"/>
                      </a:lnTo>
                      <a:lnTo>
                        <a:pt x="4344" y="3656"/>
                      </a:lnTo>
                      <a:lnTo>
                        <a:pt x="4348" y="3657"/>
                      </a:lnTo>
                      <a:lnTo>
                        <a:pt x="4352" y="3658"/>
                      </a:lnTo>
                      <a:lnTo>
                        <a:pt x="4355" y="3658"/>
                      </a:lnTo>
                      <a:lnTo>
                        <a:pt x="4359" y="3657"/>
                      </a:lnTo>
                      <a:lnTo>
                        <a:pt x="4363" y="3657"/>
                      </a:lnTo>
                      <a:lnTo>
                        <a:pt x="4375" y="3649"/>
                      </a:lnTo>
                      <a:lnTo>
                        <a:pt x="4387" y="3643"/>
                      </a:lnTo>
                      <a:lnTo>
                        <a:pt x="4396" y="3643"/>
                      </a:lnTo>
                      <a:lnTo>
                        <a:pt x="4405" y="3645"/>
                      </a:lnTo>
                      <a:lnTo>
                        <a:pt x="4411" y="3648"/>
                      </a:lnTo>
                      <a:lnTo>
                        <a:pt x="4418" y="3652"/>
                      </a:lnTo>
                      <a:lnTo>
                        <a:pt x="4423" y="3651"/>
                      </a:lnTo>
                      <a:lnTo>
                        <a:pt x="4428" y="3651"/>
                      </a:lnTo>
                      <a:lnTo>
                        <a:pt x="4431" y="3651"/>
                      </a:lnTo>
                      <a:lnTo>
                        <a:pt x="4433" y="3652"/>
                      </a:lnTo>
                      <a:lnTo>
                        <a:pt x="4436" y="3653"/>
                      </a:lnTo>
                      <a:lnTo>
                        <a:pt x="4437" y="3657"/>
                      </a:lnTo>
                      <a:lnTo>
                        <a:pt x="4440" y="3661"/>
                      </a:lnTo>
                      <a:lnTo>
                        <a:pt x="4440" y="3667"/>
                      </a:lnTo>
                      <a:lnTo>
                        <a:pt x="4438" y="3671"/>
                      </a:lnTo>
                      <a:lnTo>
                        <a:pt x="4437" y="3674"/>
                      </a:lnTo>
                      <a:lnTo>
                        <a:pt x="4436" y="3678"/>
                      </a:lnTo>
                      <a:lnTo>
                        <a:pt x="4433" y="3679"/>
                      </a:lnTo>
                      <a:lnTo>
                        <a:pt x="4428" y="3683"/>
                      </a:lnTo>
                      <a:lnTo>
                        <a:pt x="4424" y="3684"/>
                      </a:lnTo>
                      <a:lnTo>
                        <a:pt x="4419" y="3687"/>
                      </a:lnTo>
                      <a:lnTo>
                        <a:pt x="4414" y="3688"/>
                      </a:lnTo>
                      <a:lnTo>
                        <a:pt x="4402" y="3689"/>
                      </a:lnTo>
                      <a:lnTo>
                        <a:pt x="4390" y="3693"/>
                      </a:lnTo>
                      <a:lnTo>
                        <a:pt x="4383" y="3692"/>
                      </a:lnTo>
                      <a:lnTo>
                        <a:pt x="4375" y="3688"/>
                      </a:lnTo>
                      <a:lnTo>
                        <a:pt x="4370" y="3688"/>
                      </a:lnTo>
                      <a:lnTo>
                        <a:pt x="4366" y="3687"/>
                      </a:lnTo>
                      <a:lnTo>
                        <a:pt x="4362" y="3687"/>
                      </a:lnTo>
                      <a:lnTo>
                        <a:pt x="4359" y="3688"/>
                      </a:lnTo>
                      <a:lnTo>
                        <a:pt x="4357" y="3692"/>
                      </a:lnTo>
                      <a:lnTo>
                        <a:pt x="4357" y="3696"/>
                      </a:lnTo>
                      <a:lnTo>
                        <a:pt x="4358" y="3698"/>
                      </a:lnTo>
                      <a:lnTo>
                        <a:pt x="4359" y="3702"/>
                      </a:lnTo>
                      <a:lnTo>
                        <a:pt x="4362" y="3709"/>
                      </a:lnTo>
                      <a:lnTo>
                        <a:pt x="4366" y="3713"/>
                      </a:lnTo>
                      <a:lnTo>
                        <a:pt x="4371" y="3717"/>
                      </a:lnTo>
                      <a:lnTo>
                        <a:pt x="4377" y="3721"/>
                      </a:lnTo>
                      <a:lnTo>
                        <a:pt x="4383" y="3724"/>
                      </a:lnTo>
                      <a:lnTo>
                        <a:pt x="4389" y="3728"/>
                      </a:lnTo>
                      <a:lnTo>
                        <a:pt x="4393" y="3730"/>
                      </a:lnTo>
                      <a:lnTo>
                        <a:pt x="4396" y="3731"/>
                      </a:lnTo>
                      <a:lnTo>
                        <a:pt x="4396" y="3733"/>
                      </a:lnTo>
                      <a:lnTo>
                        <a:pt x="4396" y="3735"/>
                      </a:lnTo>
                      <a:lnTo>
                        <a:pt x="4392" y="3740"/>
                      </a:lnTo>
                      <a:lnTo>
                        <a:pt x="4387" y="3743"/>
                      </a:lnTo>
                      <a:lnTo>
                        <a:pt x="4381" y="3744"/>
                      </a:lnTo>
                      <a:lnTo>
                        <a:pt x="4376" y="3745"/>
                      </a:lnTo>
                      <a:lnTo>
                        <a:pt x="4365" y="3746"/>
                      </a:lnTo>
                      <a:lnTo>
                        <a:pt x="4354" y="3749"/>
                      </a:lnTo>
                      <a:lnTo>
                        <a:pt x="4341" y="3743"/>
                      </a:lnTo>
                      <a:lnTo>
                        <a:pt x="4327" y="3737"/>
                      </a:lnTo>
                      <a:lnTo>
                        <a:pt x="4342" y="3743"/>
                      </a:lnTo>
                      <a:lnTo>
                        <a:pt x="4355" y="3749"/>
                      </a:lnTo>
                      <a:close/>
                      <a:moveTo>
                        <a:pt x="3937" y="3951"/>
                      </a:moveTo>
                      <a:lnTo>
                        <a:pt x="3938" y="3952"/>
                      </a:lnTo>
                      <a:lnTo>
                        <a:pt x="3939" y="3952"/>
                      </a:lnTo>
                      <a:lnTo>
                        <a:pt x="3946" y="3951"/>
                      </a:lnTo>
                      <a:lnTo>
                        <a:pt x="3952" y="3947"/>
                      </a:lnTo>
                      <a:lnTo>
                        <a:pt x="3960" y="3942"/>
                      </a:lnTo>
                      <a:lnTo>
                        <a:pt x="3966" y="3938"/>
                      </a:lnTo>
                      <a:lnTo>
                        <a:pt x="3965" y="3938"/>
                      </a:lnTo>
                      <a:lnTo>
                        <a:pt x="3957" y="3942"/>
                      </a:lnTo>
                      <a:lnTo>
                        <a:pt x="3951" y="3947"/>
                      </a:lnTo>
                      <a:lnTo>
                        <a:pt x="3944" y="3950"/>
                      </a:lnTo>
                      <a:lnTo>
                        <a:pt x="3937" y="3951"/>
                      </a:lnTo>
                      <a:lnTo>
                        <a:pt x="3937" y="3951"/>
                      </a:lnTo>
                      <a:close/>
                      <a:moveTo>
                        <a:pt x="4007" y="3947"/>
                      </a:moveTo>
                      <a:lnTo>
                        <a:pt x="4008" y="3947"/>
                      </a:lnTo>
                      <a:lnTo>
                        <a:pt x="4021" y="3941"/>
                      </a:lnTo>
                      <a:lnTo>
                        <a:pt x="4031" y="3933"/>
                      </a:lnTo>
                      <a:lnTo>
                        <a:pt x="4031" y="3923"/>
                      </a:lnTo>
                      <a:lnTo>
                        <a:pt x="4031" y="3915"/>
                      </a:lnTo>
                      <a:lnTo>
                        <a:pt x="4037" y="3912"/>
                      </a:lnTo>
                      <a:lnTo>
                        <a:pt x="4042" y="3911"/>
                      </a:lnTo>
                      <a:lnTo>
                        <a:pt x="4046" y="3910"/>
                      </a:lnTo>
                      <a:lnTo>
                        <a:pt x="4051" y="3910"/>
                      </a:lnTo>
                      <a:lnTo>
                        <a:pt x="4046" y="3910"/>
                      </a:lnTo>
                      <a:lnTo>
                        <a:pt x="4040" y="3911"/>
                      </a:lnTo>
                      <a:lnTo>
                        <a:pt x="4035" y="3912"/>
                      </a:lnTo>
                      <a:lnTo>
                        <a:pt x="4030" y="3915"/>
                      </a:lnTo>
                      <a:lnTo>
                        <a:pt x="4030" y="3923"/>
                      </a:lnTo>
                      <a:lnTo>
                        <a:pt x="4030" y="3933"/>
                      </a:lnTo>
                      <a:lnTo>
                        <a:pt x="4020" y="3941"/>
                      </a:lnTo>
                      <a:lnTo>
                        <a:pt x="4007" y="3947"/>
                      </a:lnTo>
                      <a:close/>
                      <a:moveTo>
                        <a:pt x="4070" y="3921"/>
                      </a:moveTo>
                      <a:lnTo>
                        <a:pt x="4077" y="3919"/>
                      </a:lnTo>
                      <a:lnTo>
                        <a:pt x="4086" y="3915"/>
                      </a:lnTo>
                      <a:lnTo>
                        <a:pt x="4084" y="3915"/>
                      </a:lnTo>
                      <a:lnTo>
                        <a:pt x="4077" y="3917"/>
                      </a:lnTo>
                      <a:lnTo>
                        <a:pt x="4070" y="3921"/>
                      </a:lnTo>
                      <a:close/>
                      <a:moveTo>
                        <a:pt x="4108" y="3933"/>
                      </a:moveTo>
                      <a:lnTo>
                        <a:pt x="4109" y="3933"/>
                      </a:lnTo>
                      <a:lnTo>
                        <a:pt x="4110" y="3933"/>
                      </a:lnTo>
                      <a:lnTo>
                        <a:pt x="4118" y="3923"/>
                      </a:lnTo>
                      <a:lnTo>
                        <a:pt x="4129" y="3915"/>
                      </a:lnTo>
                      <a:lnTo>
                        <a:pt x="4132" y="3914"/>
                      </a:lnTo>
                      <a:lnTo>
                        <a:pt x="4136" y="3914"/>
                      </a:lnTo>
                      <a:lnTo>
                        <a:pt x="4131" y="3914"/>
                      </a:lnTo>
                      <a:lnTo>
                        <a:pt x="4127" y="3915"/>
                      </a:lnTo>
                      <a:lnTo>
                        <a:pt x="4125" y="3916"/>
                      </a:lnTo>
                      <a:lnTo>
                        <a:pt x="4122" y="3917"/>
                      </a:lnTo>
                      <a:lnTo>
                        <a:pt x="4119" y="3920"/>
                      </a:lnTo>
                      <a:lnTo>
                        <a:pt x="4118" y="3923"/>
                      </a:lnTo>
                      <a:lnTo>
                        <a:pt x="4114" y="3928"/>
                      </a:lnTo>
                      <a:lnTo>
                        <a:pt x="4108" y="3933"/>
                      </a:lnTo>
                      <a:close/>
                      <a:moveTo>
                        <a:pt x="4158" y="3916"/>
                      </a:moveTo>
                      <a:lnTo>
                        <a:pt x="4162" y="3916"/>
                      </a:lnTo>
                      <a:lnTo>
                        <a:pt x="4166" y="3915"/>
                      </a:lnTo>
                      <a:lnTo>
                        <a:pt x="4165" y="3906"/>
                      </a:lnTo>
                      <a:lnTo>
                        <a:pt x="4166" y="3893"/>
                      </a:lnTo>
                      <a:lnTo>
                        <a:pt x="4173" y="3879"/>
                      </a:lnTo>
                      <a:lnTo>
                        <a:pt x="4182" y="3864"/>
                      </a:lnTo>
                      <a:lnTo>
                        <a:pt x="4189" y="3850"/>
                      </a:lnTo>
                      <a:lnTo>
                        <a:pt x="4197" y="3837"/>
                      </a:lnTo>
                      <a:lnTo>
                        <a:pt x="4205" y="3827"/>
                      </a:lnTo>
                      <a:lnTo>
                        <a:pt x="4213" y="3816"/>
                      </a:lnTo>
                      <a:lnTo>
                        <a:pt x="4221" y="3806"/>
                      </a:lnTo>
                      <a:lnTo>
                        <a:pt x="4226" y="3796"/>
                      </a:lnTo>
                      <a:lnTo>
                        <a:pt x="4226" y="3788"/>
                      </a:lnTo>
                      <a:lnTo>
                        <a:pt x="4226" y="3781"/>
                      </a:lnTo>
                      <a:lnTo>
                        <a:pt x="4224" y="3775"/>
                      </a:lnTo>
                      <a:lnTo>
                        <a:pt x="4223" y="3768"/>
                      </a:lnTo>
                      <a:lnTo>
                        <a:pt x="4222" y="3762"/>
                      </a:lnTo>
                      <a:lnTo>
                        <a:pt x="4222" y="3756"/>
                      </a:lnTo>
                      <a:lnTo>
                        <a:pt x="4223" y="3750"/>
                      </a:lnTo>
                      <a:lnTo>
                        <a:pt x="4226" y="3745"/>
                      </a:lnTo>
                      <a:lnTo>
                        <a:pt x="4228" y="3740"/>
                      </a:lnTo>
                      <a:lnTo>
                        <a:pt x="4232" y="3737"/>
                      </a:lnTo>
                      <a:lnTo>
                        <a:pt x="4237" y="3735"/>
                      </a:lnTo>
                      <a:lnTo>
                        <a:pt x="4243" y="3732"/>
                      </a:lnTo>
                      <a:lnTo>
                        <a:pt x="4252" y="3731"/>
                      </a:lnTo>
                      <a:lnTo>
                        <a:pt x="4262" y="3731"/>
                      </a:lnTo>
                      <a:lnTo>
                        <a:pt x="4252" y="3731"/>
                      </a:lnTo>
                      <a:lnTo>
                        <a:pt x="4241" y="3732"/>
                      </a:lnTo>
                      <a:lnTo>
                        <a:pt x="4236" y="3733"/>
                      </a:lnTo>
                      <a:lnTo>
                        <a:pt x="4232" y="3736"/>
                      </a:lnTo>
                      <a:lnTo>
                        <a:pt x="4228" y="3740"/>
                      </a:lnTo>
                      <a:lnTo>
                        <a:pt x="4224" y="3744"/>
                      </a:lnTo>
                      <a:lnTo>
                        <a:pt x="4222" y="3749"/>
                      </a:lnTo>
                      <a:lnTo>
                        <a:pt x="4221" y="3756"/>
                      </a:lnTo>
                      <a:lnTo>
                        <a:pt x="4222" y="3761"/>
                      </a:lnTo>
                      <a:lnTo>
                        <a:pt x="4222" y="3767"/>
                      </a:lnTo>
                      <a:lnTo>
                        <a:pt x="4223" y="3774"/>
                      </a:lnTo>
                      <a:lnTo>
                        <a:pt x="4224" y="3781"/>
                      </a:lnTo>
                      <a:lnTo>
                        <a:pt x="4226" y="3788"/>
                      </a:lnTo>
                      <a:lnTo>
                        <a:pt x="4224" y="3794"/>
                      </a:lnTo>
                      <a:lnTo>
                        <a:pt x="4219" y="3805"/>
                      </a:lnTo>
                      <a:lnTo>
                        <a:pt x="4212" y="3815"/>
                      </a:lnTo>
                      <a:lnTo>
                        <a:pt x="4204" y="3825"/>
                      </a:lnTo>
                      <a:lnTo>
                        <a:pt x="4196" y="3837"/>
                      </a:lnTo>
                      <a:lnTo>
                        <a:pt x="4188" y="3850"/>
                      </a:lnTo>
                      <a:lnTo>
                        <a:pt x="4180" y="3864"/>
                      </a:lnTo>
                      <a:lnTo>
                        <a:pt x="4171" y="3879"/>
                      </a:lnTo>
                      <a:lnTo>
                        <a:pt x="4164" y="3893"/>
                      </a:lnTo>
                      <a:lnTo>
                        <a:pt x="4164" y="3905"/>
                      </a:lnTo>
                      <a:lnTo>
                        <a:pt x="4164" y="3915"/>
                      </a:lnTo>
                      <a:lnTo>
                        <a:pt x="4161" y="3916"/>
                      </a:lnTo>
                      <a:lnTo>
                        <a:pt x="4158" y="3916"/>
                      </a:lnTo>
                      <a:close/>
                      <a:moveTo>
                        <a:pt x="4266" y="3731"/>
                      </a:moveTo>
                      <a:lnTo>
                        <a:pt x="4266" y="3731"/>
                      </a:lnTo>
                      <a:lnTo>
                        <a:pt x="4269" y="3730"/>
                      </a:lnTo>
                      <a:lnTo>
                        <a:pt x="4270" y="3730"/>
                      </a:lnTo>
                      <a:lnTo>
                        <a:pt x="4269" y="3730"/>
                      </a:lnTo>
                      <a:lnTo>
                        <a:pt x="4266" y="3731"/>
                      </a:lnTo>
                      <a:close/>
                      <a:moveTo>
                        <a:pt x="4285" y="3741"/>
                      </a:moveTo>
                      <a:lnTo>
                        <a:pt x="4287" y="3743"/>
                      </a:lnTo>
                      <a:lnTo>
                        <a:pt x="4289" y="3745"/>
                      </a:lnTo>
                      <a:lnTo>
                        <a:pt x="4306" y="3740"/>
                      </a:lnTo>
                      <a:lnTo>
                        <a:pt x="4322" y="3735"/>
                      </a:lnTo>
                      <a:lnTo>
                        <a:pt x="4322" y="3735"/>
                      </a:lnTo>
                      <a:lnTo>
                        <a:pt x="4305" y="3740"/>
                      </a:lnTo>
                      <a:lnTo>
                        <a:pt x="4288" y="3744"/>
                      </a:lnTo>
                      <a:lnTo>
                        <a:pt x="4287" y="3743"/>
                      </a:lnTo>
                      <a:lnTo>
                        <a:pt x="4285" y="3741"/>
                      </a:lnTo>
                      <a:close/>
                      <a:moveTo>
                        <a:pt x="3650" y="4410"/>
                      </a:moveTo>
                      <a:lnTo>
                        <a:pt x="3657" y="4409"/>
                      </a:lnTo>
                      <a:lnTo>
                        <a:pt x="3663" y="4409"/>
                      </a:lnTo>
                      <a:lnTo>
                        <a:pt x="3671" y="4410"/>
                      </a:lnTo>
                      <a:lnTo>
                        <a:pt x="3677" y="4412"/>
                      </a:lnTo>
                      <a:lnTo>
                        <a:pt x="3684" y="4414"/>
                      </a:lnTo>
                      <a:lnTo>
                        <a:pt x="3690" y="4415"/>
                      </a:lnTo>
                      <a:lnTo>
                        <a:pt x="3698" y="4415"/>
                      </a:lnTo>
                      <a:lnTo>
                        <a:pt x="3705" y="4415"/>
                      </a:lnTo>
                      <a:lnTo>
                        <a:pt x="3706" y="4414"/>
                      </a:lnTo>
                      <a:lnTo>
                        <a:pt x="3707" y="4412"/>
                      </a:lnTo>
                      <a:lnTo>
                        <a:pt x="3707" y="4411"/>
                      </a:lnTo>
                      <a:lnTo>
                        <a:pt x="3706" y="4410"/>
                      </a:lnTo>
                      <a:lnTo>
                        <a:pt x="3706" y="4406"/>
                      </a:lnTo>
                      <a:lnTo>
                        <a:pt x="3705" y="4405"/>
                      </a:lnTo>
                      <a:lnTo>
                        <a:pt x="3708" y="4403"/>
                      </a:lnTo>
                      <a:lnTo>
                        <a:pt x="3712" y="4403"/>
                      </a:lnTo>
                      <a:lnTo>
                        <a:pt x="3715" y="4403"/>
                      </a:lnTo>
                      <a:lnTo>
                        <a:pt x="3719" y="4403"/>
                      </a:lnTo>
                      <a:lnTo>
                        <a:pt x="3725" y="4406"/>
                      </a:lnTo>
                      <a:lnTo>
                        <a:pt x="3733" y="4410"/>
                      </a:lnTo>
                      <a:lnTo>
                        <a:pt x="3745" y="4420"/>
                      </a:lnTo>
                      <a:lnTo>
                        <a:pt x="3755" y="4428"/>
                      </a:lnTo>
                      <a:lnTo>
                        <a:pt x="3776" y="4431"/>
                      </a:lnTo>
                      <a:lnTo>
                        <a:pt x="3793" y="4433"/>
                      </a:lnTo>
                      <a:lnTo>
                        <a:pt x="3798" y="4442"/>
                      </a:lnTo>
                      <a:lnTo>
                        <a:pt x="3801" y="4453"/>
                      </a:lnTo>
                      <a:lnTo>
                        <a:pt x="3802" y="4458"/>
                      </a:lnTo>
                      <a:lnTo>
                        <a:pt x="3804" y="4462"/>
                      </a:lnTo>
                      <a:lnTo>
                        <a:pt x="3807" y="4464"/>
                      </a:lnTo>
                      <a:lnTo>
                        <a:pt x="3811" y="4466"/>
                      </a:lnTo>
                      <a:lnTo>
                        <a:pt x="3825" y="4469"/>
                      </a:lnTo>
                      <a:lnTo>
                        <a:pt x="3839" y="4473"/>
                      </a:lnTo>
                      <a:lnTo>
                        <a:pt x="3854" y="4476"/>
                      </a:lnTo>
                      <a:lnTo>
                        <a:pt x="3869" y="4477"/>
                      </a:lnTo>
                      <a:lnTo>
                        <a:pt x="3884" y="4477"/>
                      </a:lnTo>
                      <a:lnTo>
                        <a:pt x="3898" y="4477"/>
                      </a:lnTo>
                      <a:lnTo>
                        <a:pt x="3912" y="4476"/>
                      </a:lnTo>
                      <a:lnTo>
                        <a:pt x="3926" y="4475"/>
                      </a:lnTo>
                      <a:lnTo>
                        <a:pt x="3929" y="4472"/>
                      </a:lnTo>
                      <a:lnTo>
                        <a:pt x="3930" y="4468"/>
                      </a:lnTo>
                      <a:lnTo>
                        <a:pt x="3930" y="4464"/>
                      </a:lnTo>
                      <a:lnTo>
                        <a:pt x="3929" y="4459"/>
                      </a:lnTo>
                      <a:lnTo>
                        <a:pt x="3929" y="4454"/>
                      </a:lnTo>
                      <a:lnTo>
                        <a:pt x="3930" y="4450"/>
                      </a:lnTo>
                      <a:lnTo>
                        <a:pt x="3931" y="4447"/>
                      </a:lnTo>
                      <a:lnTo>
                        <a:pt x="3937" y="4447"/>
                      </a:lnTo>
                      <a:lnTo>
                        <a:pt x="3942" y="4446"/>
                      </a:lnTo>
                      <a:lnTo>
                        <a:pt x="3947" y="4446"/>
                      </a:lnTo>
                      <a:lnTo>
                        <a:pt x="3952" y="4447"/>
                      </a:lnTo>
                      <a:lnTo>
                        <a:pt x="3959" y="4449"/>
                      </a:lnTo>
                      <a:lnTo>
                        <a:pt x="3970" y="4454"/>
                      </a:lnTo>
                      <a:lnTo>
                        <a:pt x="3982" y="4460"/>
                      </a:lnTo>
                      <a:lnTo>
                        <a:pt x="3996" y="4464"/>
                      </a:lnTo>
                      <a:lnTo>
                        <a:pt x="4009" y="4468"/>
                      </a:lnTo>
                      <a:lnTo>
                        <a:pt x="4022" y="4473"/>
                      </a:lnTo>
                      <a:lnTo>
                        <a:pt x="4033" y="4480"/>
                      </a:lnTo>
                      <a:lnTo>
                        <a:pt x="4038" y="4498"/>
                      </a:lnTo>
                      <a:lnTo>
                        <a:pt x="4042" y="4516"/>
                      </a:lnTo>
                      <a:lnTo>
                        <a:pt x="4053" y="4523"/>
                      </a:lnTo>
                      <a:lnTo>
                        <a:pt x="4066" y="4526"/>
                      </a:lnTo>
                      <a:lnTo>
                        <a:pt x="4079" y="4529"/>
                      </a:lnTo>
                      <a:lnTo>
                        <a:pt x="4092" y="4530"/>
                      </a:lnTo>
                      <a:lnTo>
                        <a:pt x="4099" y="4532"/>
                      </a:lnTo>
                      <a:lnTo>
                        <a:pt x="4104" y="4530"/>
                      </a:lnTo>
                      <a:lnTo>
                        <a:pt x="4110" y="4530"/>
                      </a:lnTo>
                      <a:lnTo>
                        <a:pt x="4116" y="4529"/>
                      </a:lnTo>
                      <a:lnTo>
                        <a:pt x="4121" y="4528"/>
                      </a:lnTo>
                      <a:lnTo>
                        <a:pt x="4126" y="4526"/>
                      </a:lnTo>
                      <a:lnTo>
                        <a:pt x="4130" y="4528"/>
                      </a:lnTo>
                      <a:lnTo>
                        <a:pt x="4134" y="4530"/>
                      </a:lnTo>
                      <a:lnTo>
                        <a:pt x="4136" y="4536"/>
                      </a:lnTo>
                      <a:lnTo>
                        <a:pt x="4138" y="4541"/>
                      </a:lnTo>
                      <a:lnTo>
                        <a:pt x="4138" y="4547"/>
                      </a:lnTo>
                      <a:lnTo>
                        <a:pt x="4138" y="4554"/>
                      </a:lnTo>
                      <a:lnTo>
                        <a:pt x="4135" y="4565"/>
                      </a:lnTo>
                      <a:lnTo>
                        <a:pt x="4134" y="4576"/>
                      </a:lnTo>
                      <a:lnTo>
                        <a:pt x="4139" y="4583"/>
                      </a:lnTo>
                      <a:lnTo>
                        <a:pt x="4147" y="4591"/>
                      </a:lnTo>
                      <a:lnTo>
                        <a:pt x="4149" y="4595"/>
                      </a:lnTo>
                      <a:lnTo>
                        <a:pt x="4151" y="4596"/>
                      </a:lnTo>
                      <a:lnTo>
                        <a:pt x="4151" y="4599"/>
                      </a:lnTo>
                      <a:lnTo>
                        <a:pt x="4148" y="4599"/>
                      </a:lnTo>
                      <a:lnTo>
                        <a:pt x="4138" y="4599"/>
                      </a:lnTo>
                      <a:lnTo>
                        <a:pt x="4129" y="4596"/>
                      </a:lnTo>
                      <a:lnTo>
                        <a:pt x="4118" y="4594"/>
                      </a:lnTo>
                      <a:lnTo>
                        <a:pt x="4109" y="4590"/>
                      </a:lnTo>
                      <a:lnTo>
                        <a:pt x="4090" y="4582"/>
                      </a:lnTo>
                      <a:lnTo>
                        <a:pt x="4070" y="4576"/>
                      </a:lnTo>
                      <a:lnTo>
                        <a:pt x="4056" y="4578"/>
                      </a:lnTo>
                      <a:lnTo>
                        <a:pt x="4042" y="4581"/>
                      </a:lnTo>
                      <a:lnTo>
                        <a:pt x="4022" y="4580"/>
                      </a:lnTo>
                      <a:lnTo>
                        <a:pt x="4005" y="4576"/>
                      </a:lnTo>
                      <a:lnTo>
                        <a:pt x="3987" y="4572"/>
                      </a:lnTo>
                      <a:lnTo>
                        <a:pt x="3968" y="4568"/>
                      </a:lnTo>
                      <a:lnTo>
                        <a:pt x="3964" y="4569"/>
                      </a:lnTo>
                      <a:lnTo>
                        <a:pt x="3959" y="4572"/>
                      </a:lnTo>
                      <a:lnTo>
                        <a:pt x="3956" y="4572"/>
                      </a:lnTo>
                      <a:lnTo>
                        <a:pt x="3954" y="4573"/>
                      </a:lnTo>
                      <a:lnTo>
                        <a:pt x="3951" y="4573"/>
                      </a:lnTo>
                      <a:lnTo>
                        <a:pt x="3950" y="4572"/>
                      </a:lnTo>
                      <a:lnTo>
                        <a:pt x="3941" y="4569"/>
                      </a:lnTo>
                      <a:lnTo>
                        <a:pt x="3933" y="4567"/>
                      </a:lnTo>
                      <a:lnTo>
                        <a:pt x="3924" y="4561"/>
                      </a:lnTo>
                      <a:lnTo>
                        <a:pt x="3915" y="4558"/>
                      </a:lnTo>
                      <a:lnTo>
                        <a:pt x="3898" y="4549"/>
                      </a:lnTo>
                      <a:lnTo>
                        <a:pt x="3881" y="4539"/>
                      </a:lnTo>
                      <a:lnTo>
                        <a:pt x="3867" y="4537"/>
                      </a:lnTo>
                      <a:lnTo>
                        <a:pt x="3852" y="4533"/>
                      </a:lnTo>
                      <a:lnTo>
                        <a:pt x="3839" y="4532"/>
                      </a:lnTo>
                      <a:lnTo>
                        <a:pt x="3825" y="4530"/>
                      </a:lnTo>
                      <a:lnTo>
                        <a:pt x="3811" y="4532"/>
                      </a:lnTo>
                      <a:lnTo>
                        <a:pt x="3798" y="4534"/>
                      </a:lnTo>
                      <a:lnTo>
                        <a:pt x="3790" y="4536"/>
                      </a:lnTo>
                      <a:lnTo>
                        <a:pt x="3784" y="4537"/>
                      </a:lnTo>
                      <a:lnTo>
                        <a:pt x="3777" y="4537"/>
                      </a:lnTo>
                      <a:lnTo>
                        <a:pt x="3769" y="4536"/>
                      </a:lnTo>
                      <a:lnTo>
                        <a:pt x="3755" y="4530"/>
                      </a:lnTo>
                      <a:lnTo>
                        <a:pt x="3742" y="4523"/>
                      </a:lnTo>
                      <a:lnTo>
                        <a:pt x="3728" y="4515"/>
                      </a:lnTo>
                      <a:lnTo>
                        <a:pt x="3714" y="4507"/>
                      </a:lnTo>
                      <a:lnTo>
                        <a:pt x="3705" y="4506"/>
                      </a:lnTo>
                      <a:lnTo>
                        <a:pt x="3694" y="4504"/>
                      </a:lnTo>
                      <a:lnTo>
                        <a:pt x="3683" y="4504"/>
                      </a:lnTo>
                      <a:lnTo>
                        <a:pt x="3673" y="4503"/>
                      </a:lnTo>
                      <a:lnTo>
                        <a:pt x="3672" y="4501"/>
                      </a:lnTo>
                      <a:lnTo>
                        <a:pt x="3672" y="4498"/>
                      </a:lnTo>
                      <a:lnTo>
                        <a:pt x="3673" y="4494"/>
                      </a:lnTo>
                      <a:lnTo>
                        <a:pt x="3675" y="4491"/>
                      </a:lnTo>
                      <a:lnTo>
                        <a:pt x="3676" y="4488"/>
                      </a:lnTo>
                      <a:lnTo>
                        <a:pt x="3676" y="4485"/>
                      </a:lnTo>
                      <a:lnTo>
                        <a:pt x="3675" y="4481"/>
                      </a:lnTo>
                      <a:lnTo>
                        <a:pt x="3673" y="4480"/>
                      </a:lnTo>
                      <a:lnTo>
                        <a:pt x="3667" y="4475"/>
                      </a:lnTo>
                      <a:lnTo>
                        <a:pt x="3659" y="4472"/>
                      </a:lnTo>
                      <a:lnTo>
                        <a:pt x="3651" y="4471"/>
                      </a:lnTo>
                      <a:lnTo>
                        <a:pt x="3642" y="4469"/>
                      </a:lnTo>
                      <a:lnTo>
                        <a:pt x="3635" y="4468"/>
                      </a:lnTo>
                      <a:lnTo>
                        <a:pt x="3626" y="4466"/>
                      </a:lnTo>
                      <a:lnTo>
                        <a:pt x="3619" y="4462"/>
                      </a:lnTo>
                      <a:lnTo>
                        <a:pt x="3613" y="4457"/>
                      </a:lnTo>
                      <a:lnTo>
                        <a:pt x="3613" y="4451"/>
                      </a:lnTo>
                      <a:lnTo>
                        <a:pt x="3614" y="4447"/>
                      </a:lnTo>
                      <a:lnTo>
                        <a:pt x="3618" y="4444"/>
                      </a:lnTo>
                      <a:lnTo>
                        <a:pt x="3623" y="4440"/>
                      </a:lnTo>
                      <a:lnTo>
                        <a:pt x="3636" y="4433"/>
                      </a:lnTo>
                      <a:lnTo>
                        <a:pt x="3645" y="4424"/>
                      </a:lnTo>
                      <a:lnTo>
                        <a:pt x="3646" y="4420"/>
                      </a:lnTo>
                      <a:lnTo>
                        <a:pt x="3646" y="4415"/>
                      </a:lnTo>
                      <a:lnTo>
                        <a:pt x="3645" y="4412"/>
                      </a:lnTo>
                      <a:lnTo>
                        <a:pt x="3646" y="4411"/>
                      </a:lnTo>
                      <a:lnTo>
                        <a:pt x="3648" y="4410"/>
                      </a:lnTo>
                      <a:lnTo>
                        <a:pt x="3650" y="4410"/>
                      </a:lnTo>
                      <a:close/>
                      <a:moveTo>
                        <a:pt x="3535" y="3925"/>
                      </a:moveTo>
                      <a:lnTo>
                        <a:pt x="3524" y="3920"/>
                      </a:lnTo>
                      <a:lnTo>
                        <a:pt x="3515" y="3915"/>
                      </a:lnTo>
                      <a:lnTo>
                        <a:pt x="3519" y="3912"/>
                      </a:lnTo>
                      <a:lnTo>
                        <a:pt x="3526" y="3908"/>
                      </a:lnTo>
                      <a:lnTo>
                        <a:pt x="3532" y="3907"/>
                      </a:lnTo>
                      <a:lnTo>
                        <a:pt x="3540" y="3906"/>
                      </a:lnTo>
                      <a:lnTo>
                        <a:pt x="3545" y="3908"/>
                      </a:lnTo>
                      <a:lnTo>
                        <a:pt x="3554" y="3915"/>
                      </a:lnTo>
                      <a:lnTo>
                        <a:pt x="3548" y="3921"/>
                      </a:lnTo>
                      <a:lnTo>
                        <a:pt x="3543" y="3924"/>
                      </a:lnTo>
                      <a:lnTo>
                        <a:pt x="3539" y="3925"/>
                      </a:lnTo>
                      <a:lnTo>
                        <a:pt x="3535" y="3925"/>
                      </a:lnTo>
                      <a:close/>
                      <a:moveTo>
                        <a:pt x="3226" y="4002"/>
                      </a:moveTo>
                      <a:lnTo>
                        <a:pt x="3231" y="4002"/>
                      </a:lnTo>
                      <a:lnTo>
                        <a:pt x="3230" y="4004"/>
                      </a:lnTo>
                      <a:lnTo>
                        <a:pt x="3227" y="4004"/>
                      </a:lnTo>
                      <a:lnTo>
                        <a:pt x="3225" y="4006"/>
                      </a:lnTo>
                      <a:lnTo>
                        <a:pt x="3221" y="4006"/>
                      </a:lnTo>
                      <a:lnTo>
                        <a:pt x="3220" y="4006"/>
                      </a:lnTo>
                      <a:lnTo>
                        <a:pt x="3217" y="4004"/>
                      </a:lnTo>
                      <a:lnTo>
                        <a:pt x="3216" y="4004"/>
                      </a:lnTo>
                      <a:lnTo>
                        <a:pt x="3216" y="4004"/>
                      </a:lnTo>
                      <a:lnTo>
                        <a:pt x="3216" y="4003"/>
                      </a:lnTo>
                      <a:lnTo>
                        <a:pt x="3217" y="4002"/>
                      </a:lnTo>
                      <a:lnTo>
                        <a:pt x="3217" y="4000"/>
                      </a:lnTo>
                      <a:lnTo>
                        <a:pt x="3220" y="4000"/>
                      </a:lnTo>
                      <a:lnTo>
                        <a:pt x="3222" y="4000"/>
                      </a:lnTo>
                      <a:lnTo>
                        <a:pt x="3226" y="4002"/>
                      </a:lnTo>
                      <a:close/>
                      <a:moveTo>
                        <a:pt x="3222" y="4021"/>
                      </a:moveTo>
                      <a:lnTo>
                        <a:pt x="3224" y="4021"/>
                      </a:lnTo>
                      <a:lnTo>
                        <a:pt x="3225" y="4022"/>
                      </a:lnTo>
                      <a:lnTo>
                        <a:pt x="3225" y="4024"/>
                      </a:lnTo>
                      <a:lnTo>
                        <a:pt x="3222" y="4025"/>
                      </a:lnTo>
                      <a:lnTo>
                        <a:pt x="3222" y="4026"/>
                      </a:lnTo>
                      <a:lnTo>
                        <a:pt x="3220" y="4026"/>
                      </a:lnTo>
                      <a:lnTo>
                        <a:pt x="3218" y="4025"/>
                      </a:lnTo>
                      <a:lnTo>
                        <a:pt x="3217" y="4025"/>
                      </a:lnTo>
                      <a:lnTo>
                        <a:pt x="3213" y="4022"/>
                      </a:lnTo>
                      <a:lnTo>
                        <a:pt x="3212" y="4021"/>
                      </a:lnTo>
                      <a:lnTo>
                        <a:pt x="3216" y="4019"/>
                      </a:lnTo>
                      <a:lnTo>
                        <a:pt x="3220" y="4019"/>
                      </a:lnTo>
                      <a:lnTo>
                        <a:pt x="3221" y="4020"/>
                      </a:lnTo>
                      <a:lnTo>
                        <a:pt x="3222" y="4021"/>
                      </a:lnTo>
                      <a:close/>
                      <a:moveTo>
                        <a:pt x="3216" y="4043"/>
                      </a:moveTo>
                      <a:lnTo>
                        <a:pt x="3216" y="4046"/>
                      </a:lnTo>
                      <a:lnTo>
                        <a:pt x="3216" y="4047"/>
                      </a:lnTo>
                      <a:lnTo>
                        <a:pt x="3215" y="4047"/>
                      </a:lnTo>
                      <a:lnTo>
                        <a:pt x="3212" y="4047"/>
                      </a:lnTo>
                      <a:lnTo>
                        <a:pt x="3208" y="4043"/>
                      </a:lnTo>
                      <a:lnTo>
                        <a:pt x="3211" y="4039"/>
                      </a:lnTo>
                      <a:lnTo>
                        <a:pt x="3212" y="4037"/>
                      </a:lnTo>
                      <a:lnTo>
                        <a:pt x="3212" y="4035"/>
                      </a:lnTo>
                      <a:lnTo>
                        <a:pt x="3212" y="4038"/>
                      </a:lnTo>
                      <a:lnTo>
                        <a:pt x="3216" y="4041"/>
                      </a:lnTo>
                      <a:lnTo>
                        <a:pt x="3216" y="4043"/>
                      </a:lnTo>
                      <a:close/>
                      <a:moveTo>
                        <a:pt x="3103" y="3873"/>
                      </a:moveTo>
                      <a:lnTo>
                        <a:pt x="3103" y="3873"/>
                      </a:lnTo>
                      <a:lnTo>
                        <a:pt x="3104" y="3876"/>
                      </a:lnTo>
                      <a:lnTo>
                        <a:pt x="3104" y="3877"/>
                      </a:lnTo>
                      <a:lnTo>
                        <a:pt x="3104" y="3877"/>
                      </a:lnTo>
                      <a:lnTo>
                        <a:pt x="3104" y="3879"/>
                      </a:lnTo>
                      <a:lnTo>
                        <a:pt x="3103" y="3879"/>
                      </a:lnTo>
                      <a:lnTo>
                        <a:pt x="3102" y="3879"/>
                      </a:lnTo>
                      <a:lnTo>
                        <a:pt x="3097" y="3879"/>
                      </a:lnTo>
                      <a:lnTo>
                        <a:pt x="3097" y="3873"/>
                      </a:lnTo>
                      <a:lnTo>
                        <a:pt x="3097" y="3873"/>
                      </a:lnTo>
                      <a:lnTo>
                        <a:pt x="3100" y="3871"/>
                      </a:lnTo>
                      <a:lnTo>
                        <a:pt x="3102" y="3871"/>
                      </a:lnTo>
                      <a:lnTo>
                        <a:pt x="3102" y="3872"/>
                      </a:lnTo>
                      <a:lnTo>
                        <a:pt x="3103" y="3873"/>
                      </a:lnTo>
                      <a:close/>
                      <a:moveTo>
                        <a:pt x="3135" y="3867"/>
                      </a:moveTo>
                      <a:lnTo>
                        <a:pt x="3135" y="3871"/>
                      </a:lnTo>
                      <a:lnTo>
                        <a:pt x="3132" y="3871"/>
                      </a:lnTo>
                      <a:lnTo>
                        <a:pt x="3132" y="3868"/>
                      </a:lnTo>
                      <a:lnTo>
                        <a:pt x="3132" y="3867"/>
                      </a:lnTo>
                      <a:lnTo>
                        <a:pt x="3132" y="3866"/>
                      </a:lnTo>
                      <a:lnTo>
                        <a:pt x="3133" y="3866"/>
                      </a:lnTo>
                      <a:lnTo>
                        <a:pt x="3134" y="3867"/>
                      </a:lnTo>
                      <a:lnTo>
                        <a:pt x="3135" y="3867"/>
                      </a:lnTo>
                      <a:close/>
                      <a:moveTo>
                        <a:pt x="3216" y="3899"/>
                      </a:moveTo>
                      <a:lnTo>
                        <a:pt x="3216" y="3905"/>
                      </a:lnTo>
                      <a:lnTo>
                        <a:pt x="3216" y="3910"/>
                      </a:lnTo>
                      <a:lnTo>
                        <a:pt x="3212" y="3907"/>
                      </a:lnTo>
                      <a:lnTo>
                        <a:pt x="3212" y="3905"/>
                      </a:lnTo>
                      <a:lnTo>
                        <a:pt x="3208" y="3902"/>
                      </a:lnTo>
                      <a:lnTo>
                        <a:pt x="3208" y="3899"/>
                      </a:lnTo>
                      <a:lnTo>
                        <a:pt x="3211" y="3898"/>
                      </a:lnTo>
                      <a:lnTo>
                        <a:pt x="3212" y="3898"/>
                      </a:lnTo>
                      <a:lnTo>
                        <a:pt x="3213" y="3899"/>
                      </a:lnTo>
                      <a:lnTo>
                        <a:pt x="3216" y="3899"/>
                      </a:lnTo>
                      <a:close/>
                      <a:moveTo>
                        <a:pt x="3558" y="3955"/>
                      </a:moveTo>
                      <a:lnTo>
                        <a:pt x="3554" y="3955"/>
                      </a:lnTo>
                      <a:lnTo>
                        <a:pt x="3554" y="3955"/>
                      </a:lnTo>
                      <a:lnTo>
                        <a:pt x="3552" y="3954"/>
                      </a:lnTo>
                      <a:lnTo>
                        <a:pt x="3553" y="3952"/>
                      </a:lnTo>
                      <a:lnTo>
                        <a:pt x="3553" y="3951"/>
                      </a:lnTo>
                      <a:lnTo>
                        <a:pt x="3554" y="3951"/>
                      </a:lnTo>
                      <a:lnTo>
                        <a:pt x="3555" y="3951"/>
                      </a:lnTo>
                      <a:lnTo>
                        <a:pt x="3558" y="3950"/>
                      </a:lnTo>
                      <a:lnTo>
                        <a:pt x="3559" y="3950"/>
                      </a:lnTo>
                      <a:lnTo>
                        <a:pt x="3562" y="3951"/>
                      </a:lnTo>
                      <a:lnTo>
                        <a:pt x="3558" y="3955"/>
                      </a:lnTo>
                      <a:close/>
                      <a:moveTo>
                        <a:pt x="3558" y="3937"/>
                      </a:moveTo>
                      <a:lnTo>
                        <a:pt x="3557" y="3937"/>
                      </a:lnTo>
                      <a:lnTo>
                        <a:pt x="3554" y="3937"/>
                      </a:lnTo>
                      <a:lnTo>
                        <a:pt x="3555" y="3933"/>
                      </a:lnTo>
                      <a:lnTo>
                        <a:pt x="3558" y="3933"/>
                      </a:lnTo>
                      <a:lnTo>
                        <a:pt x="3558" y="3932"/>
                      </a:lnTo>
                      <a:lnTo>
                        <a:pt x="3559" y="3930"/>
                      </a:lnTo>
                      <a:lnTo>
                        <a:pt x="3561" y="3930"/>
                      </a:lnTo>
                      <a:lnTo>
                        <a:pt x="3562" y="3933"/>
                      </a:lnTo>
                      <a:lnTo>
                        <a:pt x="3563" y="3934"/>
                      </a:lnTo>
                      <a:lnTo>
                        <a:pt x="3562" y="3936"/>
                      </a:lnTo>
                      <a:lnTo>
                        <a:pt x="3561" y="3936"/>
                      </a:lnTo>
                      <a:lnTo>
                        <a:pt x="3558" y="3937"/>
                      </a:lnTo>
                      <a:close/>
                      <a:moveTo>
                        <a:pt x="3584" y="3947"/>
                      </a:moveTo>
                      <a:lnTo>
                        <a:pt x="3584" y="3950"/>
                      </a:lnTo>
                      <a:lnTo>
                        <a:pt x="3580" y="3951"/>
                      </a:lnTo>
                      <a:lnTo>
                        <a:pt x="3576" y="3947"/>
                      </a:lnTo>
                      <a:lnTo>
                        <a:pt x="3578" y="3943"/>
                      </a:lnTo>
                      <a:lnTo>
                        <a:pt x="3579" y="3941"/>
                      </a:lnTo>
                      <a:lnTo>
                        <a:pt x="3580" y="3940"/>
                      </a:lnTo>
                      <a:lnTo>
                        <a:pt x="3580" y="3940"/>
                      </a:lnTo>
                      <a:lnTo>
                        <a:pt x="3580" y="3941"/>
                      </a:lnTo>
                      <a:lnTo>
                        <a:pt x="3580" y="3942"/>
                      </a:lnTo>
                      <a:lnTo>
                        <a:pt x="3583" y="3942"/>
                      </a:lnTo>
                      <a:lnTo>
                        <a:pt x="3584" y="3942"/>
                      </a:lnTo>
                      <a:lnTo>
                        <a:pt x="3584" y="3945"/>
                      </a:lnTo>
                      <a:lnTo>
                        <a:pt x="3584" y="3947"/>
                      </a:lnTo>
                      <a:close/>
                      <a:moveTo>
                        <a:pt x="3584" y="4016"/>
                      </a:moveTo>
                      <a:lnTo>
                        <a:pt x="3584" y="4019"/>
                      </a:lnTo>
                      <a:lnTo>
                        <a:pt x="3584" y="4020"/>
                      </a:lnTo>
                      <a:lnTo>
                        <a:pt x="3583" y="4021"/>
                      </a:lnTo>
                      <a:lnTo>
                        <a:pt x="3580" y="4021"/>
                      </a:lnTo>
                      <a:lnTo>
                        <a:pt x="3580" y="4016"/>
                      </a:lnTo>
                      <a:lnTo>
                        <a:pt x="3580" y="4012"/>
                      </a:lnTo>
                      <a:lnTo>
                        <a:pt x="3581" y="4009"/>
                      </a:lnTo>
                      <a:lnTo>
                        <a:pt x="3583" y="4008"/>
                      </a:lnTo>
                      <a:lnTo>
                        <a:pt x="3584" y="4011"/>
                      </a:lnTo>
                      <a:lnTo>
                        <a:pt x="3584" y="4016"/>
                      </a:lnTo>
                      <a:close/>
                      <a:moveTo>
                        <a:pt x="3150" y="3863"/>
                      </a:moveTo>
                      <a:lnTo>
                        <a:pt x="3154" y="3868"/>
                      </a:lnTo>
                      <a:lnTo>
                        <a:pt x="3155" y="3871"/>
                      </a:lnTo>
                      <a:lnTo>
                        <a:pt x="3151" y="3871"/>
                      </a:lnTo>
                      <a:lnTo>
                        <a:pt x="3147" y="3871"/>
                      </a:lnTo>
                      <a:lnTo>
                        <a:pt x="3146" y="3870"/>
                      </a:lnTo>
                      <a:lnTo>
                        <a:pt x="3145" y="3867"/>
                      </a:lnTo>
                      <a:lnTo>
                        <a:pt x="3142" y="3867"/>
                      </a:lnTo>
                      <a:lnTo>
                        <a:pt x="3139" y="3864"/>
                      </a:lnTo>
                      <a:lnTo>
                        <a:pt x="3139" y="3863"/>
                      </a:lnTo>
                      <a:lnTo>
                        <a:pt x="3139" y="3859"/>
                      </a:lnTo>
                      <a:lnTo>
                        <a:pt x="3146" y="3862"/>
                      </a:lnTo>
                      <a:lnTo>
                        <a:pt x="3150" y="3863"/>
                      </a:lnTo>
                      <a:close/>
                      <a:moveTo>
                        <a:pt x="3291" y="4157"/>
                      </a:moveTo>
                      <a:lnTo>
                        <a:pt x="3291" y="4160"/>
                      </a:lnTo>
                      <a:lnTo>
                        <a:pt x="3292" y="4164"/>
                      </a:lnTo>
                      <a:lnTo>
                        <a:pt x="3294" y="4165"/>
                      </a:lnTo>
                      <a:lnTo>
                        <a:pt x="3294" y="4165"/>
                      </a:lnTo>
                      <a:lnTo>
                        <a:pt x="3292" y="4166"/>
                      </a:lnTo>
                      <a:lnTo>
                        <a:pt x="3291" y="4166"/>
                      </a:lnTo>
                      <a:lnTo>
                        <a:pt x="3283" y="4164"/>
                      </a:lnTo>
                      <a:lnTo>
                        <a:pt x="3279" y="4161"/>
                      </a:lnTo>
                      <a:lnTo>
                        <a:pt x="3278" y="4157"/>
                      </a:lnTo>
                      <a:lnTo>
                        <a:pt x="3277" y="4152"/>
                      </a:lnTo>
                      <a:lnTo>
                        <a:pt x="3277" y="4151"/>
                      </a:lnTo>
                      <a:lnTo>
                        <a:pt x="3277" y="4148"/>
                      </a:lnTo>
                      <a:lnTo>
                        <a:pt x="3278" y="4148"/>
                      </a:lnTo>
                      <a:lnTo>
                        <a:pt x="3279" y="4147"/>
                      </a:lnTo>
                      <a:lnTo>
                        <a:pt x="3282" y="4148"/>
                      </a:lnTo>
                      <a:lnTo>
                        <a:pt x="3285" y="4151"/>
                      </a:lnTo>
                      <a:lnTo>
                        <a:pt x="3287" y="4153"/>
                      </a:lnTo>
                      <a:lnTo>
                        <a:pt x="3291" y="4157"/>
                      </a:lnTo>
                      <a:close/>
                      <a:moveTo>
                        <a:pt x="3316" y="4182"/>
                      </a:moveTo>
                      <a:lnTo>
                        <a:pt x="3316" y="4186"/>
                      </a:lnTo>
                      <a:lnTo>
                        <a:pt x="3317" y="4190"/>
                      </a:lnTo>
                      <a:lnTo>
                        <a:pt x="3317" y="4193"/>
                      </a:lnTo>
                      <a:lnTo>
                        <a:pt x="3316" y="4197"/>
                      </a:lnTo>
                      <a:lnTo>
                        <a:pt x="3312" y="4196"/>
                      </a:lnTo>
                      <a:lnTo>
                        <a:pt x="3309" y="4193"/>
                      </a:lnTo>
                      <a:lnTo>
                        <a:pt x="3307" y="4191"/>
                      </a:lnTo>
                      <a:lnTo>
                        <a:pt x="3307" y="4187"/>
                      </a:lnTo>
                      <a:lnTo>
                        <a:pt x="3303" y="4183"/>
                      </a:lnTo>
                      <a:lnTo>
                        <a:pt x="3300" y="4178"/>
                      </a:lnTo>
                      <a:lnTo>
                        <a:pt x="3299" y="4175"/>
                      </a:lnTo>
                      <a:lnTo>
                        <a:pt x="3299" y="4174"/>
                      </a:lnTo>
                      <a:lnTo>
                        <a:pt x="3300" y="4173"/>
                      </a:lnTo>
                      <a:lnTo>
                        <a:pt x="3301" y="4171"/>
                      </a:lnTo>
                      <a:lnTo>
                        <a:pt x="3303" y="4170"/>
                      </a:lnTo>
                      <a:lnTo>
                        <a:pt x="3305" y="4170"/>
                      </a:lnTo>
                      <a:lnTo>
                        <a:pt x="3307" y="4171"/>
                      </a:lnTo>
                      <a:lnTo>
                        <a:pt x="3308" y="4173"/>
                      </a:lnTo>
                      <a:lnTo>
                        <a:pt x="3312" y="4177"/>
                      </a:lnTo>
                      <a:lnTo>
                        <a:pt x="3316" y="4182"/>
                      </a:lnTo>
                      <a:close/>
                      <a:moveTo>
                        <a:pt x="3339" y="4218"/>
                      </a:moveTo>
                      <a:lnTo>
                        <a:pt x="3339" y="4222"/>
                      </a:lnTo>
                      <a:lnTo>
                        <a:pt x="3340" y="4226"/>
                      </a:lnTo>
                      <a:lnTo>
                        <a:pt x="3340" y="4230"/>
                      </a:lnTo>
                      <a:lnTo>
                        <a:pt x="3339" y="4231"/>
                      </a:lnTo>
                      <a:lnTo>
                        <a:pt x="3336" y="4232"/>
                      </a:lnTo>
                      <a:lnTo>
                        <a:pt x="3335" y="4232"/>
                      </a:lnTo>
                      <a:lnTo>
                        <a:pt x="3334" y="4231"/>
                      </a:lnTo>
                      <a:lnTo>
                        <a:pt x="3331" y="4230"/>
                      </a:lnTo>
                      <a:lnTo>
                        <a:pt x="3327" y="4226"/>
                      </a:lnTo>
                      <a:lnTo>
                        <a:pt x="3325" y="4223"/>
                      </a:lnTo>
                      <a:lnTo>
                        <a:pt x="3323" y="4218"/>
                      </a:lnTo>
                      <a:lnTo>
                        <a:pt x="3322" y="4214"/>
                      </a:lnTo>
                      <a:lnTo>
                        <a:pt x="3322" y="4209"/>
                      </a:lnTo>
                      <a:lnTo>
                        <a:pt x="3325" y="4205"/>
                      </a:lnTo>
                      <a:lnTo>
                        <a:pt x="3331" y="4210"/>
                      </a:lnTo>
                      <a:lnTo>
                        <a:pt x="3339" y="4218"/>
                      </a:lnTo>
                      <a:close/>
                      <a:moveTo>
                        <a:pt x="3562" y="4042"/>
                      </a:moveTo>
                      <a:lnTo>
                        <a:pt x="3562" y="4038"/>
                      </a:lnTo>
                      <a:lnTo>
                        <a:pt x="3565" y="4035"/>
                      </a:lnTo>
                      <a:lnTo>
                        <a:pt x="3567" y="4033"/>
                      </a:lnTo>
                      <a:lnTo>
                        <a:pt x="3571" y="4031"/>
                      </a:lnTo>
                      <a:lnTo>
                        <a:pt x="3575" y="4033"/>
                      </a:lnTo>
                      <a:lnTo>
                        <a:pt x="3578" y="4035"/>
                      </a:lnTo>
                      <a:lnTo>
                        <a:pt x="3580" y="4038"/>
                      </a:lnTo>
                      <a:lnTo>
                        <a:pt x="3580" y="4042"/>
                      </a:lnTo>
                      <a:lnTo>
                        <a:pt x="3580" y="4046"/>
                      </a:lnTo>
                      <a:lnTo>
                        <a:pt x="3578" y="4048"/>
                      </a:lnTo>
                      <a:lnTo>
                        <a:pt x="3575" y="4051"/>
                      </a:lnTo>
                      <a:lnTo>
                        <a:pt x="3571" y="4051"/>
                      </a:lnTo>
                      <a:lnTo>
                        <a:pt x="3567" y="4051"/>
                      </a:lnTo>
                      <a:lnTo>
                        <a:pt x="3565" y="4048"/>
                      </a:lnTo>
                      <a:lnTo>
                        <a:pt x="3562" y="4046"/>
                      </a:lnTo>
                      <a:lnTo>
                        <a:pt x="3562" y="4042"/>
                      </a:lnTo>
                      <a:close/>
                      <a:moveTo>
                        <a:pt x="3229" y="4076"/>
                      </a:moveTo>
                      <a:lnTo>
                        <a:pt x="3237" y="4083"/>
                      </a:lnTo>
                      <a:lnTo>
                        <a:pt x="3244" y="4095"/>
                      </a:lnTo>
                      <a:lnTo>
                        <a:pt x="3251" y="4107"/>
                      </a:lnTo>
                      <a:lnTo>
                        <a:pt x="3259" y="4118"/>
                      </a:lnTo>
                      <a:lnTo>
                        <a:pt x="3260" y="4122"/>
                      </a:lnTo>
                      <a:lnTo>
                        <a:pt x="3259" y="4126"/>
                      </a:lnTo>
                      <a:lnTo>
                        <a:pt x="3259" y="4127"/>
                      </a:lnTo>
                      <a:lnTo>
                        <a:pt x="3257" y="4129"/>
                      </a:lnTo>
                      <a:lnTo>
                        <a:pt x="3256" y="4129"/>
                      </a:lnTo>
                      <a:lnTo>
                        <a:pt x="3255" y="4127"/>
                      </a:lnTo>
                      <a:lnTo>
                        <a:pt x="3251" y="4127"/>
                      </a:lnTo>
                      <a:lnTo>
                        <a:pt x="3248" y="4126"/>
                      </a:lnTo>
                      <a:lnTo>
                        <a:pt x="3246" y="4125"/>
                      </a:lnTo>
                      <a:lnTo>
                        <a:pt x="3243" y="4122"/>
                      </a:lnTo>
                      <a:lnTo>
                        <a:pt x="3238" y="4116"/>
                      </a:lnTo>
                      <a:lnTo>
                        <a:pt x="3233" y="4109"/>
                      </a:lnTo>
                      <a:lnTo>
                        <a:pt x="3230" y="4104"/>
                      </a:lnTo>
                      <a:lnTo>
                        <a:pt x="3229" y="4099"/>
                      </a:lnTo>
                      <a:lnTo>
                        <a:pt x="3229" y="4092"/>
                      </a:lnTo>
                      <a:lnTo>
                        <a:pt x="3229" y="4085"/>
                      </a:lnTo>
                      <a:lnTo>
                        <a:pt x="3225" y="4081"/>
                      </a:lnTo>
                      <a:lnTo>
                        <a:pt x="3225" y="4077"/>
                      </a:lnTo>
                      <a:lnTo>
                        <a:pt x="3225" y="4074"/>
                      </a:lnTo>
                      <a:lnTo>
                        <a:pt x="3225" y="4074"/>
                      </a:lnTo>
                      <a:lnTo>
                        <a:pt x="3226" y="4074"/>
                      </a:lnTo>
                      <a:lnTo>
                        <a:pt x="3229" y="4076"/>
                      </a:lnTo>
                      <a:close/>
                      <a:moveTo>
                        <a:pt x="3152" y="3911"/>
                      </a:moveTo>
                      <a:lnTo>
                        <a:pt x="3157" y="3912"/>
                      </a:lnTo>
                      <a:lnTo>
                        <a:pt x="3163" y="3915"/>
                      </a:lnTo>
                      <a:lnTo>
                        <a:pt x="3167" y="3919"/>
                      </a:lnTo>
                      <a:lnTo>
                        <a:pt x="3169" y="3923"/>
                      </a:lnTo>
                      <a:lnTo>
                        <a:pt x="3173" y="3928"/>
                      </a:lnTo>
                      <a:lnTo>
                        <a:pt x="3174" y="3932"/>
                      </a:lnTo>
                      <a:lnTo>
                        <a:pt x="3176" y="3937"/>
                      </a:lnTo>
                      <a:lnTo>
                        <a:pt x="3177" y="3942"/>
                      </a:lnTo>
                      <a:lnTo>
                        <a:pt x="3180" y="3951"/>
                      </a:lnTo>
                      <a:lnTo>
                        <a:pt x="3181" y="3962"/>
                      </a:lnTo>
                      <a:lnTo>
                        <a:pt x="3181" y="3967"/>
                      </a:lnTo>
                      <a:lnTo>
                        <a:pt x="3178" y="3972"/>
                      </a:lnTo>
                      <a:lnTo>
                        <a:pt x="3176" y="3976"/>
                      </a:lnTo>
                      <a:lnTo>
                        <a:pt x="3172" y="3978"/>
                      </a:lnTo>
                      <a:lnTo>
                        <a:pt x="3168" y="3978"/>
                      </a:lnTo>
                      <a:lnTo>
                        <a:pt x="3165" y="3977"/>
                      </a:lnTo>
                      <a:lnTo>
                        <a:pt x="3163" y="3974"/>
                      </a:lnTo>
                      <a:lnTo>
                        <a:pt x="3160" y="3969"/>
                      </a:lnTo>
                      <a:lnTo>
                        <a:pt x="3156" y="3960"/>
                      </a:lnTo>
                      <a:lnTo>
                        <a:pt x="3152" y="3951"/>
                      </a:lnTo>
                      <a:lnTo>
                        <a:pt x="3137" y="3933"/>
                      </a:lnTo>
                      <a:lnTo>
                        <a:pt x="3124" y="3915"/>
                      </a:lnTo>
                      <a:lnTo>
                        <a:pt x="3124" y="3914"/>
                      </a:lnTo>
                      <a:lnTo>
                        <a:pt x="3126" y="3914"/>
                      </a:lnTo>
                      <a:lnTo>
                        <a:pt x="3129" y="3914"/>
                      </a:lnTo>
                      <a:lnTo>
                        <a:pt x="3132" y="3914"/>
                      </a:lnTo>
                      <a:lnTo>
                        <a:pt x="3139" y="3915"/>
                      </a:lnTo>
                      <a:lnTo>
                        <a:pt x="3147" y="3915"/>
                      </a:lnTo>
                      <a:lnTo>
                        <a:pt x="3150" y="3911"/>
                      </a:lnTo>
                      <a:lnTo>
                        <a:pt x="3152" y="3911"/>
                      </a:lnTo>
                      <a:close/>
                      <a:moveTo>
                        <a:pt x="3058" y="3818"/>
                      </a:moveTo>
                      <a:lnTo>
                        <a:pt x="3068" y="3828"/>
                      </a:lnTo>
                      <a:lnTo>
                        <a:pt x="3080" y="3841"/>
                      </a:lnTo>
                      <a:lnTo>
                        <a:pt x="3089" y="3844"/>
                      </a:lnTo>
                      <a:lnTo>
                        <a:pt x="3097" y="3846"/>
                      </a:lnTo>
                      <a:lnTo>
                        <a:pt x="3097" y="3850"/>
                      </a:lnTo>
                      <a:lnTo>
                        <a:pt x="3094" y="3855"/>
                      </a:lnTo>
                      <a:lnTo>
                        <a:pt x="3091" y="3857"/>
                      </a:lnTo>
                      <a:lnTo>
                        <a:pt x="3090" y="3858"/>
                      </a:lnTo>
                      <a:lnTo>
                        <a:pt x="3087" y="3859"/>
                      </a:lnTo>
                      <a:lnTo>
                        <a:pt x="3084" y="3859"/>
                      </a:lnTo>
                      <a:lnTo>
                        <a:pt x="3077" y="3853"/>
                      </a:lnTo>
                      <a:lnTo>
                        <a:pt x="3065" y="3846"/>
                      </a:lnTo>
                      <a:lnTo>
                        <a:pt x="3059" y="3844"/>
                      </a:lnTo>
                      <a:lnTo>
                        <a:pt x="3051" y="3844"/>
                      </a:lnTo>
                      <a:lnTo>
                        <a:pt x="3047" y="3842"/>
                      </a:lnTo>
                      <a:lnTo>
                        <a:pt x="3043" y="3841"/>
                      </a:lnTo>
                      <a:lnTo>
                        <a:pt x="3041" y="3840"/>
                      </a:lnTo>
                      <a:lnTo>
                        <a:pt x="3039" y="3837"/>
                      </a:lnTo>
                      <a:lnTo>
                        <a:pt x="3041" y="3832"/>
                      </a:lnTo>
                      <a:lnTo>
                        <a:pt x="3045" y="3825"/>
                      </a:lnTo>
                      <a:lnTo>
                        <a:pt x="3047" y="3823"/>
                      </a:lnTo>
                      <a:lnTo>
                        <a:pt x="3051" y="3820"/>
                      </a:lnTo>
                      <a:lnTo>
                        <a:pt x="3054" y="3818"/>
                      </a:lnTo>
                      <a:lnTo>
                        <a:pt x="3058" y="3818"/>
                      </a:lnTo>
                      <a:close/>
                      <a:moveTo>
                        <a:pt x="3768" y="4177"/>
                      </a:moveTo>
                      <a:lnTo>
                        <a:pt x="3772" y="4174"/>
                      </a:lnTo>
                      <a:lnTo>
                        <a:pt x="3776" y="4173"/>
                      </a:lnTo>
                      <a:lnTo>
                        <a:pt x="3781" y="4174"/>
                      </a:lnTo>
                      <a:lnTo>
                        <a:pt x="3785" y="4177"/>
                      </a:lnTo>
                      <a:lnTo>
                        <a:pt x="3790" y="4181"/>
                      </a:lnTo>
                      <a:lnTo>
                        <a:pt x="3794" y="4186"/>
                      </a:lnTo>
                      <a:lnTo>
                        <a:pt x="3798" y="4191"/>
                      </a:lnTo>
                      <a:lnTo>
                        <a:pt x="3799" y="4197"/>
                      </a:lnTo>
                      <a:lnTo>
                        <a:pt x="3801" y="4203"/>
                      </a:lnTo>
                      <a:lnTo>
                        <a:pt x="3799" y="4208"/>
                      </a:lnTo>
                      <a:lnTo>
                        <a:pt x="3798" y="4212"/>
                      </a:lnTo>
                      <a:lnTo>
                        <a:pt x="3794" y="4215"/>
                      </a:lnTo>
                      <a:lnTo>
                        <a:pt x="3786" y="4222"/>
                      </a:lnTo>
                      <a:lnTo>
                        <a:pt x="3777" y="4227"/>
                      </a:lnTo>
                      <a:lnTo>
                        <a:pt x="3775" y="4223"/>
                      </a:lnTo>
                      <a:lnTo>
                        <a:pt x="3772" y="4212"/>
                      </a:lnTo>
                      <a:lnTo>
                        <a:pt x="3764" y="4221"/>
                      </a:lnTo>
                      <a:lnTo>
                        <a:pt x="3759" y="4227"/>
                      </a:lnTo>
                      <a:lnTo>
                        <a:pt x="3756" y="4219"/>
                      </a:lnTo>
                      <a:lnTo>
                        <a:pt x="3756" y="4212"/>
                      </a:lnTo>
                      <a:lnTo>
                        <a:pt x="3755" y="4204"/>
                      </a:lnTo>
                      <a:lnTo>
                        <a:pt x="3756" y="4196"/>
                      </a:lnTo>
                      <a:lnTo>
                        <a:pt x="3758" y="4190"/>
                      </a:lnTo>
                      <a:lnTo>
                        <a:pt x="3760" y="4184"/>
                      </a:lnTo>
                      <a:lnTo>
                        <a:pt x="3763" y="4179"/>
                      </a:lnTo>
                      <a:lnTo>
                        <a:pt x="3768" y="4177"/>
                      </a:lnTo>
                      <a:close/>
                      <a:moveTo>
                        <a:pt x="3659" y="4105"/>
                      </a:moveTo>
                      <a:lnTo>
                        <a:pt x="3666" y="4121"/>
                      </a:lnTo>
                      <a:lnTo>
                        <a:pt x="3670" y="4136"/>
                      </a:lnTo>
                      <a:lnTo>
                        <a:pt x="3673" y="4153"/>
                      </a:lnTo>
                      <a:lnTo>
                        <a:pt x="3679" y="4168"/>
                      </a:lnTo>
                      <a:lnTo>
                        <a:pt x="3692" y="4175"/>
                      </a:lnTo>
                      <a:lnTo>
                        <a:pt x="3702" y="4183"/>
                      </a:lnTo>
                      <a:lnTo>
                        <a:pt x="3705" y="4187"/>
                      </a:lnTo>
                      <a:lnTo>
                        <a:pt x="3707" y="4192"/>
                      </a:lnTo>
                      <a:lnTo>
                        <a:pt x="3710" y="4197"/>
                      </a:lnTo>
                      <a:lnTo>
                        <a:pt x="3711" y="4203"/>
                      </a:lnTo>
                      <a:lnTo>
                        <a:pt x="3711" y="4208"/>
                      </a:lnTo>
                      <a:lnTo>
                        <a:pt x="3711" y="4212"/>
                      </a:lnTo>
                      <a:lnTo>
                        <a:pt x="3710" y="4215"/>
                      </a:lnTo>
                      <a:lnTo>
                        <a:pt x="3706" y="4215"/>
                      </a:lnTo>
                      <a:lnTo>
                        <a:pt x="3699" y="4215"/>
                      </a:lnTo>
                      <a:lnTo>
                        <a:pt x="3693" y="4213"/>
                      </a:lnTo>
                      <a:lnTo>
                        <a:pt x="3685" y="4209"/>
                      </a:lnTo>
                      <a:lnTo>
                        <a:pt x="3679" y="4205"/>
                      </a:lnTo>
                      <a:lnTo>
                        <a:pt x="3666" y="4193"/>
                      </a:lnTo>
                      <a:lnTo>
                        <a:pt x="3655" y="4183"/>
                      </a:lnTo>
                      <a:lnTo>
                        <a:pt x="3651" y="4168"/>
                      </a:lnTo>
                      <a:lnTo>
                        <a:pt x="3645" y="4149"/>
                      </a:lnTo>
                      <a:lnTo>
                        <a:pt x="3626" y="4147"/>
                      </a:lnTo>
                      <a:lnTo>
                        <a:pt x="3607" y="4144"/>
                      </a:lnTo>
                      <a:lnTo>
                        <a:pt x="3609" y="4139"/>
                      </a:lnTo>
                      <a:lnTo>
                        <a:pt x="3610" y="4134"/>
                      </a:lnTo>
                      <a:lnTo>
                        <a:pt x="3613" y="4130"/>
                      </a:lnTo>
                      <a:lnTo>
                        <a:pt x="3616" y="4126"/>
                      </a:lnTo>
                      <a:lnTo>
                        <a:pt x="3624" y="4120"/>
                      </a:lnTo>
                      <a:lnTo>
                        <a:pt x="3632" y="4116"/>
                      </a:lnTo>
                      <a:lnTo>
                        <a:pt x="3641" y="4116"/>
                      </a:lnTo>
                      <a:lnTo>
                        <a:pt x="3650" y="4116"/>
                      </a:lnTo>
                      <a:lnTo>
                        <a:pt x="3657" y="4109"/>
                      </a:lnTo>
                      <a:lnTo>
                        <a:pt x="3659" y="4105"/>
                      </a:lnTo>
                      <a:close/>
                      <a:moveTo>
                        <a:pt x="3406" y="3871"/>
                      </a:moveTo>
                      <a:lnTo>
                        <a:pt x="3409" y="3872"/>
                      </a:lnTo>
                      <a:lnTo>
                        <a:pt x="3413" y="3875"/>
                      </a:lnTo>
                      <a:lnTo>
                        <a:pt x="3414" y="3879"/>
                      </a:lnTo>
                      <a:lnTo>
                        <a:pt x="3415" y="3881"/>
                      </a:lnTo>
                      <a:lnTo>
                        <a:pt x="3414" y="3886"/>
                      </a:lnTo>
                      <a:lnTo>
                        <a:pt x="3413" y="3892"/>
                      </a:lnTo>
                      <a:lnTo>
                        <a:pt x="3409" y="3895"/>
                      </a:lnTo>
                      <a:lnTo>
                        <a:pt x="3406" y="3897"/>
                      </a:lnTo>
                      <a:lnTo>
                        <a:pt x="3404" y="3898"/>
                      </a:lnTo>
                      <a:lnTo>
                        <a:pt x="3403" y="3898"/>
                      </a:lnTo>
                      <a:lnTo>
                        <a:pt x="3401" y="3897"/>
                      </a:lnTo>
                      <a:lnTo>
                        <a:pt x="3400" y="3895"/>
                      </a:lnTo>
                      <a:lnTo>
                        <a:pt x="3397" y="3892"/>
                      </a:lnTo>
                      <a:lnTo>
                        <a:pt x="3396" y="3886"/>
                      </a:lnTo>
                      <a:lnTo>
                        <a:pt x="3397" y="3882"/>
                      </a:lnTo>
                      <a:lnTo>
                        <a:pt x="3400" y="3877"/>
                      </a:lnTo>
                      <a:lnTo>
                        <a:pt x="3403" y="3873"/>
                      </a:lnTo>
                      <a:lnTo>
                        <a:pt x="3406" y="3871"/>
                      </a:lnTo>
                      <a:close/>
                      <a:moveTo>
                        <a:pt x="3425" y="3895"/>
                      </a:moveTo>
                      <a:lnTo>
                        <a:pt x="3430" y="3894"/>
                      </a:lnTo>
                      <a:lnTo>
                        <a:pt x="3435" y="3894"/>
                      </a:lnTo>
                      <a:lnTo>
                        <a:pt x="3440" y="3895"/>
                      </a:lnTo>
                      <a:lnTo>
                        <a:pt x="3445" y="3897"/>
                      </a:lnTo>
                      <a:lnTo>
                        <a:pt x="3456" y="3902"/>
                      </a:lnTo>
                      <a:lnTo>
                        <a:pt x="3466" y="3910"/>
                      </a:lnTo>
                      <a:lnTo>
                        <a:pt x="3466" y="3921"/>
                      </a:lnTo>
                      <a:lnTo>
                        <a:pt x="3466" y="3933"/>
                      </a:lnTo>
                      <a:lnTo>
                        <a:pt x="3478" y="3937"/>
                      </a:lnTo>
                      <a:lnTo>
                        <a:pt x="3492" y="3943"/>
                      </a:lnTo>
                      <a:lnTo>
                        <a:pt x="3489" y="3947"/>
                      </a:lnTo>
                      <a:lnTo>
                        <a:pt x="3484" y="3951"/>
                      </a:lnTo>
                      <a:lnTo>
                        <a:pt x="3474" y="3951"/>
                      </a:lnTo>
                      <a:lnTo>
                        <a:pt x="3463" y="3949"/>
                      </a:lnTo>
                      <a:lnTo>
                        <a:pt x="3456" y="3946"/>
                      </a:lnTo>
                      <a:lnTo>
                        <a:pt x="3447" y="3943"/>
                      </a:lnTo>
                      <a:lnTo>
                        <a:pt x="3445" y="3927"/>
                      </a:lnTo>
                      <a:lnTo>
                        <a:pt x="3444" y="3915"/>
                      </a:lnTo>
                      <a:lnTo>
                        <a:pt x="3438" y="3907"/>
                      </a:lnTo>
                      <a:lnTo>
                        <a:pt x="3428" y="3901"/>
                      </a:lnTo>
                      <a:lnTo>
                        <a:pt x="3426" y="3898"/>
                      </a:lnTo>
                      <a:lnTo>
                        <a:pt x="3423" y="3897"/>
                      </a:lnTo>
                      <a:lnTo>
                        <a:pt x="3423" y="3895"/>
                      </a:lnTo>
                      <a:lnTo>
                        <a:pt x="3425" y="3895"/>
                      </a:lnTo>
                      <a:close/>
                      <a:moveTo>
                        <a:pt x="3010" y="3639"/>
                      </a:moveTo>
                      <a:lnTo>
                        <a:pt x="3017" y="3636"/>
                      </a:lnTo>
                      <a:lnTo>
                        <a:pt x="3027" y="3635"/>
                      </a:lnTo>
                      <a:lnTo>
                        <a:pt x="3037" y="3636"/>
                      </a:lnTo>
                      <a:lnTo>
                        <a:pt x="3047" y="3639"/>
                      </a:lnTo>
                      <a:lnTo>
                        <a:pt x="3056" y="3652"/>
                      </a:lnTo>
                      <a:lnTo>
                        <a:pt x="3065" y="3666"/>
                      </a:lnTo>
                      <a:lnTo>
                        <a:pt x="3076" y="3669"/>
                      </a:lnTo>
                      <a:lnTo>
                        <a:pt x="3086" y="3670"/>
                      </a:lnTo>
                      <a:lnTo>
                        <a:pt x="3098" y="3671"/>
                      </a:lnTo>
                      <a:lnTo>
                        <a:pt x="3108" y="3671"/>
                      </a:lnTo>
                      <a:lnTo>
                        <a:pt x="3120" y="3671"/>
                      </a:lnTo>
                      <a:lnTo>
                        <a:pt x="3130" y="3671"/>
                      </a:lnTo>
                      <a:lnTo>
                        <a:pt x="3139" y="3673"/>
                      </a:lnTo>
                      <a:lnTo>
                        <a:pt x="3148" y="3675"/>
                      </a:lnTo>
                      <a:lnTo>
                        <a:pt x="3159" y="3680"/>
                      </a:lnTo>
                      <a:lnTo>
                        <a:pt x="3167" y="3686"/>
                      </a:lnTo>
                      <a:lnTo>
                        <a:pt x="3173" y="3693"/>
                      </a:lnTo>
                      <a:lnTo>
                        <a:pt x="3177" y="3704"/>
                      </a:lnTo>
                      <a:lnTo>
                        <a:pt x="3177" y="3710"/>
                      </a:lnTo>
                      <a:lnTo>
                        <a:pt x="3177" y="3717"/>
                      </a:lnTo>
                      <a:lnTo>
                        <a:pt x="3180" y="3721"/>
                      </a:lnTo>
                      <a:lnTo>
                        <a:pt x="3182" y="3723"/>
                      </a:lnTo>
                      <a:lnTo>
                        <a:pt x="3185" y="3724"/>
                      </a:lnTo>
                      <a:lnTo>
                        <a:pt x="3189" y="3726"/>
                      </a:lnTo>
                      <a:lnTo>
                        <a:pt x="3195" y="3728"/>
                      </a:lnTo>
                      <a:lnTo>
                        <a:pt x="3200" y="3731"/>
                      </a:lnTo>
                      <a:lnTo>
                        <a:pt x="3194" y="3739"/>
                      </a:lnTo>
                      <a:lnTo>
                        <a:pt x="3191" y="3745"/>
                      </a:lnTo>
                      <a:lnTo>
                        <a:pt x="3199" y="3746"/>
                      </a:lnTo>
                      <a:lnTo>
                        <a:pt x="3209" y="3748"/>
                      </a:lnTo>
                      <a:lnTo>
                        <a:pt x="3215" y="3748"/>
                      </a:lnTo>
                      <a:lnTo>
                        <a:pt x="3220" y="3749"/>
                      </a:lnTo>
                      <a:lnTo>
                        <a:pt x="3225" y="3752"/>
                      </a:lnTo>
                      <a:lnTo>
                        <a:pt x="3229" y="3754"/>
                      </a:lnTo>
                      <a:lnTo>
                        <a:pt x="3230" y="3763"/>
                      </a:lnTo>
                      <a:lnTo>
                        <a:pt x="3233" y="3772"/>
                      </a:lnTo>
                      <a:lnTo>
                        <a:pt x="3244" y="3781"/>
                      </a:lnTo>
                      <a:lnTo>
                        <a:pt x="3256" y="3788"/>
                      </a:lnTo>
                      <a:lnTo>
                        <a:pt x="3268" y="3794"/>
                      </a:lnTo>
                      <a:lnTo>
                        <a:pt x="3279" y="3801"/>
                      </a:lnTo>
                      <a:lnTo>
                        <a:pt x="3288" y="3813"/>
                      </a:lnTo>
                      <a:lnTo>
                        <a:pt x="3295" y="3825"/>
                      </a:lnTo>
                      <a:lnTo>
                        <a:pt x="3299" y="3832"/>
                      </a:lnTo>
                      <a:lnTo>
                        <a:pt x="3303" y="3838"/>
                      </a:lnTo>
                      <a:lnTo>
                        <a:pt x="3307" y="3844"/>
                      </a:lnTo>
                      <a:lnTo>
                        <a:pt x="3312" y="3848"/>
                      </a:lnTo>
                      <a:lnTo>
                        <a:pt x="3317" y="3842"/>
                      </a:lnTo>
                      <a:lnTo>
                        <a:pt x="3321" y="3837"/>
                      </a:lnTo>
                      <a:lnTo>
                        <a:pt x="3333" y="3853"/>
                      </a:lnTo>
                      <a:lnTo>
                        <a:pt x="3344" y="3871"/>
                      </a:lnTo>
                      <a:lnTo>
                        <a:pt x="3345" y="3875"/>
                      </a:lnTo>
                      <a:lnTo>
                        <a:pt x="3349" y="3879"/>
                      </a:lnTo>
                      <a:lnTo>
                        <a:pt x="3353" y="3882"/>
                      </a:lnTo>
                      <a:lnTo>
                        <a:pt x="3358" y="3884"/>
                      </a:lnTo>
                      <a:lnTo>
                        <a:pt x="3356" y="3872"/>
                      </a:lnTo>
                      <a:lnTo>
                        <a:pt x="3353" y="3860"/>
                      </a:lnTo>
                      <a:lnTo>
                        <a:pt x="3355" y="3858"/>
                      </a:lnTo>
                      <a:lnTo>
                        <a:pt x="3360" y="3855"/>
                      </a:lnTo>
                      <a:lnTo>
                        <a:pt x="3365" y="3854"/>
                      </a:lnTo>
                      <a:lnTo>
                        <a:pt x="3373" y="3855"/>
                      </a:lnTo>
                      <a:lnTo>
                        <a:pt x="3378" y="3860"/>
                      </a:lnTo>
                      <a:lnTo>
                        <a:pt x="3383" y="3868"/>
                      </a:lnTo>
                      <a:lnTo>
                        <a:pt x="3387" y="3876"/>
                      </a:lnTo>
                      <a:lnTo>
                        <a:pt x="3391" y="3884"/>
                      </a:lnTo>
                      <a:lnTo>
                        <a:pt x="3391" y="3895"/>
                      </a:lnTo>
                      <a:lnTo>
                        <a:pt x="3391" y="3907"/>
                      </a:lnTo>
                      <a:lnTo>
                        <a:pt x="3405" y="3910"/>
                      </a:lnTo>
                      <a:lnTo>
                        <a:pt x="3418" y="3911"/>
                      </a:lnTo>
                      <a:lnTo>
                        <a:pt x="3425" y="3914"/>
                      </a:lnTo>
                      <a:lnTo>
                        <a:pt x="3428" y="3916"/>
                      </a:lnTo>
                      <a:lnTo>
                        <a:pt x="3435" y="3936"/>
                      </a:lnTo>
                      <a:lnTo>
                        <a:pt x="3441" y="3949"/>
                      </a:lnTo>
                      <a:lnTo>
                        <a:pt x="3445" y="3952"/>
                      </a:lnTo>
                      <a:lnTo>
                        <a:pt x="3450" y="3954"/>
                      </a:lnTo>
                      <a:lnTo>
                        <a:pt x="3454" y="3956"/>
                      </a:lnTo>
                      <a:lnTo>
                        <a:pt x="3460" y="3958"/>
                      </a:lnTo>
                      <a:lnTo>
                        <a:pt x="3470" y="3960"/>
                      </a:lnTo>
                      <a:lnTo>
                        <a:pt x="3479" y="3963"/>
                      </a:lnTo>
                      <a:lnTo>
                        <a:pt x="3482" y="3972"/>
                      </a:lnTo>
                      <a:lnTo>
                        <a:pt x="3484" y="3981"/>
                      </a:lnTo>
                      <a:lnTo>
                        <a:pt x="3493" y="3981"/>
                      </a:lnTo>
                      <a:lnTo>
                        <a:pt x="3506" y="3981"/>
                      </a:lnTo>
                      <a:lnTo>
                        <a:pt x="3515" y="3987"/>
                      </a:lnTo>
                      <a:lnTo>
                        <a:pt x="3524" y="3994"/>
                      </a:lnTo>
                      <a:lnTo>
                        <a:pt x="3528" y="3997"/>
                      </a:lnTo>
                      <a:lnTo>
                        <a:pt x="3532" y="4000"/>
                      </a:lnTo>
                      <a:lnTo>
                        <a:pt x="3533" y="4004"/>
                      </a:lnTo>
                      <a:lnTo>
                        <a:pt x="3535" y="4009"/>
                      </a:lnTo>
                      <a:lnTo>
                        <a:pt x="3536" y="4012"/>
                      </a:lnTo>
                      <a:lnTo>
                        <a:pt x="3535" y="4015"/>
                      </a:lnTo>
                      <a:lnTo>
                        <a:pt x="3532" y="4015"/>
                      </a:lnTo>
                      <a:lnTo>
                        <a:pt x="3530" y="4016"/>
                      </a:lnTo>
                      <a:lnTo>
                        <a:pt x="3526" y="4017"/>
                      </a:lnTo>
                      <a:lnTo>
                        <a:pt x="3522" y="4019"/>
                      </a:lnTo>
                      <a:lnTo>
                        <a:pt x="3519" y="4020"/>
                      </a:lnTo>
                      <a:lnTo>
                        <a:pt x="3517" y="4022"/>
                      </a:lnTo>
                      <a:lnTo>
                        <a:pt x="3522" y="4028"/>
                      </a:lnTo>
                      <a:lnTo>
                        <a:pt x="3530" y="4031"/>
                      </a:lnTo>
                      <a:lnTo>
                        <a:pt x="3527" y="4037"/>
                      </a:lnTo>
                      <a:lnTo>
                        <a:pt x="3524" y="4042"/>
                      </a:lnTo>
                      <a:lnTo>
                        <a:pt x="3520" y="4044"/>
                      </a:lnTo>
                      <a:lnTo>
                        <a:pt x="3517" y="4048"/>
                      </a:lnTo>
                      <a:lnTo>
                        <a:pt x="3513" y="4052"/>
                      </a:lnTo>
                      <a:lnTo>
                        <a:pt x="3510" y="4056"/>
                      </a:lnTo>
                      <a:lnTo>
                        <a:pt x="3508" y="4060"/>
                      </a:lnTo>
                      <a:lnTo>
                        <a:pt x="3506" y="4065"/>
                      </a:lnTo>
                      <a:lnTo>
                        <a:pt x="3508" y="4068"/>
                      </a:lnTo>
                      <a:lnTo>
                        <a:pt x="3509" y="4070"/>
                      </a:lnTo>
                      <a:lnTo>
                        <a:pt x="3511" y="4072"/>
                      </a:lnTo>
                      <a:lnTo>
                        <a:pt x="3515" y="4073"/>
                      </a:lnTo>
                      <a:lnTo>
                        <a:pt x="3523" y="4076"/>
                      </a:lnTo>
                      <a:lnTo>
                        <a:pt x="3530" y="4078"/>
                      </a:lnTo>
                      <a:lnTo>
                        <a:pt x="3537" y="4081"/>
                      </a:lnTo>
                      <a:lnTo>
                        <a:pt x="3546" y="4081"/>
                      </a:lnTo>
                      <a:lnTo>
                        <a:pt x="3550" y="4082"/>
                      </a:lnTo>
                      <a:lnTo>
                        <a:pt x="3554" y="4083"/>
                      </a:lnTo>
                      <a:lnTo>
                        <a:pt x="3558" y="4085"/>
                      </a:lnTo>
                      <a:lnTo>
                        <a:pt x="3562" y="4087"/>
                      </a:lnTo>
                      <a:lnTo>
                        <a:pt x="3566" y="4094"/>
                      </a:lnTo>
                      <a:lnTo>
                        <a:pt x="3567" y="4099"/>
                      </a:lnTo>
                      <a:lnTo>
                        <a:pt x="3568" y="4105"/>
                      </a:lnTo>
                      <a:lnTo>
                        <a:pt x="3570" y="4111"/>
                      </a:lnTo>
                      <a:lnTo>
                        <a:pt x="3571" y="4117"/>
                      </a:lnTo>
                      <a:lnTo>
                        <a:pt x="3572" y="4122"/>
                      </a:lnTo>
                      <a:lnTo>
                        <a:pt x="3574" y="4129"/>
                      </a:lnTo>
                      <a:lnTo>
                        <a:pt x="3576" y="4134"/>
                      </a:lnTo>
                      <a:lnTo>
                        <a:pt x="3588" y="4143"/>
                      </a:lnTo>
                      <a:lnTo>
                        <a:pt x="3600" y="4153"/>
                      </a:lnTo>
                      <a:lnTo>
                        <a:pt x="3592" y="4164"/>
                      </a:lnTo>
                      <a:lnTo>
                        <a:pt x="3585" y="4171"/>
                      </a:lnTo>
                      <a:lnTo>
                        <a:pt x="3592" y="4174"/>
                      </a:lnTo>
                      <a:lnTo>
                        <a:pt x="3598" y="4175"/>
                      </a:lnTo>
                      <a:lnTo>
                        <a:pt x="3605" y="4175"/>
                      </a:lnTo>
                      <a:lnTo>
                        <a:pt x="3611" y="4175"/>
                      </a:lnTo>
                      <a:lnTo>
                        <a:pt x="3619" y="4175"/>
                      </a:lnTo>
                      <a:lnTo>
                        <a:pt x="3626" y="4177"/>
                      </a:lnTo>
                      <a:lnTo>
                        <a:pt x="3632" y="4178"/>
                      </a:lnTo>
                      <a:lnTo>
                        <a:pt x="3637" y="4181"/>
                      </a:lnTo>
                      <a:lnTo>
                        <a:pt x="3642" y="4183"/>
                      </a:lnTo>
                      <a:lnTo>
                        <a:pt x="3646" y="4187"/>
                      </a:lnTo>
                      <a:lnTo>
                        <a:pt x="3651" y="4191"/>
                      </a:lnTo>
                      <a:lnTo>
                        <a:pt x="3654" y="4196"/>
                      </a:lnTo>
                      <a:lnTo>
                        <a:pt x="3661" y="4206"/>
                      </a:lnTo>
                      <a:lnTo>
                        <a:pt x="3666" y="4217"/>
                      </a:lnTo>
                      <a:lnTo>
                        <a:pt x="3666" y="4222"/>
                      </a:lnTo>
                      <a:lnTo>
                        <a:pt x="3666" y="4227"/>
                      </a:lnTo>
                      <a:lnTo>
                        <a:pt x="3663" y="4231"/>
                      </a:lnTo>
                      <a:lnTo>
                        <a:pt x="3662" y="4236"/>
                      </a:lnTo>
                      <a:lnTo>
                        <a:pt x="3655" y="4245"/>
                      </a:lnTo>
                      <a:lnTo>
                        <a:pt x="3651" y="4254"/>
                      </a:lnTo>
                      <a:lnTo>
                        <a:pt x="3649" y="4279"/>
                      </a:lnTo>
                      <a:lnTo>
                        <a:pt x="3649" y="4302"/>
                      </a:lnTo>
                      <a:lnTo>
                        <a:pt x="3648" y="4326"/>
                      </a:lnTo>
                      <a:lnTo>
                        <a:pt x="3646" y="4348"/>
                      </a:lnTo>
                      <a:lnTo>
                        <a:pt x="3644" y="4361"/>
                      </a:lnTo>
                      <a:lnTo>
                        <a:pt x="3644" y="4374"/>
                      </a:lnTo>
                      <a:lnTo>
                        <a:pt x="3642" y="4380"/>
                      </a:lnTo>
                      <a:lnTo>
                        <a:pt x="3641" y="4387"/>
                      </a:lnTo>
                      <a:lnTo>
                        <a:pt x="3640" y="4393"/>
                      </a:lnTo>
                      <a:lnTo>
                        <a:pt x="3637" y="4398"/>
                      </a:lnTo>
                      <a:lnTo>
                        <a:pt x="3635" y="4398"/>
                      </a:lnTo>
                      <a:lnTo>
                        <a:pt x="3631" y="4397"/>
                      </a:lnTo>
                      <a:lnTo>
                        <a:pt x="3628" y="4393"/>
                      </a:lnTo>
                      <a:lnTo>
                        <a:pt x="3626" y="4388"/>
                      </a:lnTo>
                      <a:lnTo>
                        <a:pt x="3623" y="4384"/>
                      </a:lnTo>
                      <a:lnTo>
                        <a:pt x="3620" y="4379"/>
                      </a:lnTo>
                      <a:lnTo>
                        <a:pt x="3616" y="4376"/>
                      </a:lnTo>
                      <a:lnTo>
                        <a:pt x="3614" y="4375"/>
                      </a:lnTo>
                      <a:lnTo>
                        <a:pt x="3611" y="4375"/>
                      </a:lnTo>
                      <a:lnTo>
                        <a:pt x="3610" y="4376"/>
                      </a:lnTo>
                      <a:lnTo>
                        <a:pt x="3610" y="4379"/>
                      </a:lnTo>
                      <a:lnTo>
                        <a:pt x="3610" y="4383"/>
                      </a:lnTo>
                      <a:lnTo>
                        <a:pt x="3610" y="4390"/>
                      </a:lnTo>
                      <a:lnTo>
                        <a:pt x="3610" y="4393"/>
                      </a:lnTo>
                      <a:lnTo>
                        <a:pt x="3593" y="4387"/>
                      </a:lnTo>
                      <a:lnTo>
                        <a:pt x="3576" y="4380"/>
                      </a:lnTo>
                      <a:lnTo>
                        <a:pt x="3576" y="4397"/>
                      </a:lnTo>
                      <a:lnTo>
                        <a:pt x="3576" y="4411"/>
                      </a:lnTo>
                      <a:lnTo>
                        <a:pt x="3572" y="4410"/>
                      </a:lnTo>
                      <a:lnTo>
                        <a:pt x="3567" y="4406"/>
                      </a:lnTo>
                      <a:lnTo>
                        <a:pt x="3565" y="4402"/>
                      </a:lnTo>
                      <a:lnTo>
                        <a:pt x="3561" y="4397"/>
                      </a:lnTo>
                      <a:lnTo>
                        <a:pt x="3555" y="4388"/>
                      </a:lnTo>
                      <a:lnTo>
                        <a:pt x="3549" y="4380"/>
                      </a:lnTo>
                      <a:lnTo>
                        <a:pt x="3531" y="4363"/>
                      </a:lnTo>
                      <a:lnTo>
                        <a:pt x="3514" y="4349"/>
                      </a:lnTo>
                      <a:lnTo>
                        <a:pt x="3496" y="4335"/>
                      </a:lnTo>
                      <a:lnTo>
                        <a:pt x="3479" y="4319"/>
                      </a:lnTo>
                      <a:lnTo>
                        <a:pt x="3466" y="4302"/>
                      </a:lnTo>
                      <a:lnTo>
                        <a:pt x="3453" y="4284"/>
                      </a:lnTo>
                      <a:lnTo>
                        <a:pt x="3441" y="4267"/>
                      </a:lnTo>
                      <a:lnTo>
                        <a:pt x="3428" y="4249"/>
                      </a:lnTo>
                      <a:lnTo>
                        <a:pt x="3417" y="4245"/>
                      </a:lnTo>
                      <a:lnTo>
                        <a:pt x="3405" y="4241"/>
                      </a:lnTo>
                      <a:lnTo>
                        <a:pt x="3399" y="4227"/>
                      </a:lnTo>
                      <a:lnTo>
                        <a:pt x="3392" y="4213"/>
                      </a:lnTo>
                      <a:lnTo>
                        <a:pt x="3386" y="4201"/>
                      </a:lnTo>
                      <a:lnTo>
                        <a:pt x="3377" y="4190"/>
                      </a:lnTo>
                      <a:lnTo>
                        <a:pt x="3365" y="4171"/>
                      </a:lnTo>
                      <a:lnTo>
                        <a:pt x="3353" y="4157"/>
                      </a:lnTo>
                      <a:lnTo>
                        <a:pt x="3352" y="4153"/>
                      </a:lnTo>
                      <a:lnTo>
                        <a:pt x="3352" y="4148"/>
                      </a:lnTo>
                      <a:lnTo>
                        <a:pt x="3352" y="4143"/>
                      </a:lnTo>
                      <a:lnTo>
                        <a:pt x="3353" y="4139"/>
                      </a:lnTo>
                      <a:lnTo>
                        <a:pt x="3349" y="4129"/>
                      </a:lnTo>
                      <a:lnTo>
                        <a:pt x="3347" y="4117"/>
                      </a:lnTo>
                      <a:lnTo>
                        <a:pt x="3342" y="4105"/>
                      </a:lnTo>
                      <a:lnTo>
                        <a:pt x="3335" y="4092"/>
                      </a:lnTo>
                      <a:lnTo>
                        <a:pt x="3329" y="4078"/>
                      </a:lnTo>
                      <a:lnTo>
                        <a:pt x="3322" y="4065"/>
                      </a:lnTo>
                      <a:lnTo>
                        <a:pt x="3320" y="4059"/>
                      </a:lnTo>
                      <a:lnTo>
                        <a:pt x="3316" y="4052"/>
                      </a:lnTo>
                      <a:lnTo>
                        <a:pt x="3312" y="4047"/>
                      </a:lnTo>
                      <a:lnTo>
                        <a:pt x="3307" y="4042"/>
                      </a:lnTo>
                      <a:lnTo>
                        <a:pt x="3297" y="4039"/>
                      </a:lnTo>
                      <a:lnTo>
                        <a:pt x="3292" y="4037"/>
                      </a:lnTo>
                      <a:lnTo>
                        <a:pt x="3291" y="4031"/>
                      </a:lnTo>
                      <a:lnTo>
                        <a:pt x="3291" y="4025"/>
                      </a:lnTo>
                      <a:lnTo>
                        <a:pt x="3292" y="4019"/>
                      </a:lnTo>
                      <a:lnTo>
                        <a:pt x="3292" y="4013"/>
                      </a:lnTo>
                      <a:lnTo>
                        <a:pt x="3288" y="4008"/>
                      </a:lnTo>
                      <a:lnTo>
                        <a:pt x="3283" y="4003"/>
                      </a:lnTo>
                      <a:lnTo>
                        <a:pt x="3277" y="3998"/>
                      </a:lnTo>
                      <a:lnTo>
                        <a:pt x="3269" y="3995"/>
                      </a:lnTo>
                      <a:lnTo>
                        <a:pt x="3266" y="3997"/>
                      </a:lnTo>
                      <a:lnTo>
                        <a:pt x="3262" y="3999"/>
                      </a:lnTo>
                      <a:lnTo>
                        <a:pt x="3261" y="4000"/>
                      </a:lnTo>
                      <a:lnTo>
                        <a:pt x="3260" y="4000"/>
                      </a:lnTo>
                      <a:lnTo>
                        <a:pt x="3257" y="4000"/>
                      </a:lnTo>
                      <a:lnTo>
                        <a:pt x="3256" y="3999"/>
                      </a:lnTo>
                      <a:lnTo>
                        <a:pt x="3253" y="3995"/>
                      </a:lnTo>
                      <a:lnTo>
                        <a:pt x="3255" y="3987"/>
                      </a:lnTo>
                      <a:lnTo>
                        <a:pt x="3256" y="3981"/>
                      </a:lnTo>
                      <a:lnTo>
                        <a:pt x="3256" y="3977"/>
                      </a:lnTo>
                      <a:lnTo>
                        <a:pt x="3250" y="3960"/>
                      </a:lnTo>
                      <a:lnTo>
                        <a:pt x="3242" y="3945"/>
                      </a:lnTo>
                      <a:lnTo>
                        <a:pt x="3235" y="3928"/>
                      </a:lnTo>
                      <a:lnTo>
                        <a:pt x="3229" y="3911"/>
                      </a:lnTo>
                      <a:lnTo>
                        <a:pt x="3230" y="3908"/>
                      </a:lnTo>
                      <a:lnTo>
                        <a:pt x="3233" y="3905"/>
                      </a:lnTo>
                      <a:lnTo>
                        <a:pt x="3233" y="3903"/>
                      </a:lnTo>
                      <a:lnTo>
                        <a:pt x="3234" y="3902"/>
                      </a:lnTo>
                      <a:lnTo>
                        <a:pt x="3234" y="3899"/>
                      </a:lnTo>
                      <a:lnTo>
                        <a:pt x="3233" y="3898"/>
                      </a:lnTo>
                      <a:lnTo>
                        <a:pt x="3227" y="3895"/>
                      </a:lnTo>
                      <a:lnTo>
                        <a:pt x="3218" y="3893"/>
                      </a:lnTo>
                      <a:lnTo>
                        <a:pt x="3204" y="3880"/>
                      </a:lnTo>
                      <a:lnTo>
                        <a:pt x="3191" y="3866"/>
                      </a:lnTo>
                      <a:lnTo>
                        <a:pt x="3186" y="3866"/>
                      </a:lnTo>
                      <a:lnTo>
                        <a:pt x="3182" y="3867"/>
                      </a:lnTo>
                      <a:lnTo>
                        <a:pt x="3180" y="3867"/>
                      </a:lnTo>
                      <a:lnTo>
                        <a:pt x="3177" y="3866"/>
                      </a:lnTo>
                      <a:lnTo>
                        <a:pt x="3174" y="3863"/>
                      </a:lnTo>
                      <a:lnTo>
                        <a:pt x="3173" y="3860"/>
                      </a:lnTo>
                      <a:lnTo>
                        <a:pt x="3170" y="3849"/>
                      </a:lnTo>
                      <a:lnTo>
                        <a:pt x="3168" y="3833"/>
                      </a:lnTo>
                      <a:lnTo>
                        <a:pt x="3164" y="3824"/>
                      </a:lnTo>
                      <a:lnTo>
                        <a:pt x="3159" y="3816"/>
                      </a:lnTo>
                      <a:lnTo>
                        <a:pt x="3154" y="3809"/>
                      </a:lnTo>
                      <a:lnTo>
                        <a:pt x="3148" y="3801"/>
                      </a:lnTo>
                      <a:lnTo>
                        <a:pt x="3134" y="3787"/>
                      </a:lnTo>
                      <a:lnTo>
                        <a:pt x="3121" y="3772"/>
                      </a:lnTo>
                      <a:lnTo>
                        <a:pt x="3113" y="3767"/>
                      </a:lnTo>
                      <a:lnTo>
                        <a:pt x="3104" y="3765"/>
                      </a:lnTo>
                      <a:lnTo>
                        <a:pt x="3097" y="3762"/>
                      </a:lnTo>
                      <a:lnTo>
                        <a:pt x="3089" y="3759"/>
                      </a:lnTo>
                      <a:lnTo>
                        <a:pt x="3072" y="3746"/>
                      </a:lnTo>
                      <a:lnTo>
                        <a:pt x="3058" y="3733"/>
                      </a:lnTo>
                      <a:lnTo>
                        <a:pt x="3050" y="3727"/>
                      </a:lnTo>
                      <a:lnTo>
                        <a:pt x="3045" y="3719"/>
                      </a:lnTo>
                      <a:lnTo>
                        <a:pt x="3038" y="3711"/>
                      </a:lnTo>
                      <a:lnTo>
                        <a:pt x="3033" y="3704"/>
                      </a:lnTo>
                      <a:lnTo>
                        <a:pt x="3027" y="3693"/>
                      </a:lnTo>
                      <a:lnTo>
                        <a:pt x="3021" y="3682"/>
                      </a:lnTo>
                      <a:lnTo>
                        <a:pt x="3017" y="3670"/>
                      </a:lnTo>
                      <a:lnTo>
                        <a:pt x="3014" y="3657"/>
                      </a:lnTo>
                      <a:lnTo>
                        <a:pt x="3011" y="3653"/>
                      </a:lnTo>
                      <a:lnTo>
                        <a:pt x="3008" y="3648"/>
                      </a:lnTo>
                      <a:lnTo>
                        <a:pt x="3007" y="3645"/>
                      </a:lnTo>
                      <a:lnTo>
                        <a:pt x="3007" y="3643"/>
                      </a:lnTo>
                      <a:lnTo>
                        <a:pt x="3008" y="3640"/>
                      </a:lnTo>
                      <a:lnTo>
                        <a:pt x="3010" y="3639"/>
                      </a:lnTo>
                      <a:close/>
                      <a:moveTo>
                        <a:pt x="2912" y="3547"/>
                      </a:moveTo>
                      <a:lnTo>
                        <a:pt x="2916" y="3544"/>
                      </a:lnTo>
                      <a:lnTo>
                        <a:pt x="2922" y="3543"/>
                      </a:lnTo>
                      <a:lnTo>
                        <a:pt x="2923" y="3543"/>
                      </a:lnTo>
                      <a:lnTo>
                        <a:pt x="2925" y="3544"/>
                      </a:lnTo>
                      <a:lnTo>
                        <a:pt x="2927" y="3544"/>
                      </a:lnTo>
                      <a:lnTo>
                        <a:pt x="2927" y="3547"/>
                      </a:lnTo>
                      <a:lnTo>
                        <a:pt x="2931" y="3552"/>
                      </a:lnTo>
                      <a:lnTo>
                        <a:pt x="2932" y="3559"/>
                      </a:lnTo>
                      <a:lnTo>
                        <a:pt x="2933" y="3568"/>
                      </a:lnTo>
                      <a:lnTo>
                        <a:pt x="2932" y="3575"/>
                      </a:lnTo>
                      <a:lnTo>
                        <a:pt x="2929" y="3577"/>
                      </a:lnTo>
                      <a:lnTo>
                        <a:pt x="2927" y="3577"/>
                      </a:lnTo>
                      <a:lnTo>
                        <a:pt x="2924" y="3575"/>
                      </a:lnTo>
                      <a:lnTo>
                        <a:pt x="2922" y="3574"/>
                      </a:lnTo>
                      <a:lnTo>
                        <a:pt x="2916" y="3570"/>
                      </a:lnTo>
                      <a:lnTo>
                        <a:pt x="2912" y="3565"/>
                      </a:lnTo>
                      <a:lnTo>
                        <a:pt x="2912" y="3556"/>
                      </a:lnTo>
                      <a:lnTo>
                        <a:pt x="2912" y="3547"/>
                      </a:lnTo>
                      <a:close/>
                      <a:moveTo>
                        <a:pt x="4595" y="2390"/>
                      </a:moveTo>
                      <a:lnTo>
                        <a:pt x="4594" y="2394"/>
                      </a:lnTo>
                      <a:lnTo>
                        <a:pt x="4590" y="2399"/>
                      </a:lnTo>
                      <a:lnTo>
                        <a:pt x="4585" y="2401"/>
                      </a:lnTo>
                      <a:lnTo>
                        <a:pt x="4581" y="2403"/>
                      </a:lnTo>
                      <a:lnTo>
                        <a:pt x="4578" y="2400"/>
                      </a:lnTo>
                      <a:lnTo>
                        <a:pt x="4577" y="2395"/>
                      </a:lnTo>
                      <a:lnTo>
                        <a:pt x="4578" y="2390"/>
                      </a:lnTo>
                      <a:lnTo>
                        <a:pt x="4581" y="2385"/>
                      </a:lnTo>
                      <a:lnTo>
                        <a:pt x="4582" y="2383"/>
                      </a:lnTo>
                      <a:lnTo>
                        <a:pt x="4585" y="2383"/>
                      </a:lnTo>
                      <a:lnTo>
                        <a:pt x="4588" y="2383"/>
                      </a:lnTo>
                      <a:lnTo>
                        <a:pt x="4590" y="2383"/>
                      </a:lnTo>
                      <a:lnTo>
                        <a:pt x="4594" y="2386"/>
                      </a:lnTo>
                      <a:lnTo>
                        <a:pt x="4595" y="2390"/>
                      </a:lnTo>
                      <a:close/>
                      <a:moveTo>
                        <a:pt x="4682" y="2346"/>
                      </a:moveTo>
                      <a:lnTo>
                        <a:pt x="4685" y="2350"/>
                      </a:lnTo>
                      <a:lnTo>
                        <a:pt x="4686" y="2355"/>
                      </a:lnTo>
                      <a:lnTo>
                        <a:pt x="4685" y="2361"/>
                      </a:lnTo>
                      <a:lnTo>
                        <a:pt x="4682" y="2365"/>
                      </a:lnTo>
                      <a:lnTo>
                        <a:pt x="4678" y="2364"/>
                      </a:lnTo>
                      <a:lnTo>
                        <a:pt x="4676" y="2363"/>
                      </a:lnTo>
                      <a:lnTo>
                        <a:pt x="4673" y="2359"/>
                      </a:lnTo>
                      <a:lnTo>
                        <a:pt x="4672" y="2355"/>
                      </a:lnTo>
                      <a:lnTo>
                        <a:pt x="4673" y="2352"/>
                      </a:lnTo>
                      <a:lnTo>
                        <a:pt x="4677" y="2348"/>
                      </a:lnTo>
                      <a:lnTo>
                        <a:pt x="4681" y="2347"/>
                      </a:lnTo>
                      <a:lnTo>
                        <a:pt x="4682" y="2346"/>
                      </a:lnTo>
                      <a:close/>
                      <a:moveTo>
                        <a:pt x="4623" y="2381"/>
                      </a:moveTo>
                      <a:lnTo>
                        <a:pt x="4624" y="2386"/>
                      </a:lnTo>
                      <a:lnTo>
                        <a:pt x="4625" y="2392"/>
                      </a:lnTo>
                      <a:lnTo>
                        <a:pt x="4624" y="2398"/>
                      </a:lnTo>
                      <a:lnTo>
                        <a:pt x="4623" y="2400"/>
                      </a:lnTo>
                      <a:lnTo>
                        <a:pt x="4620" y="2400"/>
                      </a:lnTo>
                      <a:lnTo>
                        <a:pt x="4619" y="2400"/>
                      </a:lnTo>
                      <a:lnTo>
                        <a:pt x="4616" y="2399"/>
                      </a:lnTo>
                      <a:lnTo>
                        <a:pt x="4615" y="2398"/>
                      </a:lnTo>
                      <a:lnTo>
                        <a:pt x="4612" y="2394"/>
                      </a:lnTo>
                      <a:lnTo>
                        <a:pt x="4611" y="2390"/>
                      </a:lnTo>
                      <a:lnTo>
                        <a:pt x="4612" y="2386"/>
                      </a:lnTo>
                      <a:lnTo>
                        <a:pt x="4615" y="2383"/>
                      </a:lnTo>
                      <a:lnTo>
                        <a:pt x="4619" y="2381"/>
                      </a:lnTo>
                      <a:lnTo>
                        <a:pt x="4623" y="2381"/>
                      </a:lnTo>
                      <a:close/>
                      <a:moveTo>
                        <a:pt x="3872" y="2668"/>
                      </a:moveTo>
                      <a:lnTo>
                        <a:pt x="3876" y="2674"/>
                      </a:lnTo>
                      <a:lnTo>
                        <a:pt x="3878" y="2680"/>
                      </a:lnTo>
                      <a:lnTo>
                        <a:pt x="3880" y="2688"/>
                      </a:lnTo>
                      <a:lnTo>
                        <a:pt x="3881" y="2696"/>
                      </a:lnTo>
                      <a:lnTo>
                        <a:pt x="3873" y="2707"/>
                      </a:lnTo>
                      <a:lnTo>
                        <a:pt x="3867" y="2719"/>
                      </a:lnTo>
                      <a:lnTo>
                        <a:pt x="3865" y="2729"/>
                      </a:lnTo>
                      <a:lnTo>
                        <a:pt x="3867" y="2741"/>
                      </a:lnTo>
                      <a:lnTo>
                        <a:pt x="3867" y="2747"/>
                      </a:lnTo>
                      <a:lnTo>
                        <a:pt x="3867" y="2753"/>
                      </a:lnTo>
                      <a:lnTo>
                        <a:pt x="3865" y="2759"/>
                      </a:lnTo>
                      <a:lnTo>
                        <a:pt x="3863" y="2764"/>
                      </a:lnTo>
                      <a:lnTo>
                        <a:pt x="3861" y="2768"/>
                      </a:lnTo>
                      <a:lnTo>
                        <a:pt x="3860" y="2771"/>
                      </a:lnTo>
                      <a:lnTo>
                        <a:pt x="3858" y="2775"/>
                      </a:lnTo>
                      <a:lnTo>
                        <a:pt x="3854" y="2777"/>
                      </a:lnTo>
                      <a:lnTo>
                        <a:pt x="3847" y="2784"/>
                      </a:lnTo>
                      <a:lnTo>
                        <a:pt x="3839" y="2788"/>
                      </a:lnTo>
                      <a:lnTo>
                        <a:pt x="3825" y="2789"/>
                      </a:lnTo>
                      <a:lnTo>
                        <a:pt x="3812" y="2791"/>
                      </a:lnTo>
                      <a:lnTo>
                        <a:pt x="3812" y="2797"/>
                      </a:lnTo>
                      <a:lnTo>
                        <a:pt x="3812" y="2806"/>
                      </a:lnTo>
                      <a:lnTo>
                        <a:pt x="3806" y="2807"/>
                      </a:lnTo>
                      <a:lnTo>
                        <a:pt x="3802" y="2807"/>
                      </a:lnTo>
                      <a:lnTo>
                        <a:pt x="3798" y="2804"/>
                      </a:lnTo>
                      <a:lnTo>
                        <a:pt x="3794" y="2801"/>
                      </a:lnTo>
                      <a:lnTo>
                        <a:pt x="3784" y="2801"/>
                      </a:lnTo>
                      <a:lnTo>
                        <a:pt x="3773" y="2798"/>
                      </a:lnTo>
                      <a:lnTo>
                        <a:pt x="3764" y="2793"/>
                      </a:lnTo>
                      <a:lnTo>
                        <a:pt x="3758" y="2788"/>
                      </a:lnTo>
                      <a:lnTo>
                        <a:pt x="3754" y="2785"/>
                      </a:lnTo>
                      <a:lnTo>
                        <a:pt x="3751" y="2784"/>
                      </a:lnTo>
                      <a:lnTo>
                        <a:pt x="3750" y="2780"/>
                      </a:lnTo>
                      <a:lnTo>
                        <a:pt x="3749" y="2777"/>
                      </a:lnTo>
                      <a:lnTo>
                        <a:pt x="3747" y="2769"/>
                      </a:lnTo>
                      <a:lnTo>
                        <a:pt x="3747" y="2760"/>
                      </a:lnTo>
                      <a:lnTo>
                        <a:pt x="3745" y="2750"/>
                      </a:lnTo>
                      <a:lnTo>
                        <a:pt x="3742" y="2740"/>
                      </a:lnTo>
                      <a:lnTo>
                        <a:pt x="3742" y="2734"/>
                      </a:lnTo>
                      <a:lnTo>
                        <a:pt x="3743" y="2729"/>
                      </a:lnTo>
                      <a:lnTo>
                        <a:pt x="3745" y="2724"/>
                      </a:lnTo>
                      <a:lnTo>
                        <a:pt x="3747" y="2719"/>
                      </a:lnTo>
                      <a:lnTo>
                        <a:pt x="3762" y="2707"/>
                      </a:lnTo>
                      <a:lnTo>
                        <a:pt x="3780" y="2696"/>
                      </a:lnTo>
                      <a:lnTo>
                        <a:pt x="3781" y="2696"/>
                      </a:lnTo>
                      <a:lnTo>
                        <a:pt x="3781" y="2694"/>
                      </a:lnTo>
                      <a:lnTo>
                        <a:pt x="3780" y="2694"/>
                      </a:lnTo>
                      <a:lnTo>
                        <a:pt x="3780" y="2693"/>
                      </a:lnTo>
                      <a:lnTo>
                        <a:pt x="3777" y="2692"/>
                      </a:lnTo>
                      <a:lnTo>
                        <a:pt x="3776" y="2690"/>
                      </a:lnTo>
                      <a:lnTo>
                        <a:pt x="3776" y="2688"/>
                      </a:lnTo>
                      <a:lnTo>
                        <a:pt x="3778" y="2685"/>
                      </a:lnTo>
                      <a:lnTo>
                        <a:pt x="3781" y="2683"/>
                      </a:lnTo>
                      <a:lnTo>
                        <a:pt x="3785" y="2683"/>
                      </a:lnTo>
                      <a:lnTo>
                        <a:pt x="3789" y="2687"/>
                      </a:lnTo>
                      <a:lnTo>
                        <a:pt x="3802" y="2684"/>
                      </a:lnTo>
                      <a:lnTo>
                        <a:pt x="3812" y="2683"/>
                      </a:lnTo>
                      <a:lnTo>
                        <a:pt x="3823" y="2683"/>
                      </a:lnTo>
                      <a:lnTo>
                        <a:pt x="3830" y="2683"/>
                      </a:lnTo>
                      <a:lnTo>
                        <a:pt x="3839" y="2680"/>
                      </a:lnTo>
                      <a:lnTo>
                        <a:pt x="3849" y="2677"/>
                      </a:lnTo>
                      <a:lnTo>
                        <a:pt x="3854" y="2680"/>
                      </a:lnTo>
                      <a:lnTo>
                        <a:pt x="3859" y="2683"/>
                      </a:lnTo>
                      <a:lnTo>
                        <a:pt x="3864" y="2675"/>
                      </a:lnTo>
                      <a:lnTo>
                        <a:pt x="3872" y="2668"/>
                      </a:lnTo>
                      <a:close/>
                      <a:moveTo>
                        <a:pt x="3508" y="3337"/>
                      </a:moveTo>
                      <a:lnTo>
                        <a:pt x="3509" y="3333"/>
                      </a:lnTo>
                      <a:lnTo>
                        <a:pt x="3510" y="3330"/>
                      </a:lnTo>
                      <a:lnTo>
                        <a:pt x="3514" y="3328"/>
                      </a:lnTo>
                      <a:lnTo>
                        <a:pt x="3518" y="3327"/>
                      </a:lnTo>
                      <a:lnTo>
                        <a:pt x="3524" y="3334"/>
                      </a:lnTo>
                      <a:lnTo>
                        <a:pt x="3527" y="3341"/>
                      </a:lnTo>
                      <a:lnTo>
                        <a:pt x="3527" y="3346"/>
                      </a:lnTo>
                      <a:lnTo>
                        <a:pt x="3527" y="3351"/>
                      </a:lnTo>
                      <a:lnTo>
                        <a:pt x="3524" y="3355"/>
                      </a:lnTo>
                      <a:lnTo>
                        <a:pt x="3522" y="3358"/>
                      </a:lnTo>
                      <a:lnTo>
                        <a:pt x="3519" y="3356"/>
                      </a:lnTo>
                      <a:lnTo>
                        <a:pt x="3518" y="3354"/>
                      </a:lnTo>
                      <a:lnTo>
                        <a:pt x="3518" y="3350"/>
                      </a:lnTo>
                      <a:lnTo>
                        <a:pt x="3518" y="3349"/>
                      </a:lnTo>
                      <a:lnTo>
                        <a:pt x="3514" y="3346"/>
                      </a:lnTo>
                      <a:lnTo>
                        <a:pt x="3510" y="3342"/>
                      </a:lnTo>
                      <a:lnTo>
                        <a:pt x="3509" y="3340"/>
                      </a:lnTo>
                      <a:lnTo>
                        <a:pt x="3508" y="3337"/>
                      </a:lnTo>
                      <a:close/>
                      <a:moveTo>
                        <a:pt x="2876" y="3226"/>
                      </a:moveTo>
                      <a:lnTo>
                        <a:pt x="2877" y="3226"/>
                      </a:lnTo>
                      <a:lnTo>
                        <a:pt x="2879" y="3228"/>
                      </a:lnTo>
                      <a:lnTo>
                        <a:pt x="2879" y="3229"/>
                      </a:lnTo>
                      <a:lnTo>
                        <a:pt x="2876" y="3231"/>
                      </a:lnTo>
                      <a:lnTo>
                        <a:pt x="2876" y="3232"/>
                      </a:lnTo>
                      <a:lnTo>
                        <a:pt x="2876" y="3232"/>
                      </a:lnTo>
                      <a:lnTo>
                        <a:pt x="2875" y="3232"/>
                      </a:lnTo>
                      <a:lnTo>
                        <a:pt x="2874" y="3232"/>
                      </a:lnTo>
                      <a:lnTo>
                        <a:pt x="2871" y="3231"/>
                      </a:lnTo>
                      <a:lnTo>
                        <a:pt x="2867" y="3231"/>
                      </a:lnTo>
                      <a:lnTo>
                        <a:pt x="2866" y="3229"/>
                      </a:lnTo>
                      <a:lnTo>
                        <a:pt x="2866" y="3227"/>
                      </a:lnTo>
                      <a:lnTo>
                        <a:pt x="2864" y="3224"/>
                      </a:lnTo>
                      <a:lnTo>
                        <a:pt x="2867" y="3220"/>
                      </a:lnTo>
                      <a:lnTo>
                        <a:pt x="2867" y="3219"/>
                      </a:lnTo>
                      <a:lnTo>
                        <a:pt x="2868" y="3219"/>
                      </a:lnTo>
                      <a:lnTo>
                        <a:pt x="2868" y="3219"/>
                      </a:lnTo>
                      <a:lnTo>
                        <a:pt x="2870" y="3219"/>
                      </a:lnTo>
                      <a:lnTo>
                        <a:pt x="2874" y="3222"/>
                      </a:lnTo>
                      <a:lnTo>
                        <a:pt x="2876" y="3226"/>
                      </a:lnTo>
                      <a:close/>
                      <a:moveTo>
                        <a:pt x="2846" y="3306"/>
                      </a:moveTo>
                      <a:lnTo>
                        <a:pt x="2845" y="3312"/>
                      </a:lnTo>
                      <a:lnTo>
                        <a:pt x="2842" y="3315"/>
                      </a:lnTo>
                      <a:lnTo>
                        <a:pt x="2841" y="3315"/>
                      </a:lnTo>
                      <a:lnTo>
                        <a:pt x="2840" y="3312"/>
                      </a:lnTo>
                      <a:lnTo>
                        <a:pt x="2840" y="3310"/>
                      </a:lnTo>
                      <a:lnTo>
                        <a:pt x="2840" y="3306"/>
                      </a:lnTo>
                      <a:lnTo>
                        <a:pt x="2840" y="3305"/>
                      </a:lnTo>
                      <a:lnTo>
                        <a:pt x="2840" y="3301"/>
                      </a:lnTo>
                      <a:lnTo>
                        <a:pt x="2841" y="3298"/>
                      </a:lnTo>
                      <a:lnTo>
                        <a:pt x="2842" y="3297"/>
                      </a:lnTo>
                      <a:lnTo>
                        <a:pt x="2846" y="3303"/>
                      </a:lnTo>
                      <a:lnTo>
                        <a:pt x="2846" y="3306"/>
                      </a:lnTo>
                      <a:close/>
                      <a:moveTo>
                        <a:pt x="2923" y="3482"/>
                      </a:moveTo>
                      <a:lnTo>
                        <a:pt x="2925" y="3486"/>
                      </a:lnTo>
                      <a:lnTo>
                        <a:pt x="2927" y="3489"/>
                      </a:lnTo>
                      <a:lnTo>
                        <a:pt x="2925" y="3491"/>
                      </a:lnTo>
                      <a:lnTo>
                        <a:pt x="2923" y="3491"/>
                      </a:lnTo>
                      <a:lnTo>
                        <a:pt x="2920" y="3491"/>
                      </a:lnTo>
                      <a:lnTo>
                        <a:pt x="2918" y="3487"/>
                      </a:lnTo>
                      <a:lnTo>
                        <a:pt x="2918" y="3483"/>
                      </a:lnTo>
                      <a:lnTo>
                        <a:pt x="2916" y="3478"/>
                      </a:lnTo>
                      <a:lnTo>
                        <a:pt x="2915" y="3477"/>
                      </a:lnTo>
                      <a:lnTo>
                        <a:pt x="2915" y="3474"/>
                      </a:lnTo>
                      <a:lnTo>
                        <a:pt x="2916" y="3474"/>
                      </a:lnTo>
                      <a:lnTo>
                        <a:pt x="2918" y="3473"/>
                      </a:lnTo>
                      <a:lnTo>
                        <a:pt x="2918" y="3472"/>
                      </a:lnTo>
                      <a:lnTo>
                        <a:pt x="2919" y="3472"/>
                      </a:lnTo>
                      <a:lnTo>
                        <a:pt x="2919" y="3473"/>
                      </a:lnTo>
                      <a:lnTo>
                        <a:pt x="2920" y="3474"/>
                      </a:lnTo>
                      <a:lnTo>
                        <a:pt x="2922" y="3478"/>
                      </a:lnTo>
                      <a:lnTo>
                        <a:pt x="2923" y="3482"/>
                      </a:lnTo>
                      <a:close/>
                      <a:moveTo>
                        <a:pt x="2858" y="3407"/>
                      </a:moveTo>
                      <a:lnTo>
                        <a:pt x="2858" y="3411"/>
                      </a:lnTo>
                      <a:lnTo>
                        <a:pt x="2858" y="3411"/>
                      </a:lnTo>
                      <a:lnTo>
                        <a:pt x="2857" y="3411"/>
                      </a:lnTo>
                      <a:lnTo>
                        <a:pt x="2855" y="3411"/>
                      </a:lnTo>
                      <a:lnTo>
                        <a:pt x="2854" y="3410"/>
                      </a:lnTo>
                      <a:lnTo>
                        <a:pt x="2854" y="3407"/>
                      </a:lnTo>
                      <a:lnTo>
                        <a:pt x="2854" y="3403"/>
                      </a:lnTo>
                      <a:lnTo>
                        <a:pt x="2858" y="3406"/>
                      </a:lnTo>
                      <a:lnTo>
                        <a:pt x="2858" y="3407"/>
                      </a:lnTo>
                      <a:close/>
                      <a:moveTo>
                        <a:pt x="2912" y="3537"/>
                      </a:moveTo>
                      <a:lnTo>
                        <a:pt x="2909" y="3542"/>
                      </a:lnTo>
                      <a:lnTo>
                        <a:pt x="2909" y="3537"/>
                      </a:lnTo>
                      <a:lnTo>
                        <a:pt x="2909" y="3531"/>
                      </a:lnTo>
                      <a:lnTo>
                        <a:pt x="2909" y="3531"/>
                      </a:lnTo>
                      <a:lnTo>
                        <a:pt x="2910" y="3530"/>
                      </a:lnTo>
                      <a:lnTo>
                        <a:pt x="2911" y="3530"/>
                      </a:lnTo>
                      <a:lnTo>
                        <a:pt x="2912" y="3531"/>
                      </a:lnTo>
                      <a:lnTo>
                        <a:pt x="2914" y="3533"/>
                      </a:lnTo>
                      <a:lnTo>
                        <a:pt x="2914" y="3534"/>
                      </a:lnTo>
                      <a:lnTo>
                        <a:pt x="2912" y="3537"/>
                      </a:lnTo>
                      <a:lnTo>
                        <a:pt x="2912" y="3537"/>
                      </a:lnTo>
                      <a:close/>
                      <a:moveTo>
                        <a:pt x="2889" y="3473"/>
                      </a:moveTo>
                      <a:lnTo>
                        <a:pt x="2889" y="3474"/>
                      </a:lnTo>
                      <a:lnTo>
                        <a:pt x="2885" y="3477"/>
                      </a:lnTo>
                      <a:lnTo>
                        <a:pt x="2885" y="3476"/>
                      </a:lnTo>
                      <a:lnTo>
                        <a:pt x="2881" y="3473"/>
                      </a:lnTo>
                      <a:lnTo>
                        <a:pt x="2883" y="3470"/>
                      </a:lnTo>
                      <a:lnTo>
                        <a:pt x="2885" y="3469"/>
                      </a:lnTo>
                      <a:lnTo>
                        <a:pt x="2889" y="3470"/>
                      </a:lnTo>
                      <a:lnTo>
                        <a:pt x="2889" y="3473"/>
                      </a:lnTo>
                      <a:close/>
                      <a:moveTo>
                        <a:pt x="2909" y="3495"/>
                      </a:moveTo>
                      <a:lnTo>
                        <a:pt x="2910" y="3496"/>
                      </a:lnTo>
                      <a:lnTo>
                        <a:pt x="2910" y="3498"/>
                      </a:lnTo>
                      <a:lnTo>
                        <a:pt x="2909" y="3499"/>
                      </a:lnTo>
                      <a:lnTo>
                        <a:pt x="2909" y="3499"/>
                      </a:lnTo>
                      <a:lnTo>
                        <a:pt x="2905" y="3498"/>
                      </a:lnTo>
                      <a:lnTo>
                        <a:pt x="2905" y="3495"/>
                      </a:lnTo>
                      <a:lnTo>
                        <a:pt x="2902" y="3492"/>
                      </a:lnTo>
                      <a:lnTo>
                        <a:pt x="2902" y="3490"/>
                      </a:lnTo>
                      <a:lnTo>
                        <a:pt x="2902" y="3489"/>
                      </a:lnTo>
                      <a:lnTo>
                        <a:pt x="2905" y="3487"/>
                      </a:lnTo>
                      <a:lnTo>
                        <a:pt x="2907" y="3489"/>
                      </a:lnTo>
                      <a:lnTo>
                        <a:pt x="2909" y="3490"/>
                      </a:lnTo>
                      <a:lnTo>
                        <a:pt x="2909" y="3492"/>
                      </a:lnTo>
                      <a:lnTo>
                        <a:pt x="2909" y="3495"/>
                      </a:lnTo>
                      <a:close/>
                      <a:moveTo>
                        <a:pt x="3172" y="3345"/>
                      </a:moveTo>
                      <a:lnTo>
                        <a:pt x="3172" y="3349"/>
                      </a:lnTo>
                      <a:lnTo>
                        <a:pt x="3172" y="3350"/>
                      </a:lnTo>
                      <a:lnTo>
                        <a:pt x="3168" y="3350"/>
                      </a:lnTo>
                      <a:lnTo>
                        <a:pt x="3167" y="3349"/>
                      </a:lnTo>
                      <a:lnTo>
                        <a:pt x="3165" y="3347"/>
                      </a:lnTo>
                      <a:lnTo>
                        <a:pt x="3165" y="3345"/>
                      </a:lnTo>
                      <a:lnTo>
                        <a:pt x="3165" y="3343"/>
                      </a:lnTo>
                      <a:lnTo>
                        <a:pt x="3167" y="3341"/>
                      </a:lnTo>
                      <a:lnTo>
                        <a:pt x="3168" y="3340"/>
                      </a:lnTo>
                      <a:lnTo>
                        <a:pt x="3172" y="3338"/>
                      </a:lnTo>
                      <a:lnTo>
                        <a:pt x="3173" y="3338"/>
                      </a:lnTo>
                      <a:lnTo>
                        <a:pt x="3174" y="3340"/>
                      </a:lnTo>
                      <a:lnTo>
                        <a:pt x="3174" y="3341"/>
                      </a:lnTo>
                      <a:lnTo>
                        <a:pt x="3174" y="3341"/>
                      </a:lnTo>
                      <a:lnTo>
                        <a:pt x="3172" y="3343"/>
                      </a:lnTo>
                      <a:lnTo>
                        <a:pt x="3172" y="3345"/>
                      </a:lnTo>
                      <a:close/>
                      <a:moveTo>
                        <a:pt x="3165" y="3215"/>
                      </a:moveTo>
                      <a:lnTo>
                        <a:pt x="3164" y="3219"/>
                      </a:lnTo>
                      <a:lnTo>
                        <a:pt x="3161" y="3219"/>
                      </a:lnTo>
                      <a:lnTo>
                        <a:pt x="3159" y="3218"/>
                      </a:lnTo>
                      <a:lnTo>
                        <a:pt x="3157" y="3215"/>
                      </a:lnTo>
                      <a:lnTo>
                        <a:pt x="3159" y="3214"/>
                      </a:lnTo>
                      <a:lnTo>
                        <a:pt x="3159" y="3213"/>
                      </a:lnTo>
                      <a:lnTo>
                        <a:pt x="3160" y="3213"/>
                      </a:lnTo>
                      <a:lnTo>
                        <a:pt x="3161" y="3213"/>
                      </a:lnTo>
                      <a:lnTo>
                        <a:pt x="3165" y="3214"/>
                      </a:lnTo>
                      <a:lnTo>
                        <a:pt x="3165" y="3215"/>
                      </a:lnTo>
                      <a:close/>
                      <a:moveTo>
                        <a:pt x="3185" y="3284"/>
                      </a:moveTo>
                      <a:lnTo>
                        <a:pt x="3185" y="3289"/>
                      </a:lnTo>
                      <a:lnTo>
                        <a:pt x="3182" y="3286"/>
                      </a:lnTo>
                      <a:lnTo>
                        <a:pt x="3181" y="3284"/>
                      </a:lnTo>
                      <a:lnTo>
                        <a:pt x="3181" y="3280"/>
                      </a:lnTo>
                      <a:lnTo>
                        <a:pt x="3182" y="3277"/>
                      </a:lnTo>
                      <a:lnTo>
                        <a:pt x="3183" y="3275"/>
                      </a:lnTo>
                      <a:lnTo>
                        <a:pt x="3185" y="3273"/>
                      </a:lnTo>
                      <a:lnTo>
                        <a:pt x="3186" y="3275"/>
                      </a:lnTo>
                      <a:lnTo>
                        <a:pt x="3186" y="3277"/>
                      </a:lnTo>
                      <a:lnTo>
                        <a:pt x="3186" y="3280"/>
                      </a:lnTo>
                      <a:lnTo>
                        <a:pt x="3185" y="3284"/>
                      </a:lnTo>
                      <a:close/>
                      <a:moveTo>
                        <a:pt x="3181" y="3246"/>
                      </a:moveTo>
                      <a:lnTo>
                        <a:pt x="3181" y="3248"/>
                      </a:lnTo>
                      <a:lnTo>
                        <a:pt x="3181" y="3248"/>
                      </a:lnTo>
                      <a:lnTo>
                        <a:pt x="3178" y="3248"/>
                      </a:lnTo>
                      <a:lnTo>
                        <a:pt x="3176" y="3246"/>
                      </a:lnTo>
                      <a:lnTo>
                        <a:pt x="3173" y="3246"/>
                      </a:lnTo>
                      <a:lnTo>
                        <a:pt x="3169" y="3242"/>
                      </a:lnTo>
                      <a:lnTo>
                        <a:pt x="3176" y="3238"/>
                      </a:lnTo>
                      <a:lnTo>
                        <a:pt x="3178" y="3240"/>
                      </a:lnTo>
                      <a:lnTo>
                        <a:pt x="3181" y="3241"/>
                      </a:lnTo>
                      <a:lnTo>
                        <a:pt x="3181" y="3244"/>
                      </a:lnTo>
                      <a:lnTo>
                        <a:pt x="3181" y="3246"/>
                      </a:lnTo>
                      <a:close/>
                      <a:moveTo>
                        <a:pt x="3152" y="3205"/>
                      </a:moveTo>
                      <a:lnTo>
                        <a:pt x="3150" y="3204"/>
                      </a:lnTo>
                      <a:lnTo>
                        <a:pt x="3147" y="3201"/>
                      </a:lnTo>
                      <a:lnTo>
                        <a:pt x="3152" y="3197"/>
                      </a:lnTo>
                      <a:lnTo>
                        <a:pt x="3156" y="3197"/>
                      </a:lnTo>
                      <a:lnTo>
                        <a:pt x="3159" y="3197"/>
                      </a:lnTo>
                      <a:lnTo>
                        <a:pt x="3161" y="3198"/>
                      </a:lnTo>
                      <a:lnTo>
                        <a:pt x="3161" y="3201"/>
                      </a:lnTo>
                      <a:lnTo>
                        <a:pt x="3159" y="3202"/>
                      </a:lnTo>
                      <a:lnTo>
                        <a:pt x="3152" y="3205"/>
                      </a:lnTo>
                      <a:close/>
                      <a:moveTo>
                        <a:pt x="3181" y="3494"/>
                      </a:moveTo>
                      <a:lnTo>
                        <a:pt x="3182" y="3490"/>
                      </a:lnTo>
                      <a:lnTo>
                        <a:pt x="3185" y="3487"/>
                      </a:lnTo>
                      <a:lnTo>
                        <a:pt x="3187" y="3489"/>
                      </a:lnTo>
                      <a:lnTo>
                        <a:pt x="3189" y="3490"/>
                      </a:lnTo>
                      <a:lnTo>
                        <a:pt x="3189" y="3491"/>
                      </a:lnTo>
                      <a:lnTo>
                        <a:pt x="3189" y="3494"/>
                      </a:lnTo>
                      <a:lnTo>
                        <a:pt x="3189" y="3496"/>
                      </a:lnTo>
                      <a:lnTo>
                        <a:pt x="3189" y="3498"/>
                      </a:lnTo>
                      <a:lnTo>
                        <a:pt x="3187" y="3499"/>
                      </a:lnTo>
                      <a:lnTo>
                        <a:pt x="3185" y="3499"/>
                      </a:lnTo>
                      <a:lnTo>
                        <a:pt x="3183" y="3499"/>
                      </a:lnTo>
                      <a:lnTo>
                        <a:pt x="3182" y="3498"/>
                      </a:lnTo>
                      <a:lnTo>
                        <a:pt x="3182" y="3496"/>
                      </a:lnTo>
                      <a:lnTo>
                        <a:pt x="3181" y="3494"/>
                      </a:lnTo>
                      <a:close/>
                      <a:moveTo>
                        <a:pt x="2705" y="2506"/>
                      </a:moveTo>
                      <a:lnTo>
                        <a:pt x="2706" y="2512"/>
                      </a:lnTo>
                      <a:lnTo>
                        <a:pt x="2708" y="2518"/>
                      </a:lnTo>
                      <a:lnTo>
                        <a:pt x="2706" y="2523"/>
                      </a:lnTo>
                      <a:lnTo>
                        <a:pt x="2705" y="2526"/>
                      </a:lnTo>
                      <a:lnTo>
                        <a:pt x="2702" y="2525"/>
                      </a:lnTo>
                      <a:lnTo>
                        <a:pt x="2700" y="2522"/>
                      </a:lnTo>
                      <a:lnTo>
                        <a:pt x="2697" y="2518"/>
                      </a:lnTo>
                      <a:lnTo>
                        <a:pt x="2697" y="2512"/>
                      </a:lnTo>
                      <a:lnTo>
                        <a:pt x="2695" y="2506"/>
                      </a:lnTo>
                      <a:lnTo>
                        <a:pt x="2695" y="2500"/>
                      </a:lnTo>
                      <a:lnTo>
                        <a:pt x="2695" y="2492"/>
                      </a:lnTo>
                      <a:lnTo>
                        <a:pt x="2697" y="2488"/>
                      </a:lnTo>
                      <a:lnTo>
                        <a:pt x="2700" y="2490"/>
                      </a:lnTo>
                      <a:lnTo>
                        <a:pt x="2702" y="2493"/>
                      </a:lnTo>
                      <a:lnTo>
                        <a:pt x="2704" y="2500"/>
                      </a:lnTo>
                      <a:lnTo>
                        <a:pt x="2705" y="2506"/>
                      </a:lnTo>
                      <a:close/>
                      <a:moveTo>
                        <a:pt x="2728" y="2521"/>
                      </a:moveTo>
                      <a:lnTo>
                        <a:pt x="2727" y="2523"/>
                      </a:lnTo>
                      <a:lnTo>
                        <a:pt x="2724" y="2526"/>
                      </a:lnTo>
                      <a:lnTo>
                        <a:pt x="2722" y="2526"/>
                      </a:lnTo>
                      <a:lnTo>
                        <a:pt x="2721" y="2521"/>
                      </a:lnTo>
                      <a:lnTo>
                        <a:pt x="2721" y="2517"/>
                      </a:lnTo>
                      <a:lnTo>
                        <a:pt x="2721" y="2514"/>
                      </a:lnTo>
                      <a:lnTo>
                        <a:pt x="2722" y="2512"/>
                      </a:lnTo>
                      <a:lnTo>
                        <a:pt x="2724" y="2510"/>
                      </a:lnTo>
                      <a:lnTo>
                        <a:pt x="2726" y="2512"/>
                      </a:lnTo>
                      <a:lnTo>
                        <a:pt x="2727" y="2514"/>
                      </a:lnTo>
                      <a:lnTo>
                        <a:pt x="2728" y="2517"/>
                      </a:lnTo>
                      <a:lnTo>
                        <a:pt x="2728" y="2521"/>
                      </a:lnTo>
                      <a:close/>
                      <a:moveTo>
                        <a:pt x="2724" y="2499"/>
                      </a:moveTo>
                      <a:lnTo>
                        <a:pt x="2723" y="2501"/>
                      </a:lnTo>
                      <a:lnTo>
                        <a:pt x="2721" y="2503"/>
                      </a:lnTo>
                      <a:lnTo>
                        <a:pt x="2718" y="2503"/>
                      </a:lnTo>
                      <a:lnTo>
                        <a:pt x="2717" y="2503"/>
                      </a:lnTo>
                      <a:lnTo>
                        <a:pt x="2717" y="2501"/>
                      </a:lnTo>
                      <a:lnTo>
                        <a:pt x="2717" y="2499"/>
                      </a:lnTo>
                      <a:lnTo>
                        <a:pt x="2717" y="2488"/>
                      </a:lnTo>
                      <a:lnTo>
                        <a:pt x="2719" y="2488"/>
                      </a:lnTo>
                      <a:lnTo>
                        <a:pt x="2722" y="2491"/>
                      </a:lnTo>
                      <a:lnTo>
                        <a:pt x="2723" y="2495"/>
                      </a:lnTo>
                      <a:lnTo>
                        <a:pt x="2724" y="2499"/>
                      </a:lnTo>
                      <a:close/>
                      <a:moveTo>
                        <a:pt x="2750" y="2514"/>
                      </a:moveTo>
                      <a:lnTo>
                        <a:pt x="2750" y="2515"/>
                      </a:lnTo>
                      <a:lnTo>
                        <a:pt x="2746" y="2518"/>
                      </a:lnTo>
                      <a:lnTo>
                        <a:pt x="2743" y="2514"/>
                      </a:lnTo>
                      <a:lnTo>
                        <a:pt x="2744" y="2510"/>
                      </a:lnTo>
                      <a:lnTo>
                        <a:pt x="2744" y="2506"/>
                      </a:lnTo>
                      <a:lnTo>
                        <a:pt x="2745" y="2504"/>
                      </a:lnTo>
                      <a:lnTo>
                        <a:pt x="2746" y="2503"/>
                      </a:lnTo>
                      <a:lnTo>
                        <a:pt x="2749" y="2504"/>
                      </a:lnTo>
                      <a:lnTo>
                        <a:pt x="2750" y="2506"/>
                      </a:lnTo>
                      <a:lnTo>
                        <a:pt x="2750" y="2510"/>
                      </a:lnTo>
                      <a:lnTo>
                        <a:pt x="2750" y="2514"/>
                      </a:lnTo>
                      <a:close/>
                      <a:moveTo>
                        <a:pt x="2846" y="3253"/>
                      </a:moveTo>
                      <a:lnTo>
                        <a:pt x="2846" y="3257"/>
                      </a:lnTo>
                      <a:lnTo>
                        <a:pt x="2846" y="3261"/>
                      </a:lnTo>
                      <a:lnTo>
                        <a:pt x="2845" y="3264"/>
                      </a:lnTo>
                      <a:lnTo>
                        <a:pt x="2842" y="3266"/>
                      </a:lnTo>
                      <a:lnTo>
                        <a:pt x="2841" y="3262"/>
                      </a:lnTo>
                      <a:lnTo>
                        <a:pt x="2840" y="3257"/>
                      </a:lnTo>
                      <a:lnTo>
                        <a:pt x="2840" y="3250"/>
                      </a:lnTo>
                      <a:lnTo>
                        <a:pt x="2840" y="3242"/>
                      </a:lnTo>
                      <a:lnTo>
                        <a:pt x="2840" y="3236"/>
                      </a:lnTo>
                      <a:lnTo>
                        <a:pt x="2840" y="3228"/>
                      </a:lnTo>
                      <a:lnTo>
                        <a:pt x="2840" y="3226"/>
                      </a:lnTo>
                      <a:lnTo>
                        <a:pt x="2841" y="3224"/>
                      </a:lnTo>
                      <a:lnTo>
                        <a:pt x="2842" y="3223"/>
                      </a:lnTo>
                      <a:lnTo>
                        <a:pt x="2842" y="3224"/>
                      </a:lnTo>
                      <a:lnTo>
                        <a:pt x="2845" y="3227"/>
                      </a:lnTo>
                      <a:lnTo>
                        <a:pt x="2846" y="3235"/>
                      </a:lnTo>
                      <a:lnTo>
                        <a:pt x="2846" y="3244"/>
                      </a:lnTo>
                      <a:lnTo>
                        <a:pt x="2846" y="3253"/>
                      </a:lnTo>
                      <a:close/>
                      <a:moveTo>
                        <a:pt x="2854" y="3193"/>
                      </a:moveTo>
                      <a:lnTo>
                        <a:pt x="2853" y="3200"/>
                      </a:lnTo>
                      <a:lnTo>
                        <a:pt x="2850" y="3205"/>
                      </a:lnTo>
                      <a:lnTo>
                        <a:pt x="2849" y="3207"/>
                      </a:lnTo>
                      <a:lnTo>
                        <a:pt x="2848" y="3209"/>
                      </a:lnTo>
                      <a:lnTo>
                        <a:pt x="2846" y="3209"/>
                      </a:lnTo>
                      <a:lnTo>
                        <a:pt x="2844" y="3207"/>
                      </a:lnTo>
                      <a:lnTo>
                        <a:pt x="2842" y="3206"/>
                      </a:lnTo>
                      <a:lnTo>
                        <a:pt x="2842" y="3205"/>
                      </a:lnTo>
                      <a:lnTo>
                        <a:pt x="2842" y="3202"/>
                      </a:lnTo>
                      <a:lnTo>
                        <a:pt x="2842" y="3200"/>
                      </a:lnTo>
                      <a:lnTo>
                        <a:pt x="2844" y="3193"/>
                      </a:lnTo>
                      <a:lnTo>
                        <a:pt x="2844" y="3188"/>
                      </a:lnTo>
                      <a:lnTo>
                        <a:pt x="2845" y="3179"/>
                      </a:lnTo>
                      <a:lnTo>
                        <a:pt x="2848" y="3170"/>
                      </a:lnTo>
                      <a:lnTo>
                        <a:pt x="2849" y="3166"/>
                      </a:lnTo>
                      <a:lnTo>
                        <a:pt x="2850" y="3163"/>
                      </a:lnTo>
                      <a:lnTo>
                        <a:pt x="2851" y="3163"/>
                      </a:lnTo>
                      <a:lnTo>
                        <a:pt x="2854" y="3163"/>
                      </a:lnTo>
                      <a:lnTo>
                        <a:pt x="2857" y="3169"/>
                      </a:lnTo>
                      <a:lnTo>
                        <a:pt x="2857" y="3176"/>
                      </a:lnTo>
                      <a:lnTo>
                        <a:pt x="2857" y="3184"/>
                      </a:lnTo>
                      <a:lnTo>
                        <a:pt x="2854" y="3193"/>
                      </a:lnTo>
                      <a:close/>
                      <a:moveTo>
                        <a:pt x="2858" y="3140"/>
                      </a:moveTo>
                      <a:lnTo>
                        <a:pt x="2857" y="3146"/>
                      </a:lnTo>
                      <a:lnTo>
                        <a:pt x="2854" y="3152"/>
                      </a:lnTo>
                      <a:lnTo>
                        <a:pt x="2853" y="3154"/>
                      </a:lnTo>
                      <a:lnTo>
                        <a:pt x="2851" y="3156"/>
                      </a:lnTo>
                      <a:lnTo>
                        <a:pt x="2850" y="3156"/>
                      </a:lnTo>
                      <a:lnTo>
                        <a:pt x="2848" y="3154"/>
                      </a:lnTo>
                      <a:lnTo>
                        <a:pt x="2845" y="3149"/>
                      </a:lnTo>
                      <a:lnTo>
                        <a:pt x="2844" y="3145"/>
                      </a:lnTo>
                      <a:lnTo>
                        <a:pt x="2845" y="3140"/>
                      </a:lnTo>
                      <a:lnTo>
                        <a:pt x="2848" y="3135"/>
                      </a:lnTo>
                      <a:lnTo>
                        <a:pt x="2849" y="3128"/>
                      </a:lnTo>
                      <a:lnTo>
                        <a:pt x="2851" y="3121"/>
                      </a:lnTo>
                      <a:lnTo>
                        <a:pt x="2853" y="3118"/>
                      </a:lnTo>
                      <a:lnTo>
                        <a:pt x="2854" y="3117"/>
                      </a:lnTo>
                      <a:lnTo>
                        <a:pt x="2855" y="3117"/>
                      </a:lnTo>
                      <a:lnTo>
                        <a:pt x="2858" y="3117"/>
                      </a:lnTo>
                      <a:lnTo>
                        <a:pt x="2859" y="3122"/>
                      </a:lnTo>
                      <a:lnTo>
                        <a:pt x="2859" y="3128"/>
                      </a:lnTo>
                      <a:lnTo>
                        <a:pt x="2858" y="3135"/>
                      </a:lnTo>
                      <a:lnTo>
                        <a:pt x="2858" y="3140"/>
                      </a:lnTo>
                      <a:close/>
                      <a:moveTo>
                        <a:pt x="3181" y="3188"/>
                      </a:moveTo>
                      <a:lnTo>
                        <a:pt x="3181" y="3192"/>
                      </a:lnTo>
                      <a:lnTo>
                        <a:pt x="3181" y="3194"/>
                      </a:lnTo>
                      <a:lnTo>
                        <a:pt x="3178" y="3196"/>
                      </a:lnTo>
                      <a:lnTo>
                        <a:pt x="3176" y="3197"/>
                      </a:lnTo>
                      <a:lnTo>
                        <a:pt x="3172" y="3196"/>
                      </a:lnTo>
                      <a:lnTo>
                        <a:pt x="3170" y="3194"/>
                      </a:lnTo>
                      <a:lnTo>
                        <a:pt x="3169" y="3192"/>
                      </a:lnTo>
                      <a:lnTo>
                        <a:pt x="3169" y="3188"/>
                      </a:lnTo>
                      <a:lnTo>
                        <a:pt x="3169" y="3184"/>
                      </a:lnTo>
                      <a:lnTo>
                        <a:pt x="3170" y="3180"/>
                      </a:lnTo>
                      <a:lnTo>
                        <a:pt x="3170" y="3178"/>
                      </a:lnTo>
                      <a:lnTo>
                        <a:pt x="3172" y="3178"/>
                      </a:lnTo>
                      <a:lnTo>
                        <a:pt x="3173" y="3178"/>
                      </a:lnTo>
                      <a:lnTo>
                        <a:pt x="3176" y="3179"/>
                      </a:lnTo>
                      <a:lnTo>
                        <a:pt x="3178" y="3179"/>
                      </a:lnTo>
                      <a:lnTo>
                        <a:pt x="3181" y="3181"/>
                      </a:lnTo>
                      <a:lnTo>
                        <a:pt x="3181" y="3184"/>
                      </a:lnTo>
                      <a:lnTo>
                        <a:pt x="3181" y="3188"/>
                      </a:lnTo>
                      <a:close/>
                      <a:moveTo>
                        <a:pt x="3181" y="3364"/>
                      </a:moveTo>
                      <a:lnTo>
                        <a:pt x="3177" y="3368"/>
                      </a:lnTo>
                      <a:lnTo>
                        <a:pt x="3176" y="3371"/>
                      </a:lnTo>
                      <a:lnTo>
                        <a:pt x="3173" y="3372"/>
                      </a:lnTo>
                      <a:lnTo>
                        <a:pt x="3169" y="3373"/>
                      </a:lnTo>
                      <a:lnTo>
                        <a:pt x="3169" y="3367"/>
                      </a:lnTo>
                      <a:lnTo>
                        <a:pt x="3169" y="3359"/>
                      </a:lnTo>
                      <a:lnTo>
                        <a:pt x="3174" y="3358"/>
                      </a:lnTo>
                      <a:lnTo>
                        <a:pt x="3177" y="3355"/>
                      </a:lnTo>
                      <a:lnTo>
                        <a:pt x="3180" y="3351"/>
                      </a:lnTo>
                      <a:lnTo>
                        <a:pt x="3181" y="3350"/>
                      </a:lnTo>
                      <a:lnTo>
                        <a:pt x="3182" y="3354"/>
                      </a:lnTo>
                      <a:lnTo>
                        <a:pt x="3182" y="3358"/>
                      </a:lnTo>
                      <a:lnTo>
                        <a:pt x="3181" y="3360"/>
                      </a:lnTo>
                      <a:lnTo>
                        <a:pt x="3181" y="3364"/>
                      </a:lnTo>
                      <a:close/>
                      <a:moveTo>
                        <a:pt x="3177" y="3307"/>
                      </a:moveTo>
                      <a:lnTo>
                        <a:pt x="3177" y="3315"/>
                      </a:lnTo>
                      <a:lnTo>
                        <a:pt x="3172" y="3310"/>
                      </a:lnTo>
                      <a:lnTo>
                        <a:pt x="3172" y="3307"/>
                      </a:lnTo>
                      <a:lnTo>
                        <a:pt x="3170" y="3302"/>
                      </a:lnTo>
                      <a:lnTo>
                        <a:pt x="3169" y="3298"/>
                      </a:lnTo>
                      <a:lnTo>
                        <a:pt x="3169" y="3296"/>
                      </a:lnTo>
                      <a:lnTo>
                        <a:pt x="3169" y="3294"/>
                      </a:lnTo>
                      <a:lnTo>
                        <a:pt x="3170" y="3293"/>
                      </a:lnTo>
                      <a:lnTo>
                        <a:pt x="3172" y="3293"/>
                      </a:lnTo>
                      <a:lnTo>
                        <a:pt x="3173" y="3293"/>
                      </a:lnTo>
                      <a:lnTo>
                        <a:pt x="3174" y="3294"/>
                      </a:lnTo>
                      <a:lnTo>
                        <a:pt x="3176" y="3296"/>
                      </a:lnTo>
                      <a:lnTo>
                        <a:pt x="3177" y="3298"/>
                      </a:lnTo>
                      <a:lnTo>
                        <a:pt x="3177" y="3302"/>
                      </a:lnTo>
                      <a:lnTo>
                        <a:pt x="3177" y="3307"/>
                      </a:lnTo>
                      <a:close/>
                      <a:moveTo>
                        <a:pt x="3165" y="3249"/>
                      </a:moveTo>
                      <a:lnTo>
                        <a:pt x="3164" y="3255"/>
                      </a:lnTo>
                      <a:lnTo>
                        <a:pt x="3161" y="3258"/>
                      </a:lnTo>
                      <a:lnTo>
                        <a:pt x="3160" y="3257"/>
                      </a:lnTo>
                      <a:lnTo>
                        <a:pt x="3159" y="3254"/>
                      </a:lnTo>
                      <a:lnTo>
                        <a:pt x="3159" y="3250"/>
                      </a:lnTo>
                      <a:lnTo>
                        <a:pt x="3157" y="3249"/>
                      </a:lnTo>
                      <a:lnTo>
                        <a:pt x="3160" y="3240"/>
                      </a:lnTo>
                      <a:lnTo>
                        <a:pt x="3161" y="3235"/>
                      </a:lnTo>
                      <a:lnTo>
                        <a:pt x="3164" y="3238"/>
                      </a:lnTo>
                      <a:lnTo>
                        <a:pt x="3165" y="3242"/>
                      </a:lnTo>
                      <a:lnTo>
                        <a:pt x="3165" y="3246"/>
                      </a:lnTo>
                      <a:lnTo>
                        <a:pt x="3165" y="3249"/>
                      </a:lnTo>
                      <a:close/>
                      <a:moveTo>
                        <a:pt x="3169" y="3154"/>
                      </a:moveTo>
                      <a:lnTo>
                        <a:pt x="3169" y="3158"/>
                      </a:lnTo>
                      <a:lnTo>
                        <a:pt x="3168" y="3158"/>
                      </a:lnTo>
                      <a:lnTo>
                        <a:pt x="3167" y="3156"/>
                      </a:lnTo>
                      <a:lnTo>
                        <a:pt x="3165" y="3153"/>
                      </a:lnTo>
                      <a:lnTo>
                        <a:pt x="3165" y="3150"/>
                      </a:lnTo>
                      <a:lnTo>
                        <a:pt x="3165" y="3145"/>
                      </a:lnTo>
                      <a:lnTo>
                        <a:pt x="3165" y="3143"/>
                      </a:lnTo>
                      <a:lnTo>
                        <a:pt x="3168" y="3144"/>
                      </a:lnTo>
                      <a:lnTo>
                        <a:pt x="3169" y="3148"/>
                      </a:lnTo>
                      <a:lnTo>
                        <a:pt x="3169" y="3152"/>
                      </a:lnTo>
                      <a:lnTo>
                        <a:pt x="3169" y="3154"/>
                      </a:lnTo>
                      <a:close/>
                      <a:moveTo>
                        <a:pt x="3277" y="3587"/>
                      </a:moveTo>
                      <a:lnTo>
                        <a:pt x="3277" y="3588"/>
                      </a:lnTo>
                      <a:lnTo>
                        <a:pt x="3273" y="3591"/>
                      </a:lnTo>
                      <a:lnTo>
                        <a:pt x="3273" y="3588"/>
                      </a:lnTo>
                      <a:lnTo>
                        <a:pt x="3273" y="3582"/>
                      </a:lnTo>
                      <a:lnTo>
                        <a:pt x="3273" y="3573"/>
                      </a:lnTo>
                      <a:lnTo>
                        <a:pt x="3275" y="3574"/>
                      </a:lnTo>
                      <a:lnTo>
                        <a:pt x="3277" y="3578"/>
                      </a:lnTo>
                      <a:lnTo>
                        <a:pt x="3277" y="3582"/>
                      </a:lnTo>
                      <a:lnTo>
                        <a:pt x="3277" y="3587"/>
                      </a:lnTo>
                      <a:close/>
                      <a:moveTo>
                        <a:pt x="3400" y="2585"/>
                      </a:moveTo>
                      <a:lnTo>
                        <a:pt x="3405" y="2596"/>
                      </a:lnTo>
                      <a:lnTo>
                        <a:pt x="3410" y="2606"/>
                      </a:lnTo>
                      <a:lnTo>
                        <a:pt x="3417" y="2615"/>
                      </a:lnTo>
                      <a:lnTo>
                        <a:pt x="3423" y="2623"/>
                      </a:lnTo>
                      <a:lnTo>
                        <a:pt x="3431" y="2624"/>
                      </a:lnTo>
                      <a:lnTo>
                        <a:pt x="3438" y="2627"/>
                      </a:lnTo>
                      <a:lnTo>
                        <a:pt x="3440" y="2628"/>
                      </a:lnTo>
                      <a:lnTo>
                        <a:pt x="3444" y="2633"/>
                      </a:lnTo>
                      <a:lnTo>
                        <a:pt x="3445" y="2635"/>
                      </a:lnTo>
                      <a:lnTo>
                        <a:pt x="3448" y="2637"/>
                      </a:lnTo>
                      <a:lnTo>
                        <a:pt x="3449" y="2637"/>
                      </a:lnTo>
                      <a:lnTo>
                        <a:pt x="3450" y="2636"/>
                      </a:lnTo>
                      <a:lnTo>
                        <a:pt x="3454" y="2636"/>
                      </a:lnTo>
                      <a:lnTo>
                        <a:pt x="3457" y="2633"/>
                      </a:lnTo>
                      <a:lnTo>
                        <a:pt x="3461" y="2632"/>
                      </a:lnTo>
                      <a:lnTo>
                        <a:pt x="3463" y="2628"/>
                      </a:lnTo>
                      <a:lnTo>
                        <a:pt x="3469" y="2623"/>
                      </a:lnTo>
                      <a:lnTo>
                        <a:pt x="3474" y="2618"/>
                      </a:lnTo>
                      <a:lnTo>
                        <a:pt x="3482" y="2618"/>
                      </a:lnTo>
                      <a:lnTo>
                        <a:pt x="3488" y="2618"/>
                      </a:lnTo>
                      <a:lnTo>
                        <a:pt x="3495" y="2626"/>
                      </a:lnTo>
                      <a:lnTo>
                        <a:pt x="3501" y="2633"/>
                      </a:lnTo>
                      <a:lnTo>
                        <a:pt x="3505" y="2642"/>
                      </a:lnTo>
                      <a:lnTo>
                        <a:pt x="3506" y="2649"/>
                      </a:lnTo>
                      <a:lnTo>
                        <a:pt x="3506" y="2650"/>
                      </a:lnTo>
                      <a:lnTo>
                        <a:pt x="3505" y="2642"/>
                      </a:lnTo>
                      <a:lnTo>
                        <a:pt x="3500" y="2635"/>
                      </a:lnTo>
                      <a:lnTo>
                        <a:pt x="3495" y="2626"/>
                      </a:lnTo>
                      <a:lnTo>
                        <a:pt x="3488" y="2619"/>
                      </a:lnTo>
                      <a:lnTo>
                        <a:pt x="3482" y="2619"/>
                      </a:lnTo>
                      <a:lnTo>
                        <a:pt x="3474" y="2619"/>
                      </a:lnTo>
                      <a:lnTo>
                        <a:pt x="3469" y="2624"/>
                      </a:lnTo>
                      <a:lnTo>
                        <a:pt x="3463" y="2629"/>
                      </a:lnTo>
                      <a:lnTo>
                        <a:pt x="3461" y="2632"/>
                      </a:lnTo>
                      <a:lnTo>
                        <a:pt x="3457" y="2635"/>
                      </a:lnTo>
                      <a:lnTo>
                        <a:pt x="3454" y="2636"/>
                      </a:lnTo>
                      <a:lnTo>
                        <a:pt x="3450" y="2637"/>
                      </a:lnTo>
                      <a:lnTo>
                        <a:pt x="3449" y="2639"/>
                      </a:lnTo>
                      <a:lnTo>
                        <a:pt x="3448" y="2637"/>
                      </a:lnTo>
                      <a:lnTo>
                        <a:pt x="3445" y="2636"/>
                      </a:lnTo>
                      <a:lnTo>
                        <a:pt x="3444" y="2635"/>
                      </a:lnTo>
                      <a:lnTo>
                        <a:pt x="3440" y="2629"/>
                      </a:lnTo>
                      <a:lnTo>
                        <a:pt x="3438" y="2627"/>
                      </a:lnTo>
                      <a:lnTo>
                        <a:pt x="3431" y="2626"/>
                      </a:lnTo>
                      <a:lnTo>
                        <a:pt x="3423" y="2624"/>
                      </a:lnTo>
                      <a:lnTo>
                        <a:pt x="3417" y="2615"/>
                      </a:lnTo>
                      <a:lnTo>
                        <a:pt x="3410" y="2606"/>
                      </a:lnTo>
                      <a:lnTo>
                        <a:pt x="3404" y="2597"/>
                      </a:lnTo>
                      <a:lnTo>
                        <a:pt x="3400" y="2587"/>
                      </a:lnTo>
                      <a:lnTo>
                        <a:pt x="3400" y="2585"/>
                      </a:lnTo>
                      <a:close/>
                      <a:moveTo>
                        <a:pt x="3488" y="2659"/>
                      </a:moveTo>
                      <a:lnTo>
                        <a:pt x="3500" y="2662"/>
                      </a:lnTo>
                      <a:lnTo>
                        <a:pt x="3511" y="2664"/>
                      </a:lnTo>
                      <a:lnTo>
                        <a:pt x="3517" y="2666"/>
                      </a:lnTo>
                      <a:lnTo>
                        <a:pt x="3522" y="2668"/>
                      </a:lnTo>
                      <a:lnTo>
                        <a:pt x="3526" y="2671"/>
                      </a:lnTo>
                      <a:lnTo>
                        <a:pt x="3530" y="2674"/>
                      </a:lnTo>
                      <a:lnTo>
                        <a:pt x="3532" y="2675"/>
                      </a:lnTo>
                      <a:lnTo>
                        <a:pt x="3533" y="2679"/>
                      </a:lnTo>
                      <a:lnTo>
                        <a:pt x="3535" y="2683"/>
                      </a:lnTo>
                      <a:lnTo>
                        <a:pt x="3535" y="2687"/>
                      </a:lnTo>
                      <a:lnTo>
                        <a:pt x="3535" y="2683"/>
                      </a:lnTo>
                      <a:lnTo>
                        <a:pt x="3533" y="2679"/>
                      </a:lnTo>
                      <a:lnTo>
                        <a:pt x="3532" y="2676"/>
                      </a:lnTo>
                      <a:lnTo>
                        <a:pt x="3530" y="2675"/>
                      </a:lnTo>
                      <a:lnTo>
                        <a:pt x="3526" y="2671"/>
                      </a:lnTo>
                      <a:lnTo>
                        <a:pt x="3522" y="2668"/>
                      </a:lnTo>
                      <a:lnTo>
                        <a:pt x="3517" y="2667"/>
                      </a:lnTo>
                      <a:lnTo>
                        <a:pt x="3511" y="2666"/>
                      </a:lnTo>
                      <a:lnTo>
                        <a:pt x="3500" y="2663"/>
                      </a:lnTo>
                      <a:lnTo>
                        <a:pt x="3488" y="2661"/>
                      </a:lnTo>
                      <a:lnTo>
                        <a:pt x="3488" y="2659"/>
                      </a:lnTo>
                      <a:lnTo>
                        <a:pt x="3488" y="2659"/>
                      </a:lnTo>
                      <a:close/>
                      <a:moveTo>
                        <a:pt x="3469" y="2723"/>
                      </a:moveTo>
                      <a:lnTo>
                        <a:pt x="3469" y="2724"/>
                      </a:lnTo>
                      <a:lnTo>
                        <a:pt x="3470" y="2724"/>
                      </a:lnTo>
                      <a:lnTo>
                        <a:pt x="3479" y="2731"/>
                      </a:lnTo>
                      <a:lnTo>
                        <a:pt x="3488" y="2736"/>
                      </a:lnTo>
                      <a:lnTo>
                        <a:pt x="3498" y="2741"/>
                      </a:lnTo>
                      <a:lnTo>
                        <a:pt x="3509" y="2745"/>
                      </a:lnTo>
                      <a:lnTo>
                        <a:pt x="3519" y="2749"/>
                      </a:lnTo>
                      <a:lnTo>
                        <a:pt x="3530" y="2754"/>
                      </a:lnTo>
                      <a:lnTo>
                        <a:pt x="3540" y="2759"/>
                      </a:lnTo>
                      <a:lnTo>
                        <a:pt x="3549" y="2766"/>
                      </a:lnTo>
                      <a:lnTo>
                        <a:pt x="3553" y="2771"/>
                      </a:lnTo>
                      <a:lnTo>
                        <a:pt x="3553" y="2776"/>
                      </a:lnTo>
                      <a:lnTo>
                        <a:pt x="3552" y="2772"/>
                      </a:lnTo>
                      <a:lnTo>
                        <a:pt x="3549" y="2767"/>
                      </a:lnTo>
                      <a:lnTo>
                        <a:pt x="3540" y="2760"/>
                      </a:lnTo>
                      <a:lnTo>
                        <a:pt x="3530" y="2755"/>
                      </a:lnTo>
                      <a:lnTo>
                        <a:pt x="3519" y="2750"/>
                      </a:lnTo>
                      <a:lnTo>
                        <a:pt x="3509" y="2746"/>
                      </a:lnTo>
                      <a:lnTo>
                        <a:pt x="3498" y="2741"/>
                      </a:lnTo>
                      <a:lnTo>
                        <a:pt x="3488" y="2737"/>
                      </a:lnTo>
                      <a:lnTo>
                        <a:pt x="3479" y="2732"/>
                      </a:lnTo>
                      <a:lnTo>
                        <a:pt x="3470" y="2725"/>
                      </a:lnTo>
                      <a:lnTo>
                        <a:pt x="3469" y="2724"/>
                      </a:lnTo>
                      <a:lnTo>
                        <a:pt x="3469" y="2723"/>
                      </a:lnTo>
                      <a:close/>
                      <a:moveTo>
                        <a:pt x="3552" y="2789"/>
                      </a:moveTo>
                      <a:lnTo>
                        <a:pt x="3552" y="2790"/>
                      </a:lnTo>
                      <a:lnTo>
                        <a:pt x="3553" y="2793"/>
                      </a:lnTo>
                      <a:lnTo>
                        <a:pt x="3554" y="2797"/>
                      </a:lnTo>
                      <a:lnTo>
                        <a:pt x="3558" y="2801"/>
                      </a:lnTo>
                      <a:lnTo>
                        <a:pt x="3563" y="2803"/>
                      </a:lnTo>
                      <a:lnTo>
                        <a:pt x="3567" y="2807"/>
                      </a:lnTo>
                      <a:lnTo>
                        <a:pt x="3575" y="2817"/>
                      </a:lnTo>
                      <a:lnTo>
                        <a:pt x="3581" y="2829"/>
                      </a:lnTo>
                      <a:lnTo>
                        <a:pt x="3591" y="2841"/>
                      </a:lnTo>
                      <a:lnTo>
                        <a:pt x="3600" y="2848"/>
                      </a:lnTo>
                      <a:lnTo>
                        <a:pt x="3609" y="2858"/>
                      </a:lnTo>
                      <a:lnTo>
                        <a:pt x="3618" y="2863"/>
                      </a:lnTo>
                      <a:lnTo>
                        <a:pt x="3624" y="2869"/>
                      </a:lnTo>
                      <a:lnTo>
                        <a:pt x="3629" y="2877"/>
                      </a:lnTo>
                      <a:lnTo>
                        <a:pt x="3633" y="2883"/>
                      </a:lnTo>
                      <a:lnTo>
                        <a:pt x="3636" y="2890"/>
                      </a:lnTo>
                      <a:lnTo>
                        <a:pt x="3641" y="2904"/>
                      </a:lnTo>
                      <a:lnTo>
                        <a:pt x="3646" y="2918"/>
                      </a:lnTo>
                      <a:lnTo>
                        <a:pt x="3662" y="2928"/>
                      </a:lnTo>
                      <a:lnTo>
                        <a:pt x="3679" y="2937"/>
                      </a:lnTo>
                      <a:lnTo>
                        <a:pt x="3686" y="2939"/>
                      </a:lnTo>
                      <a:lnTo>
                        <a:pt x="3694" y="2944"/>
                      </a:lnTo>
                      <a:lnTo>
                        <a:pt x="3697" y="2946"/>
                      </a:lnTo>
                      <a:lnTo>
                        <a:pt x="3699" y="2948"/>
                      </a:lnTo>
                      <a:lnTo>
                        <a:pt x="3701" y="2952"/>
                      </a:lnTo>
                      <a:lnTo>
                        <a:pt x="3702" y="2955"/>
                      </a:lnTo>
                      <a:lnTo>
                        <a:pt x="3702" y="2956"/>
                      </a:lnTo>
                      <a:lnTo>
                        <a:pt x="3702" y="2956"/>
                      </a:lnTo>
                      <a:lnTo>
                        <a:pt x="3701" y="2953"/>
                      </a:lnTo>
                      <a:lnTo>
                        <a:pt x="3698" y="2951"/>
                      </a:lnTo>
                      <a:lnTo>
                        <a:pt x="3696" y="2948"/>
                      </a:lnTo>
                      <a:lnTo>
                        <a:pt x="3693" y="2946"/>
                      </a:lnTo>
                      <a:lnTo>
                        <a:pt x="3685" y="2942"/>
                      </a:lnTo>
                      <a:lnTo>
                        <a:pt x="3679" y="2939"/>
                      </a:lnTo>
                      <a:lnTo>
                        <a:pt x="3662" y="2929"/>
                      </a:lnTo>
                      <a:lnTo>
                        <a:pt x="3646" y="2921"/>
                      </a:lnTo>
                      <a:lnTo>
                        <a:pt x="3641" y="2907"/>
                      </a:lnTo>
                      <a:lnTo>
                        <a:pt x="3636" y="2893"/>
                      </a:lnTo>
                      <a:lnTo>
                        <a:pt x="3633" y="2885"/>
                      </a:lnTo>
                      <a:lnTo>
                        <a:pt x="3629" y="2878"/>
                      </a:lnTo>
                      <a:lnTo>
                        <a:pt x="3624" y="2872"/>
                      </a:lnTo>
                      <a:lnTo>
                        <a:pt x="3618" y="2864"/>
                      </a:lnTo>
                      <a:lnTo>
                        <a:pt x="3614" y="2861"/>
                      </a:lnTo>
                      <a:lnTo>
                        <a:pt x="3609" y="2860"/>
                      </a:lnTo>
                      <a:lnTo>
                        <a:pt x="3605" y="2856"/>
                      </a:lnTo>
                      <a:lnTo>
                        <a:pt x="3600" y="2851"/>
                      </a:lnTo>
                      <a:lnTo>
                        <a:pt x="3591" y="2842"/>
                      </a:lnTo>
                      <a:lnTo>
                        <a:pt x="3581" y="2832"/>
                      </a:lnTo>
                      <a:lnTo>
                        <a:pt x="3575" y="2820"/>
                      </a:lnTo>
                      <a:lnTo>
                        <a:pt x="3567" y="2808"/>
                      </a:lnTo>
                      <a:lnTo>
                        <a:pt x="3558" y="2802"/>
                      </a:lnTo>
                      <a:lnTo>
                        <a:pt x="3553" y="2795"/>
                      </a:lnTo>
                      <a:lnTo>
                        <a:pt x="3552" y="2791"/>
                      </a:lnTo>
                      <a:lnTo>
                        <a:pt x="3552" y="2789"/>
                      </a:lnTo>
                      <a:close/>
                      <a:moveTo>
                        <a:pt x="3688" y="2964"/>
                      </a:moveTo>
                      <a:lnTo>
                        <a:pt x="3688" y="2964"/>
                      </a:lnTo>
                      <a:lnTo>
                        <a:pt x="3690" y="2970"/>
                      </a:lnTo>
                      <a:lnTo>
                        <a:pt x="3694" y="2975"/>
                      </a:lnTo>
                      <a:lnTo>
                        <a:pt x="3698" y="2981"/>
                      </a:lnTo>
                      <a:lnTo>
                        <a:pt x="3702" y="2985"/>
                      </a:lnTo>
                      <a:lnTo>
                        <a:pt x="3706" y="2988"/>
                      </a:lnTo>
                      <a:lnTo>
                        <a:pt x="3710" y="2992"/>
                      </a:lnTo>
                      <a:lnTo>
                        <a:pt x="3714" y="2996"/>
                      </a:lnTo>
                      <a:lnTo>
                        <a:pt x="3716" y="3001"/>
                      </a:lnTo>
                      <a:lnTo>
                        <a:pt x="3716" y="3004"/>
                      </a:lnTo>
                      <a:lnTo>
                        <a:pt x="3715" y="3005"/>
                      </a:lnTo>
                      <a:lnTo>
                        <a:pt x="3715" y="3005"/>
                      </a:lnTo>
                      <a:lnTo>
                        <a:pt x="3715" y="3004"/>
                      </a:lnTo>
                      <a:lnTo>
                        <a:pt x="3702" y="2987"/>
                      </a:lnTo>
                      <a:lnTo>
                        <a:pt x="3688" y="2966"/>
                      </a:lnTo>
                      <a:lnTo>
                        <a:pt x="3686" y="2965"/>
                      </a:lnTo>
                      <a:lnTo>
                        <a:pt x="3688" y="2964"/>
                      </a:lnTo>
                      <a:close/>
                      <a:moveTo>
                        <a:pt x="3701" y="3026"/>
                      </a:moveTo>
                      <a:lnTo>
                        <a:pt x="3703" y="3036"/>
                      </a:lnTo>
                      <a:lnTo>
                        <a:pt x="3706" y="3047"/>
                      </a:lnTo>
                      <a:lnTo>
                        <a:pt x="3707" y="3048"/>
                      </a:lnTo>
                      <a:lnTo>
                        <a:pt x="3706" y="3048"/>
                      </a:lnTo>
                      <a:lnTo>
                        <a:pt x="3703" y="3038"/>
                      </a:lnTo>
                      <a:lnTo>
                        <a:pt x="3701" y="3026"/>
                      </a:lnTo>
                      <a:close/>
                      <a:moveTo>
                        <a:pt x="3711" y="3062"/>
                      </a:moveTo>
                      <a:lnTo>
                        <a:pt x="3711" y="3064"/>
                      </a:lnTo>
                      <a:lnTo>
                        <a:pt x="3711" y="3065"/>
                      </a:lnTo>
                      <a:lnTo>
                        <a:pt x="3712" y="3070"/>
                      </a:lnTo>
                      <a:lnTo>
                        <a:pt x="3714" y="3075"/>
                      </a:lnTo>
                      <a:lnTo>
                        <a:pt x="3712" y="3071"/>
                      </a:lnTo>
                      <a:lnTo>
                        <a:pt x="3711" y="3066"/>
                      </a:lnTo>
                      <a:lnTo>
                        <a:pt x="3711" y="3065"/>
                      </a:lnTo>
                      <a:lnTo>
                        <a:pt x="3711" y="3062"/>
                      </a:lnTo>
                      <a:close/>
                      <a:moveTo>
                        <a:pt x="3710" y="3100"/>
                      </a:moveTo>
                      <a:lnTo>
                        <a:pt x="3711" y="3101"/>
                      </a:lnTo>
                      <a:lnTo>
                        <a:pt x="3711" y="3102"/>
                      </a:lnTo>
                      <a:lnTo>
                        <a:pt x="3716" y="3108"/>
                      </a:lnTo>
                      <a:lnTo>
                        <a:pt x="3725" y="3113"/>
                      </a:lnTo>
                      <a:lnTo>
                        <a:pt x="3725" y="3113"/>
                      </a:lnTo>
                      <a:lnTo>
                        <a:pt x="3716" y="3108"/>
                      </a:lnTo>
                      <a:lnTo>
                        <a:pt x="3711" y="3104"/>
                      </a:lnTo>
                      <a:lnTo>
                        <a:pt x="3711" y="3101"/>
                      </a:lnTo>
                      <a:lnTo>
                        <a:pt x="3710" y="3100"/>
                      </a:lnTo>
                      <a:close/>
                      <a:moveTo>
                        <a:pt x="3619" y="3248"/>
                      </a:moveTo>
                      <a:lnTo>
                        <a:pt x="3620" y="3250"/>
                      </a:lnTo>
                      <a:lnTo>
                        <a:pt x="3620" y="3251"/>
                      </a:lnTo>
                      <a:lnTo>
                        <a:pt x="3620" y="3250"/>
                      </a:lnTo>
                      <a:lnTo>
                        <a:pt x="3619" y="3249"/>
                      </a:lnTo>
                      <a:lnTo>
                        <a:pt x="3619" y="3248"/>
                      </a:lnTo>
                      <a:close/>
                      <a:moveTo>
                        <a:pt x="3626" y="3267"/>
                      </a:moveTo>
                      <a:lnTo>
                        <a:pt x="3627" y="3268"/>
                      </a:lnTo>
                      <a:lnTo>
                        <a:pt x="3628" y="3270"/>
                      </a:lnTo>
                      <a:lnTo>
                        <a:pt x="3628" y="3270"/>
                      </a:lnTo>
                      <a:lnTo>
                        <a:pt x="3628" y="3271"/>
                      </a:lnTo>
                      <a:lnTo>
                        <a:pt x="3627" y="3268"/>
                      </a:lnTo>
                      <a:lnTo>
                        <a:pt x="3626" y="3267"/>
                      </a:lnTo>
                      <a:close/>
                      <a:moveTo>
                        <a:pt x="3628" y="3271"/>
                      </a:moveTo>
                      <a:lnTo>
                        <a:pt x="3633" y="3273"/>
                      </a:lnTo>
                      <a:lnTo>
                        <a:pt x="3636" y="3279"/>
                      </a:lnTo>
                      <a:lnTo>
                        <a:pt x="3640" y="3281"/>
                      </a:lnTo>
                      <a:lnTo>
                        <a:pt x="3641" y="3285"/>
                      </a:lnTo>
                      <a:lnTo>
                        <a:pt x="3640" y="3284"/>
                      </a:lnTo>
                      <a:lnTo>
                        <a:pt x="3637" y="3281"/>
                      </a:lnTo>
                      <a:lnTo>
                        <a:pt x="3633" y="3276"/>
                      </a:lnTo>
                      <a:lnTo>
                        <a:pt x="3628" y="3271"/>
                      </a:lnTo>
                      <a:close/>
                      <a:moveTo>
                        <a:pt x="3572" y="3302"/>
                      </a:moveTo>
                      <a:lnTo>
                        <a:pt x="3574" y="3305"/>
                      </a:lnTo>
                      <a:lnTo>
                        <a:pt x="3575" y="3307"/>
                      </a:lnTo>
                      <a:lnTo>
                        <a:pt x="3574" y="3305"/>
                      </a:lnTo>
                      <a:lnTo>
                        <a:pt x="3572" y="3302"/>
                      </a:lnTo>
                      <a:close/>
                      <a:moveTo>
                        <a:pt x="3428" y="3108"/>
                      </a:moveTo>
                      <a:lnTo>
                        <a:pt x="3430" y="3109"/>
                      </a:lnTo>
                      <a:lnTo>
                        <a:pt x="3439" y="3092"/>
                      </a:lnTo>
                      <a:lnTo>
                        <a:pt x="3448" y="3080"/>
                      </a:lnTo>
                      <a:lnTo>
                        <a:pt x="3461" y="3067"/>
                      </a:lnTo>
                      <a:lnTo>
                        <a:pt x="3474" y="3057"/>
                      </a:lnTo>
                      <a:lnTo>
                        <a:pt x="3474" y="3057"/>
                      </a:lnTo>
                      <a:lnTo>
                        <a:pt x="3461" y="3067"/>
                      </a:lnTo>
                      <a:lnTo>
                        <a:pt x="3447" y="3080"/>
                      </a:lnTo>
                      <a:lnTo>
                        <a:pt x="3438" y="3093"/>
                      </a:lnTo>
                      <a:lnTo>
                        <a:pt x="3428" y="3108"/>
                      </a:lnTo>
                      <a:close/>
                      <a:moveTo>
                        <a:pt x="3574" y="3071"/>
                      </a:moveTo>
                      <a:lnTo>
                        <a:pt x="3575" y="3073"/>
                      </a:lnTo>
                      <a:lnTo>
                        <a:pt x="3578" y="3070"/>
                      </a:lnTo>
                      <a:lnTo>
                        <a:pt x="3580" y="3065"/>
                      </a:lnTo>
                      <a:lnTo>
                        <a:pt x="3584" y="3064"/>
                      </a:lnTo>
                      <a:lnTo>
                        <a:pt x="3585" y="3062"/>
                      </a:lnTo>
                      <a:lnTo>
                        <a:pt x="3588" y="3061"/>
                      </a:lnTo>
                      <a:lnTo>
                        <a:pt x="3589" y="3058"/>
                      </a:lnTo>
                      <a:lnTo>
                        <a:pt x="3587" y="3061"/>
                      </a:lnTo>
                      <a:lnTo>
                        <a:pt x="3581" y="3062"/>
                      </a:lnTo>
                      <a:lnTo>
                        <a:pt x="3578" y="3069"/>
                      </a:lnTo>
                      <a:lnTo>
                        <a:pt x="3574" y="3071"/>
                      </a:lnTo>
                      <a:close/>
                      <a:moveTo>
                        <a:pt x="3632" y="3095"/>
                      </a:moveTo>
                      <a:lnTo>
                        <a:pt x="3633" y="3095"/>
                      </a:lnTo>
                      <a:lnTo>
                        <a:pt x="3633" y="3095"/>
                      </a:lnTo>
                      <a:lnTo>
                        <a:pt x="3632" y="3082"/>
                      </a:lnTo>
                      <a:lnTo>
                        <a:pt x="3628" y="3069"/>
                      </a:lnTo>
                      <a:lnTo>
                        <a:pt x="3628" y="3069"/>
                      </a:lnTo>
                      <a:lnTo>
                        <a:pt x="3629" y="3082"/>
                      </a:lnTo>
                      <a:lnTo>
                        <a:pt x="3632" y="3095"/>
                      </a:lnTo>
                      <a:close/>
                      <a:moveTo>
                        <a:pt x="3591" y="2992"/>
                      </a:moveTo>
                      <a:lnTo>
                        <a:pt x="3597" y="2986"/>
                      </a:lnTo>
                      <a:lnTo>
                        <a:pt x="3600" y="2981"/>
                      </a:lnTo>
                      <a:lnTo>
                        <a:pt x="3600" y="2981"/>
                      </a:lnTo>
                      <a:lnTo>
                        <a:pt x="3597" y="2986"/>
                      </a:lnTo>
                      <a:lnTo>
                        <a:pt x="3591" y="2992"/>
                      </a:lnTo>
                      <a:close/>
                      <a:moveTo>
                        <a:pt x="3396" y="2845"/>
                      </a:moveTo>
                      <a:lnTo>
                        <a:pt x="3392" y="2845"/>
                      </a:lnTo>
                      <a:lnTo>
                        <a:pt x="3391" y="2842"/>
                      </a:lnTo>
                      <a:lnTo>
                        <a:pt x="3392" y="2845"/>
                      </a:lnTo>
                      <a:lnTo>
                        <a:pt x="3396" y="2845"/>
                      </a:lnTo>
                      <a:close/>
                      <a:moveTo>
                        <a:pt x="3395" y="2821"/>
                      </a:moveTo>
                      <a:lnTo>
                        <a:pt x="3390" y="2816"/>
                      </a:lnTo>
                      <a:lnTo>
                        <a:pt x="3382" y="2811"/>
                      </a:lnTo>
                      <a:lnTo>
                        <a:pt x="3375" y="2807"/>
                      </a:lnTo>
                      <a:lnTo>
                        <a:pt x="3368" y="2804"/>
                      </a:lnTo>
                      <a:lnTo>
                        <a:pt x="3360" y="2804"/>
                      </a:lnTo>
                      <a:lnTo>
                        <a:pt x="3355" y="2808"/>
                      </a:lnTo>
                      <a:lnTo>
                        <a:pt x="3360" y="2806"/>
                      </a:lnTo>
                      <a:lnTo>
                        <a:pt x="3366" y="2804"/>
                      </a:lnTo>
                      <a:lnTo>
                        <a:pt x="3374" y="2808"/>
                      </a:lnTo>
                      <a:lnTo>
                        <a:pt x="3382" y="2811"/>
                      </a:lnTo>
                      <a:lnTo>
                        <a:pt x="3390" y="2816"/>
                      </a:lnTo>
                      <a:lnTo>
                        <a:pt x="3395" y="2821"/>
                      </a:lnTo>
                      <a:close/>
                      <a:moveTo>
                        <a:pt x="3316" y="2855"/>
                      </a:moveTo>
                      <a:lnTo>
                        <a:pt x="3313" y="2855"/>
                      </a:lnTo>
                      <a:lnTo>
                        <a:pt x="3309" y="2852"/>
                      </a:lnTo>
                      <a:lnTo>
                        <a:pt x="3308" y="2850"/>
                      </a:lnTo>
                      <a:lnTo>
                        <a:pt x="3307" y="2846"/>
                      </a:lnTo>
                      <a:lnTo>
                        <a:pt x="3305" y="2839"/>
                      </a:lnTo>
                      <a:lnTo>
                        <a:pt x="3305" y="2832"/>
                      </a:lnTo>
                      <a:lnTo>
                        <a:pt x="3307" y="2825"/>
                      </a:lnTo>
                      <a:lnTo>
                        <a:pt x="3308" y="2819"/>
                      </a:lnTo>
                      <a:lnTo>
                        <a:pt x="3310" y="2806"/>
                      </a:lnTo>
                      <a:lnTo>
                        <a:pt x="3312" y="2795"/>
                      </a:lnTo>
                      <a:lnTo>
                        <a:pt x="3309" y="2784"/>
                      </a:lnTo>
                      <a:lnTo>
                        <a:pt x="3307" y="2772"/>
                      </a:lnTo>
                      <a:lnTo>
                        <a:pt x="3312" y="2766"/>
                      </a:lnTo>
                      <a:lnTo>
                        <a:pt x="3317" y="2758"/>
                      </a:lnTo>
                      <a:lnTo>
                        <a:pt x="3318" y="2751"/>
                      </a:lnTo>
                      <a:lnTo>
                        <a:pt x="3318" y="2746"/>
                      </a:lnTo>
                      <a:lnTo>
                        <a:pt x="3317" y="2742"/>
                      </a:lnTo>
                      <a:lnTo>
                        <a:pt x="3317" y="2740"/>
                      </a:lnTo>
                      <a:lnTo>
                        <a:pt x="3318" y="2732"/>
                      </a:lnTo>
                      <a:lnTo>
                        <a:pt x="3321" y="2725"/>
                      </a:lnTo>
                      <a:lnTo>
                        <a:pt x="3322" y="2723"/>
                      </a:lnTo>
                      <a:lnTo>
                        <a:pt x="3322" y="2720"/>
                      </a:lnTo>
                      <a:lnTo>
                        <a:pt x="3322" y="2718"/>
                      </a:lnTo>
                      <a:lnTo>
                        <a:pt x="3321" y="2716"/>
                      </a:lnTo>
                      <a:lnTo>
                        <a:pt x="3309" y="2710"/>
                      </a:lnTo>
                      <a:lnTo>
                        <a:pt x="3299" y="2707"/>
                      </a:lnTo>
                      <a:lnTo>
                        <a:pt x="3297" y="2707"/>
                      </a:lnTo>
                      <a:lnTo>
                        <a:pt x="3301" y="2710"/>
                      </a:lnTo>
                      <a:lnTo>
                        <a:pt x="3309" y="2710"/>
                      </a:lnTo>
                      <a:lnTo>
                        <a:pt x="3312" y="2711"/>
                      </a:lnTo>
                      <a:lnTo>
                        <a:pt x="3316" y="2711"/>
                      </a:lnTo>
                      <a:lnTo>
                        <a:pt x="3318" y="2714"/>
                      </a:lnTo>
                      <a:lnTo>
                        <a:pt x="3321" y="2716"/>
                      </a:lnTo>
                      <a:lnTo>
                        <a:pt x="3322" y="2719"/>
                      </a:lnTo>
                      <a:lnTo>
                        <a:pt x="3322" y="2721"/>
                      </a:lnTo>
                      <a:lnTo>
                        <a:pt x="3321" y="2724"/>
                      </a:lnTo>
                      <a:lnTo>
                        <a:pt x="3320" y="2727"/>
                      </a:lnTo>
                      <a:lnTo>
                        <a:pt x="3317" y="2733"/>
                      </a:lnTo>
                      <a:lnTo>
                        <a:pt x="3316" y="2740"/>
                      </a:lnTo>
                      <a:lnTo>
                        <a:pt x="3316" y="2744"/>
                      </a:lnTo>
                      <a:lnTo>
                        <a:pt x="3317" y="2747"/>
                      </a:lnTo>
                      <a:lnTo>
                        <a:pt x="3318" y="2753"/>
                      </a:lnTo>
                      <a:lnTo>
                        <a:pt x="3316" y="2758"/>
                      </a:lnTo>
                      <a:lnTo>
                        <a:pt x="3310" y="2766"/>
                      </a:lnTo>
                      <a:lnTo>
                        <a:pt x="3307" y="2772"/>
                      </a:lnTo>
                      <a:lnTo>
                        <a:pt x="3308" y="2784"/>
                      </a:lnTo>
                      <a:lnTo>
                        <a:pt x="3310" y="2795"/>
                      </a:lnTo>
                      <a:lnTo>
                        <a:pt x="3309" y="2806"/>
                      </a:lnTo>
                      <a:lnTo>
                        <a:pt x="3307" y="2819"/>
                      </a:lnTo>
                      <a:lnTo>
                        <a:pt x="3305" y="2825"/>
                      </a:lnTo>
                      <a:lnTo>
                        <a:pt x="3305" y="2832"/>
                      </a:lnTo>
                      <a:lnTo>
                        <a:pt x="3305" y="2839"/>
                      </a:lnTo>
                      <a:lnTo>
                        <a:pt x="3307" y="2846"/>
                      </a:lnTo>
                      <a:lnTo>
                        <a:pt x="3307" y="2850"/>
                      </a:lnTo>
                      <a:lnTo>
                        <a:pt x="3309" y="2852"/>
                      </a:lnTo>
                      <a:lnTo>
                        <a:pt x="3312" y="2855"/>
                      </a:lnTo>
                      <a:lnTo>
                        <a:pt x="3316" y="2855"/>
                      </a:lnTo>
                      <a:lnTo>
                        <a:pt x="3316" y="2855"/>
                      </a:lnTo>
                      <a:close/>
                      <a:moveTo>
                        <a:pt x="3292" y="2707"/>
                      </a:moveTo>
                      <a:lnTo>
                        <a:pt x="3285" y="2707"/>
                      </a:lnTo>
                      <a:lnTo>
                        <a:pt x="3278" y="2706"/>
                      </a:lnTo>
                      <a:lnTo>
                        <a:pt x="3272" y="2705"/>
                      </a:lnTo>
                      <a:lnTo>
                        <a:pt x="3265" y="2702"/>
                      </a:lnTo>
                      <a:lnTo>
                        <a:pt x="3265" y="2701"/>
                      </a:lnTo>
                      <a:lnTo>
                        <a:pt x="3265" y="2699"/>
                      </a:lnTo>
                      <a:lnTo>
                        <a:pt x="3265" y="2698"/>
                      </a:lnTo>
                      <a:lnTo>
                        <a:pt x="3266" y="2697"/>
                      </a:lnTo>
                      <a:lnTo>
                        <a:pt x="3265" y="2698"/>
                      </a:lnTo>
                      <a:lnTo>
                        <a:pt x="3264" y="2699"/>
                      </a:lnTo>
                      <a:lnTo>
                        <a:pt x="3264" y="2702"/>
                      </a:lnTo>
                      <a:lnTo>
                        <a:pt x="3265" y="2703"/>
                      </a:lnTo>
                      <a:lnTo>
                        <a:pt x="3270" y="2705"/>
                      </a:lnTo>
                      <a:lnTo>
                        <a:pt x="3277" y="2706"/>
                      </a:lnTo>
                      <a:lnTo>
                        <a:pt x="3285" y="2707"/>
                      </a:lnTo>
                      <a:lnTo>
                        <a:pt x="3292" y="2707"/>
                      </a:lnTo>
                      <a:close/>
                      <a:moveTo>
                        <a:pt x="3404" y="3630"/>
                      </a:moveTo>
                      <a:lnTo>
                        <a:pt x="3405" y="3629"/>
                      </a:lnTo>
                      <a:lnTo>
                        <a:pt x="3405" y="3629"/>
                      </a:lnTo>
                      <a:lnTo>
                        <a:pt x="3404" y="3630"/>
                      </a:lnTo>
                      <a:close/>
                      <a:moveTo>
                        <a:pt x="7183" y="5462"/>
                      </a:moveTo>
                      <a:lnTo>
                        <a:pt x="7184" y="5462"/>
                      </a:lnTo>
                      <a:lnTo>
                        <a:pt x="7187" y="5461"/>
                      </a:lnTo>
                      <a:lnTo>
                        <a:pt x="7188" y="5462"/>
                      </a:lnTo>
                      <a:lnTo>
                        <a:pt x="7191" y="5463"/>
                      </a:lnTo>
                      <a:lnTo>
                        <a:pt x="7195" y="5467"/>
                      </a:lnTo>
                      <a:lnTo>
                        <a:pt x="7196" y="5471"/>
                      </a:lnTo>
                      <a:lnTo>
                        <a:pt x="7196" y="5475"/>
                      </a:lnTo>
                      <a:lnTo>
                        <a:pt x="7195" y="5478"/>
                      </a:lnTo>
                      <a:lnTo>
                        <a:pt x="7193" y="5480"/>
                      </a:lnTo>
                      <a:lnTo>
                        <a:pt x="7191" y="5481"/>
                      </a:lnTo>
                      <a:lnTo>
                        <a:pt x="7187" y="5484"/>
                      </a:lnTo>
                      <a:lnTo>
                        <a:pt x="7183" y="5484"/>
                      </a:lnTo>
                      <a:lnTo>
                        <a:pt x="7175" y="5483"/>
                      </a:lnTo>
                      <a:lnTo>
                        <a:pt x="7173" y="5480"/>
                      </a:lnTo>
                      <a:lnTo>
                        <a:pt x="7174" y="5474"/>
                      </a:lnTo>
                      <a:lnTo>
                        <a:pt x="7175" y="5468"/>
                      </a:lnTo>
                      <a:lnTo>
                        <a:pt x="7179" y="5465"/>
                      </a:lnTo>
                      <a:lnTo>
                        <a:pt x="7183" y="5462"/>
                      </a:lnTo>
                      <a:close/>
                      <a:moveTo>
                        <a:pt x="7149" y="5417"/>
                      </a:moveTo>
                      <a:lnTo>
                        <a:pt x="7152" y="5421"/>
                      </a:lnTo>
                      <a:lnTo>
                        <a:pt x="7153" y="5427"/>
                      </a:lnTo>
                      <a:lnTo>
                        <a:pt x="7153" y="5434"/>
                      </a:lnTo>
                      <a:lnTo>
                        <a:pt x="7153" y="5440"/>
                      </a:lnTo>
                      <a:lnTo>
                        <a:pt x="7155" y="5445"/>
                      </a:lnTo>
                      <a:lnTo>
                        <a:pt x="7155" y="5449"/>
                      </a:lnTo>
                      <a:lnTo>
                        <a:pt x="7156" y="5453"/>
                      </a:lnTo>
                      <a:lnTo>
                        <a:pt x="7153" y="5454"/>
                      </a:lnTo>
                      <a:lnTo>
                        <a:pt x="7148" y="5453"/>
                      </a:lnTo>
                      <a:lnTo>
                        <a:pt x="7143" y="5450"/>
                      </a:lnTo>
                      <a:lnTo>
                        <a:pt x="7139" y="5446"/>
                      </a:lnTo>
                      <a:lnTo>
                        <a:pt x="7135" y="5440"/>
                      </a:lnTo>
                      <a:lnTo>
                        <a:pt x="7134" y="5439"/>
                      </a:lnTo>
                      <a:lnTo>
                        <a:pt x="7134" y="5436"/>
                      </a:lnTo>
                      <a:lnTo>
                        <a:pt x="7134" y="5434"/>
                      </a:lnTo>
                      <a:lnTo>
                        <a:pt x="7134" y="5431"/>
                      </a:lnTo>
                      <a:lnTo>
                        <a:pt x="7136" y="5426"/>
                      </a:lnTo>
                      <a:lnTo>
                        <a:pt x="7140" y="5422"/>
                      </a:lnTo>
                      <a:lnTo>
                        <a:pt x="7142" y="5418"/>
                      </a:lnTo>
                      <a:lnTo>
                        <a:pt x="7143" y="5415"/>
                      </a:lnTo>
                      <a:lnTo>
                        <a:pt x="7146" y="5414"/>
                      </a:lnTo>
                      <a:lnTo>
                        <a:pt x="7149" y="5417"/>
                      </a:lnTo>
                      <a:close/>
                      <a:moveTo>
                        <a:pt x="6970" y="5378"/>
                      </a:moveTo>
                      <a:lnTo>
                        <a:pt x="6968" y="5380"/>
                      </a:lnTo>
                      <a:lnTo>
                        <a:pt x="6965" y="5387"/>
                      </a:lnTo>
                      <a:lnTo>
                        <a:pt x="6967" y="5393"/>
                      </a:lnTo>
                      <a:lnTo>
                        <a:pt x="6968" y="5401"/>
                      </a:lnTo>
                      <a:lnTo>
                        <a:pt x="6972" y="5408"/>
                      </a:lnTo>
                      <a:lnTo>
                        <a:pt x="6976" y="5414"/>
                      </a:lnTo>
                      <a:lnTo>
                        <a:pt x="6985" y="5422"/>
                      </a:lnTo>
                      <a:lnTo>
                        <a:pt x="6994" y="5432"/>
                      </a:lnTo>
                      <a:lnTo>
                        <a:pt x="7002" y="5446"/>
                      </a:lnTo>
                      <a:lnTo>
                        <a:pt x="7007" y="5461"/>
                      </a:lnTo>
                      <a:lnTo>
                        <a:pt x="7015" y="5470"/>
                      </a:lnTo>
                      <a:lnTo>
                        <a:pt x="7022" y="5479"/>
                      </a:lnTo>
                      <a:lnTo>
                        <a:pt x="7033" y="5485"/>
                      </a:lnTo>
                      <a:lnTo>
                        <a:pt x="7042" y="5492"/>
                      </a:lnTo>
                      <a:lnTo>
                        <a:pt x="7059" y="5497"/>
                      </a:lnTo>
                      <a:lnTo>
                        <a:pt x="7070" y="5502"/>
                      </a:lnTo>
                      <a:lnTo>
                        <a:pt x="7073" y="5506"/>
                      </a:lnTo>
                      <a:lnTo>
                        <a:pt x="7074" y="5510"/>
                      </a:lnTo>
                      <a:lnTo>
                        <a:pt x="7074" y="5514"/>
                      </a:lnTo>
                      <a:lnTo>
                        <a:pt x="7074" y="5518"/>
                      </a:lnTo>
                      <a:lnTo>
                        <a:pt x="7073" y="5524"/>
                      </a:lnTo>
                      <a:lnTo>
                        <a:pt x="7074" y="5529"/>
                      </a:lnTo>
                      <a:lnTo>
                        <a:pt x="7082" y="5533"/>
                      </a:lnTo>
                      <a:lnTo>
                        <a:pt x="7092" y="5536"/>
                      </a:lnTo>
                      <a:lnTo>
                        <a:pt x="7103" y="5536"/>
                      </a:lnTo>
                      <a:lnTo>
                        <a:pt x="7111" y="5535"/>
                      </a:lnTo>
                      <a:lnTo>
                        <a:pt x="7113" y="5532"/>
                      </a:lnTo>
                      <a:lnTo>
                        <a:pt x="7114" y="5528"/>
                      </a:lnTo>
                      <a:lnTo>
                        <a:pt x="7116" y="5524"/>
                      </a:lnTo>
                      <a:lnTo>
                        <a:pt x="7116" y="5520"/>
                      </a:lnTo>
                      <a:lnTo>
                        <a:pt x="7114" y="5513"/>
                      </a:lnTo>
                      <a:lnTo>
                        <a:pt x="7111" y="5506"/>
                      </a:lnTo>
                      <a:lnTo>
                        <a:pt x="7107" y="5501"/>
                      </a:lnTo>
                      <a:lnTo>
                        <a:pt x="7101" y="5496"/>
                      </a:lnTo>
                      <a:lnTo>
                        <a:pt x="7096" y="5492"/>
                      </a:lnTo>
                      <a:lnTo>
                        <a:pt x="7090" y="5489"/>
                      </a:lnTo>
                      <a:lnTo>
                        <a:pt x="7083" y="5485"/>
                      </a:lnTo>
                      <a:lnTo>
                        <a:pt x="7077" y="5483"/>
                      </a:lnTo>
                      <a:lnTo>
                        <a:pt x="7070" y="5479"/>
                      </a:lnTo>
                      <a:lnTo>
                        <a:pt x="7065" y="5474"/>
                      </a:lnTo>
                      <a:lnTo>
                        <a:pt x="7060" y="5463"/>
                      </a:lnTo>
                      <a:lnTo>
                        <a:pt x="7053" y="5452"/>
                      </a:lnTo>
                      <a:lnTo>
                        <a:pt x="7051" y="5446"/>
                      </a:lnTo>
                      <a:lnTo>
                        <a:pt x="7047" y="5441"/>
                      </a:lnTo>
                      <a:lnTo>
                        <a:pt x="7043" y="5437"/>
                      </a:lnTo>
                      <a:lnTo>
                        <a:pt x="7038" y="5432"/>
                      </a:lnTo>
                      <a:lnTo>
                        <a:pt x="7020" y="5414"/>
                      </a:lnTo>
                      <a:lnTo>
                        <a:pt x="7002" y="5396"/>
                      </a:lnTo>
                      <a:lnTo>
                        <a:pt x="6987" y="5387"/>
                      </a:lnTo>
                      <a:lnTo>
                        <a:pt x="6970" y="5378"/>
                      </a:lnTo>
                      <a:close/>
                      <a:moveTo>
                        <a:pt x="7191" y="5091"/>
                      </a:moveTo>
                      <a:lnTo>
                        <a:pt x="7197" y="5099"/>
                      </a:lnTo>
                      <a:lnTo>
                        <a:pt x="7204" y="5108"/>
                      </a:lnTo>
                      <a:lnTo>
                        <a:pt x="7206" y="5112"/>
                      </a:lnTo>
                      <a:lnTo>
                        <a:pt x="7209" y="5117"/>
                      </a:lnTo>
                      <a:lnTo>
                        <a:pt x="7210" y="5123"/>
                      </a:lnTo>
                      <a:lnTo>
                        <a:pt x="7212" y="5128"/>
                      </a:lnTo>
                      <a:lnTo>
                        <a:pt x="7209" y="5130"/>
                      </a:lnTo>
                      <a:lnTo>
                        <a:pt x="7203" y="5132"/>
                      </a:lnTo>
                      <a:lnTo>
                        <a:pt x="7195" y="5132"/>
                      </a:lnTo>
                      <a:lnTo>
                        <a:pt x="7191" y="5132"/>
                      </a:lnTo>
                      <a:lnTo>
                        <a:pt x="7188" y="5125"/>
                      </a:lnTo>
                      <a:lnTo>
                        <a:pt x="7186" y="5119"/>
                      </a:lnTo>
                      <a:lnTo>
                        <a:pt x="7181" y="5107"/>
                      </a:lnTo>
                      <a:lnTo>
                        <a:pt x="7177" y="5095"/>
                      </a:lnTo>
                      <a:lnTo>
                        <a:pt x="7178" y="5093"/>
                      </a:lnTo>
                      <a:lnTo>
                        <a:pt x="7182" y="5090"/>
                      </a:lnTo>
                      <a:lnTo>
                        <a:pt x="7184" y="5089"/>
                      </a:lnTo>
                      <a:lnTo>
                        <a:pt x="7186" y="5089"/>
                      </a:lnTo>
                      <a:lnTo>
                        <a:pt x="7188" y="5089"/>
                      </a:lnTo>
                      <a:lnTo>
                        <a:pt x="7191" y="5091"/>
                      </a:lnTo>
                      <a:close/>
                      <a:moveTo>
                        <a:pt x="7149" y="5003"/>
                      </a:moveTo>
                      <a:lnTo>
                        <a:pt x="7153" y="4999"/>
                      </a:lnTo>
                      <a:lnTo>
                        <a:pt x="7156" y="4999"/>
                      </a:lnTo>
                      <a:lnTo>
                        <a:pt x="7158" y="4999"/>
                      </a:lnTo>
                      <a:lnTo>
                        <a:pt x="7158" y="5003"/>
                      </a:lnTo>
                      <a:lnTo>
                        <a:pt x="7161" y="5019"/>
                      </a:lnTo>
                      <a:lnTo>
                        <a:pt x="7164" y="5036"/>
                      </a:lnTo>
                      <a:lnTo>
                        <a:pt x="7164" y="5037"/>
                      </a:lnTo>
                      <a:lnTo>
                        <a:pt x="7165" y="5038"/>
                      </a:lnTo>
                      <a:lnTo>
                        <a:pt x="7166" y="5038"/>
                      </a:lnTo>
                      <a:lnTo>
                        <a:pt x="7168" y="5037"/>
                      </a:lnTo>
                      <a:lnTo>
                        <a:pt x="7170" y="5034"/>
                      </a:lnTo>
                      <a:lnTo>
                        <a:pt x="7171" y="5032"/>
                      </a:lnTo>
                      <a:lnTo>
                        <a:pt x="7174" y="5021"/>
                      </a:lnTo>
                      <a:lnTo>
                        <a:pt x="7175" y="5012"/>
                      </a:lnTo>
                      <a:lnTo>
                        <a:pt x="7178" y="5011"/>
                      </a:lnTo>
                      <a:lnTo>
                        <a:pt x="7179" y="5010"/>
                      </a:lnTo>
                      <a:lnTo>
                        <a:pt x="7181" y="5010"/>
                      </a:lnTo>
                      <a:lnTo>
                        <a:pt x="7182" y="5011"/>
                      </a:lnTo>
                      <a:lnTo>
                        <a:pt x="7186" y="5014"/>
                      </a:lnTo>
                      <a:lnTo>
                        <a:pt x="7188" y="5018"/>
                      </a:lnTo>
                      <a:lnTo>
                        <a:pt x="7188" y="5032"/>
                      </a:lnTo>
                      <a:lnTo>
                        <a:pt x="7188" y="5046"/>
                      </a:lnTo>
                      <a:lnTo>
                        <a:pt x="7188" y="5055"/>
                      </a:lnTo>
                      <a:lnTo>
                        <a:pt x="7188" y="5066"/>
                      </a:lnTo>
                      <a:lnTo>
                        <a:pt x="7186" y="5068"/>
                      </a:lnTo>
                      <a:lnTo>
                        <a:pt x="7182" y="5069"/>
                      </a:lnTo>
                      <a:lnTo>
                        <a:pt x="7178" y="5069"/>
                      </a:lnTo>
                      <a:lnTo>
                        <a:pt x="7171" y="5069"/>
                      </a:lnTo>
                      <a:lnTo>
                        <a:pt x="7168" y="5073"/>
                      </a:lnTo>
                      <a:lnTo>
                        <a:pt x="7162" y="5076"/>
                      </a:lnTo>
                      <a:lnTo>
                        <a:pt x="7158" y="5076"/>
                      </a:lnTo>
                      <a:lnTo>
                        <a:pt x="7155" y="5075"/>
                      </a:lnTo>
                      <a:lnTo>
                        <a:pt x="7152" y="5071"/>
                      </a:lnTo>
                      <a:lnTo>
                        <a:pt x="7151" y="5066"/>
                      </a:lnTo>
                      <a:lnTo>
                        <a:pt x="7149" y="5060"/>
                      </a:lnTo>
                      <a:lnTo>
                        <a:pt x="7149" y="5055"/>
                      </a:lnTo>
                      <a:lnTo>
                        <a:pt x="7149" y="5042"/>
                      </a:lnTo>
                      <a:lnTo>
                        <a:pt x="7149" y="5029"/>
                      </a:lnTo>
                      <a:lnTo>
                        <a:pt x="7149" y="5016"/>
                      </a:lnTo>
                      <a:lnTo>
                        <a:pt x="7149" y="5003"/>
                      </a:lnTo>
                      <a:close/>
                      <a:moveTo>
                        <a:pt x="7904" y="5106"/>
                      </a:moveTo>
                      <a:lnTo>
                        <a:pt x="7894" y="5113"/>
                      </a:lnTo>
                      <a:lnTo>
                        <a:pt x="7883" y="5124"/>
                      </a:lnTo>
                      <a:lnTo>
                        <a:pt x="7872" y="5126"/>
                      </a:lnTo>
                      <a:lnTo>
                        <a:pt x="7860" y="5129"/>
                      </a:lnTo>
                      <a:lnTo>
                        <a:pt x="7853" y="5130"/>
                      </a:lnTo>
                      <a:lnTo>
                        <a:pt x="7848" y="5132"/>
                      </a:lnTo>
                      <a:lnTo>
                        <a:pt x="7843" y="5134"/>
                      </a:lnTo>
                      <a:lnTo>
                        <a:pt x="7839" y="5138"/>
                      </a:lnTo>
                      <a:lnTo>
                        <a:pt x="7838" y="5139"/>
                      </a:lnTo>
                      <a:lnTo>
                        <a:pt x="7838" y="5142"/>
                      </a:lnTo>
                      <a:lnTo>
                        <a:pt x="7838" y="5145"/>
                      </a:lnTo>
                      <a:lnTo>
                        <a:pt x="7839" y="5148"/>
                      </a:lnTo>
                      <a:lnTo>
                        <a:pt x="7840" y="5151"/>
                      </a:lnTo>
                      <a:lnTo>
                        <a:pt x="7843" y="5152"/>
                      </a:lnTo>
                      <a:lnTo>
                        <a:pt x="7846" y="5155"/>
                      </a:lnTo>
                      <a:lnTo>
                        <a:pt x="7850" y="5155"/>
                      </a:lnTo>
                      <a:lnTo>
                        <a:pt x="7864" y="5151"/>
                      </a:lnTo>
                      <a:lnTo>
                        <a:pt x="7879" y="5146"/>
                      </a:lnTo>
                      <a:lnTo>
                        <a:pt x="7883" y="5145"/>
                      </a:lnTo>
                      <a:lnTo>
                        <a:pt x="7888" y="5145"/>
                      </a:lnTo>
                      <a:lnTo>
                        <a:pt x="7895" y="5146"/>
                      </a:lnTo>
                      <a:lnTo>
                        <a:pt x="7899" y="5146"/>
                      </a:lnTo>
                      <a:lnTo>
                        <a:pt x="7900" y="5139"/>
                      </a:lnTo>
                      <a:lnTo>
                        <a:pt x="7901" y="5134"/>
                      </a:lnTo>
                      <a:lnTo>
                        <a:pt x="7903" y="5129"/>
                      </a:lnTo>
                      <a:lnTo>
                        <a:pt x="7905" y="5125"/>
                      </a:lnTo>
                      <a:lnTo>
                        <a:pt x="7912" y="5119"/>
                      </a:lnTo>
                      <a:lnTo>
                        <a:pt x="7918" y="5115"/>
                      </a:lnTo>
                      <a:lnTo>
                        <a:pt x="7917" y="5111"/>
                      </a:lnTo>
                      <a:lnTo>
                        <a:pt x="7913" y="5108"/>
                      </a:lnTo>
                      <a:lnTo>
                        <a:pt x="7908" y="5106"/>
                      </a:lnTo>
                      <a:lnTo>
                        <a:pt x="7904" y="5106"/>
                      </a:lnTo>
                      <a:close/>
                      <a:moveTo>
                        <a:pt x="7811" y="5186"/>
                      </a:moveTo>
                      <a:lnTo>
                        <a:pt x="7804" y="5183"/>
                      </a:lnTo>
                      <a:lnTo>
                        <a:pt x="7798" y="5183"/>
                      </a:lnTo>
                      <a:lnTo>
                        <a:pt x="7792" y="5183"/>
                      </a:lnTo>
                      <a:lnTo>
                        <a:pt x="7787" y="5186"/>
                      </a:lnTo>
                      <a:lnTo>
                        <a:pt x="7781" y="5190"/>
                      </a:lnTo>
                      <a:lnTo>
                        <a:pt x="7774" y="5194"/>
                      </a:lnTo>
                      <a:lnTo>
                        <a:pt x="7768" y="5199"/>
                      </a:lnTo>
                      <a:lnTo>
                        <a:pt x="7761" y="5205"/>
                      </a:lnTo>
                      <a:lnTo>
                        <a:pt x="7759" y="5207"/>
                      </a:lnTo>
                      <a:lnTo>
                        <a:pt x="7759" y="5208"/>
                      </a:lnTo>
                      <a:lnTo>
                        <a:pt x="7760" y="5209"/>
                      </a:lnTo>
                      <a:lnTo>
                        <a:pt x="7761" y="5211"/>
                      </a:lnTo>
                      <a:lnTo>
                        <a:pt x="7752" y="5221"/>
                      </a:lnTo>
                      <a:lnTo>
                        <a:pt x="7746" y="5229"/>
                      </a:lnTo>
                      <a:lnTo>
                        <a:pt x="7746" y="5231"/>
                      </a:lnTo>
                      <a:lnTo>
                        <a:pt x="7746" y="5233"/>
                      </a:lnTo>
                      <a:lnTo>
                        <a:pt x="7746" y="5235"/>
                      </a:lnTo>
                      <a:lnTo>
                        <a:pt x="7747" y="5238"/>
                      </a:lnTo>
                      <a:lnTo>
                        <a:pt x="7752" y="5242"/>
                      </a:lnTo>
                      <a:lnTo>
                        <a:pt x="7756" y="5243"/>
                      </a:lnTo>
                      <a:lnTo>
                        <a:pt x="7770" y="5246"/>
                      </a:lnTo>
                      <a:lnTo>
                        <a:pt x="7786" y="5246"/>
                      </a:lnTo>
                      <a:lnTo>
                        <a:pt x="7802" y="5246"/>
                      </a:lnTo>
                      <a:lnTo>
                        <a:pt x="7816" y="5243"/>
                      </a:lnTo>
                      <a:lnTo>
                        <a:pt x="7818" y="5243"/>
                      </a:lnTo>
                      <a:lnTo>
                        <a:pt x="7822" y="5242"/>
                      </a:lnTo>
                      <a:lnTo>
                        <a:pt x="7825" y="5240"/>
                      </a:lnTo>
                      <a:lnTo>
                        <a:pt x="7827" y="5238"/>
                      </a:lnTo>
                      <a:lnTo>
                        <a:pt x="7830" y="5233"/>
                      </a:lnTo>
                      <a:lnTo>
                        <a:pt x="7834" y="5229"/>
                      </a:lnTo>
                      <a:lnTo>
                        <a:pt x="7833" y="5218"/>
                      </a:lnTo>
                      <a:lnTo>
                        <a:pt x="7831" y="5211"/>
                      </a:lnTo>
                      <a:lnTo>
                        <a:pt x="7829" y="5202"/>
                      </a:lnTo>
                      <a:lnTo>
                        <a:pt x="7825" y="5191"/>
                      </a:lnTo>
                      <a:lnTo>
                        <a:pt x="7821" y="5189"/>
                      </a:lnTo>
                      <a:lnTo>
                        <a:pt x="7818" y="5187"/>
                      </a:lnTo>
                      <a:lnTo>
                        <a:pt x="7815" y="5187"/>
                      </a:lnTo>
                      <a:lnTo>
                        <a:pt x="7811" y="5186"/>
                      </a:lnTo>
                      <a:close/>
                      <a:moveTo>
                        <a:pt x="6790" y="4799"/>
                      </a:moveTo>
                      <a:lnTo>
                        <a:pt x="6788" y="4800"/>
                      </a:lnTo>
                      <a:lnTo>
                        <a:pt x="6785" y="4802"/>
                      </a:lnTo>
                      <a:lnTo>
                        <a:pt x="6784" y="4804"/>
                      </a:lnTo>
                      <a:lnTo>
                        <a:pt x="6784" y="4805"/>
                      </a:lnTo>
                      <a:lnTo>
                        <a:pt x="6785" y="4806"/>
                      </a:lnTo>
                      <a:lnTo>
                        <a:pt x="6786" y="4806"/>
                      </a:lnTo>
                      <a:lnTo>
                        <a:pt x="6797" y="4809"/>
                      </a:lnTo>
                      <a:lnTo>
                        <a:pt x="6807" y="4812"/>
                      </a:lnTo>
                      <a:lnTo>
                        <a:pt x="6817" y="4813"/>
                      </a:lnTo>
                      <a:lnTo>
                        <a:pt x="6827" y="4814"/>
                      </a:lnTo>
                      <a:lnTo>
                        <a:pt x="6829" y="4813"/>
                      </a:lnTo>
                      <a:lnTo>
                        <a:pt x="6830" y="4810"/>
                      </a:lnTo>
                      <a:lnTo>
                        <a:pt x="6829" y="4808"/>
                      </a:lnTo>
                      <a:lnTo>
                        <a:pt x="6827" y="4806"/>
                      </a:lnTo>
                      <a:lnTo>
                        <a:pt x="6817" y="4801"/>
                      </a:lnTo>
                      <a:lnTo>
                        <a:pt x="6808" y="4800"/>
                      </a:lnTo>
                      <a:lnTo>
                        <a:pt x="6801" y="4799"/>
                      </a:lnTo>
                      <a:lnTo>
                        <a:pt x="6790" y="4799"/>
                      </a:lnTo>
                      <a:close/>
                      <a:moveTo>
                        <a:pt x="6788" y="4646"/>
                      </a:moveTo>
                      <a:lnTo>
                        <a:pt x="6784" y="4646"/>
                      </a:lnTo>
                      <a:lnTo>
                        <a:pt x="6781" y="4646"/>
                      </a:lnTo>
                      <a:lnTo>
                        <a:pt x="6777" y="4647"/>
                      </a:lnTo>
                      <a:lnTo>
                        <a:pt x="6773" y="4650"/>
                      </a:lnTo>
                      <a:lnTo>
                        <a:pt x="6773" y="4655"/>
                      </a:lnTo>
                      <a:lnTo>
                        <a:pt x="6773" y="4663"/>
                      </a:lnTo>
                      <a:lnTo>
                        <a:pt x="6776" y="4669"/>
                      </a:lnTo>
                      <a:lnTo>
                        <a:pt x="6779" y="4674"/>
                      </a:lnTo>
                      <a:lnTo>
                        <a:pt x="6784" y="4677"/>
                      </a:lnTo>
                      <a:lnTo>
                        <a:pt x="6789" y="4679"/>
                      </a:lnTo>
                      <a:lnTo>
                        <a:pt x="6794" y="4679"/>
                      </a:lnTo>
                      <a:lnTo>
                        <a:pt x="6801" y="4681"/>
                      </a:lnTo>
                      <a:lnTo>
                        <a:pt x="6812" y="4682"/>
                      </a:lnTo>
                      <a:lnTo>
                        <a:pt x="6827" y="4683"/>
                      </a:lnTo>
                      <a:lnTo>
                        <a:pt x="6830" y="4685"/>
                      </a:lnTo>
                      <a:lnTo>
                        <a:pt x="6836" y="4685"/>
                      </a:lnTo>
                      <a:lnTo>
                        <a:pt x="6841" y="4686"/>
                      </a:lnTo>
                      <a:lnTo>
                        <a:pt x="6846" y="4683"/>
                      </a:lnTo>
                      <a:lnTo>
                        <a:pt x="6847" y="4683"/>
                      </a:lnTo>
                      <a:lnTo>
                        <a:pt x="6847" y="4682"/>
                      </a:lnTo>
                      <a:lnTo>
                        <a:pt x="6847" y="4681"/>
                      </a:lnTo>
                      <a:lnTo>
                        <a:pt x="6846" y="4678"/>
                      </a:lnTo>
                      <a:lnTo>
                        <a:pt x="6845" y="4673"/>
                      </a:lnTo>
                      <a:lnTo>
                        <a:pt x="6841" y="4669"/>
                      </a:lnTo>
                      <a:lnTo>
                        <a:pt x="6833" y="4660"/>
                      </a:lnTo>
                      <a:lnTo>
                        <a:pt x="6827" y="4650"/>
                      </a:lnTo>
                      <a:lnTo>
                        <a:pt x="6820" y="4648"/>
                      </a:lnTo>
                      <a:lnTo>
                        <a:pt x="6814" y="4648"/>
                      </a:lnTo>
                      <a:lnTo>
                        <a:pt x="6808" y="4650"/>
                      </a:lnTo>
                      <a:lnTo>
                        <a:pt x="6802" y="4650"/>
                      </a:lnTo>
                      <a:lnTo>
                        <a:pt x="6795" y="4648"/>
                      </a:lnTo>
                      <a:lnTo>
                        <a:pt x="6788" y="4646"/>
                      </a:lnTo>
                      <a:close/>
                      <a:moveTo>
                        <a:pt x="6661" y="4554"/>
                      </a:moveTo>
                      <a:lnTo>
                        <a:pt x="6657" y="4551"/>
                      </a:lnTo>
                      <a:lnTo>
                        <a:pt x="6653" y="4551"/>
                      </a:lnTo>
                      <a:lnTo>
                        <a:pt x="6649" y="4551"/>
                      </a:lnTo>
                      <a:lnTo>
                        <a:pt x="6645" y="4554"/>
                      </a:lnTo>
                      <a:lnTo>
                        <a:pt x="6641" y="4558"/>
                      </a:lnTo>
                      <a:lnTo>
                        <a:pt x="6637" y="4563"/>
                      </a:lnTo>
                      <a:lnTo>
                        <a:pt x="6636" y="4565"/>
                      </a:lnTo>
                      <a:lnTo>
                        <a:pt x="6635" y="4568"/>
                      </a:lnTo>
                      <a:lnTo>
                        <a:pt x="6635" y="4569"/>
                      </a:lnTo>
                      <a:lnTo>
                        <a:pt x="6636" y="4572"/>
                      </a:lnTo>
                      <a:lnTo>
                        <a:pt x="6637" y="4574"/>
                      </a:lnTo>
                      <a:lnTo>
                        <a:pt x="6639" y="4577"/>
                      </a:lnTo>
                      <a:lnTo>
                        <a:pt x="6641" y="4578"/>
                      </a:lnTo>
                      <a:lnTo>
                        <a:pt x="6645" y="4580"/>
                      </a:lnTo>
                      <a:lnTo>
                        <a:pt x="6653" y="4582"/>
                      </a:lnTo>
                      <a:lnTo>
                        <a:pt x="6661" y="4583"/>
                      </a:lnTo>
                      <a:lnTo>
                        <a:pt x="6662" y="4583"/>
                      </a:lnTo>
                      <a:lnTo>
                        <a:pt x="6665" y="4583"/>
                      </a:lnTo>
                      <a:lnTo>
                        <a:pt x="6668" y="4582"/>
                      </a:lnTo>
                      <a:lnTo>
                        <a:pt x="6670" y="4580"/>
                      </a:lnTo>
                      <a:lnTo>
                        <a:pt x="6665" y="4573"/>
                      </a:lnTo>
                      <a:lnTo>
                        <a:pt x="6661" y="4563"/>
                      </a:lnTo>
                      <a:lnTo>
                        <a:pt x="6661" y="4554"/>
                      </a:lnTo>
                      <a:close/>
                      <a:moveTo>
                        <a:pt x="6886" y="4707"/>
                      </a:moveTo>
                      <a:lnTo>
                        <a:pt x="6884" y="4708"/>
                      </a:lnTo>
                      <a:lnTo>
                        <a:pt x="6878" y="4709"/>
                      </a:lnTo>
                      <a:lnTo>
                        <a:pt x="6875" y="4712"/>
                      </a:lnTo>
                      <a:lnTo>
                        <a:pt x="6873" y="4716"/>
                      </a:lnTo>
                      <a:lnTo>
                        <a:pt x="6878" y="4720"/>
                      </a:lnTo>
                      <a:lnTo>
                        <a:pt x="6886" y="4723"/>
                      </a:lnTo>
                      <a:lnTo>
                        <a:pt x="6898" y="4733"/>
                      </a:lnTo>
                      <a:lnTo>
                        <a:pt x="6904" y="4742"/>
                      </a:lnTo>
                      <a:lnTo>
                        <a:pt x="6916" y="4744"/>
                      </a:lnTo>
                      <a:lnTo>
                        <a:pt x="6923" y="4745"/>
                      </a:lnTo>
                      <a:lnTo>
                        <a:pt x="6925" y="4744"/>
                      </a:lnTo>
                      <a:lnTo>
                        <a:pt x="6929" y="4743"/>
                      </a:lnTo>
                      <a:lnTo>
                        <a:pt x="6930" y="4740"/>
                      </a:lnTo>
                      <a:lnTo>
                        <a:pt x="6930" y="4738"/>
                      </a:lnTo>
                      <a:lnTo>
                        <a:pt x="6930" y="4734"/>
                      </a:lnTo>
                      <a:lnTo>
                        <a:pt x="6929" y="4730"/>
                      </a:lnTo>
                      <a:lnTo>
                        <a:pt x="6925" y="4727"/>
                      </a:lnTo>
                      <a:lnTo>
                        <a:pt x="6923" y="4723"/>
                      </a:lnTo>
                      <a:lnTo>
                        <a:pt x="6911" y="4720"/>
                      </a:lnTo>
                      <a:lnTo>
                        <a:pt x="6900" y="4716"/>
                      </a:lnTo>
                      <a:lnTo>
                        <a:pt x="6897" y="4712"/>
                      </a:lnTo>
                      <a:lnTo>
                        <a:pt x="6894" y="4709"/>
                      </a:lnTo>
                      <a:lnTo>
                        <a:pt x="6890" y="4708"/>
                      </a:lnTo>
                      <a:lnTo>
                        <a:pt x="6886" y="4707"/>
                      </a:lnTo>
                      <a:close/>
                      <a:moveTo>
                        <a:pt x="6852" y="4573"/>
                      </a:moveTo>
                      <a:lnTo>
                        <a:pt x="6850" y="4571"/>
                      </a:lnTo>
                      <a:lnTo>
                        <a:pt x="6845" y="4569"/>
                      </a:lnTo>
                      <a:lnTo>
                        <a:pt x="6843" y="4571"/>
                      </a:lnTo>
                      <a:lnTo>
                        <a:pt x="6841" y="4571"/>
                      </a:lnTo>
                      <a:lnTo>
                        <a:pt x="6840" y="4572"/>
                      </a:lnTo>
                      <a:lnTo>
                        <a:pt x="6840" y="4573"/>
                      </a:lnTo>
                      <a:lnTo>
                        <a:pt x="6838" y="4576"/>
                      </a:lnTo>
                      <a:lnTo>
                        <a:pt x="6838" y="4578"/>
                      </a:lnTo>
                      <a:lnTo>
                        <a:pt x="6840" y="4581"/>
                      </a:lnTo>
                      <a:lnTo>
                        <a:pt x="6841" y="4583"/>
                      </a:lnTo>
                      <a:lnTo>
                        <a:pt x="6843" y="4587"/>
                      </a:lnTo>
                      <a:lnTo>
                        <a:pt x="6845" y="4591"/>
                      </a:lnTo>
                      <a:lnTo>
                        <a:pt x="6845" y="4602"/>
                      </a:lnTo>
                      <a:lnTo>
                        <a:pt x="6845" y="4612"/>
                      </a:lnTo>
                      <a:lnTo>
                        <a:pt x="6846" y="4621"/>
                      </a:lnTo>
                      <a:lnTo>
                        <a:pt x="6850" y="4628"/>
                      </a:lnTo>
                      <a:lnTo>
                        <a:pt x="6854" y="4639"/>
                      </a:lnTo>
                      <a:lnTo>
                        <a:pt x="6859" y="4650"/>
                      </a:lnTo>
                      <a:lnTo>
                        <a:pt x="6863" y="4655"/>
                      </a:lnTo>
                      <a:lnTo>
                        <a:pt x="6867" y="4659"/>
                      </a:lnTo>
                      <a:lnTo>
                        <a:pt x="6872" y="4663"/>
                      </a:lnTo>
                      <a:lnTo>
                        <a:pt x="6876" y="4664"/>
                      </a:lnTo>
                      <a:lnTo>
                        <a:pt x="6878" y="4664"/>
                      </a:lnTo>
                      <a:lnTo>
                        <a:pt x="6881" y="4661"/>
                      </a:lnTo>
                      <a:lnTo>
                        <a:pt x="6881" y="4657"/>
                      </a:lnTo>
                      <a:lnTo>
                        <a:pt x="6881" y="4652"/>
                      </a:lnTo>
                      <a:lnTo>
                        <a:pt x="6880" y="4642"/>
                      </a:lnTo>
                      <a:lnTo>
                        <a:pt x="6876" y="4633"/>
                      </a:lnTo>
                      <a:lnTo>
                        <a:pt x="6875" y="4626"/>
                      </a:lnTo>
                      <a:lnTo>
                        <a:pt x="6869" y="4620"/>
                      </a:lnTo>
                      <a:lnTo>
                        <a:pt x="6863" y="4612"/>
                      </a:lnTo>
                      <a:lnTo>
                        <a:pt x="6858" y="4606"/>
                      </a:lnTo>
                      <a:lnTo>
                        <a:pt x="6859" y="4599"/>
                      </a:lnTo>
                      <a:lnTo>
                        <a:pt x="6860" y="4595"/>
                      </a:lnTo>
                      <a:lnTo>
                        <a:pt x="6860" y="4591"/>
                      </a:lnTo>
                      <a:lnTo>
                        <a:pt x="6858" y="4587"/>
                      </a:lnTo>
                      <a:lnTo>
                        <a:pt x="6858" y="4583"/>
                      </a:lnTo>
                      <a:lnTo>
                        <a:pt x="6858" y="4578"/>
                      </a:lnTo>
                      <a:lnTo>
                        <a:pt x="6856" y="4574"/>
                      </a:lnTo>
                      <a:lnTo>
                        <a:pt x="6852" y="4573"/>
                      </a:lnTo>
                      <a:close/>
                      <a:moveTo>
                        <a:pt x="6723" y="4526"/>
                      </a:moveTo>
                      <a:lnTo>
                        <a:pt x="6718" y="4526"/>
                      </a:lnTo>
                      <a:lnTo>
                        <a:pt x="6714" y="4526"/>
                      </a:lnTo>
                      <a:lnTo>
                        <a:pt x="6710" y="4529"/>
                      </a:lnTo>
                      <a:lnTo>
                        <a:pt x="6709" y="4532"/>
                      </a:lnTo>
                      <a:lnTo>
                        <a:pt x="6710" y="4537"/>
                      </a:lnTo>
                      <a:lnTo>
                        <a:pt x="6714" y="4542"/>
                      </a:lnTo>
                      <a:lnTo>
                        <a:pt x="6718" y="4547"/>
                      </a:lnTo>
                      <a:lnTo>
                        <a:pt x="6723" y="4554"/>
                      </a:lnTo>
                      <a:lnTo>
                        <a:pt x="6741" y="4564"/>
                      </a:lnTo>
                      <a:lnTo>
                        <a:pt x="6760" y="4576"/>
                      </a:lnTo>
                      <a:lnTo>
                        <a:pt x="6767" y="4578"/>
                      </a:lnTo>
                      <a:lnTo>
                        <a:pt x="6773" y="4581"/>
                      </a:lnTo>
                      <a:lnTo>
                        <a:pt x="6781" y="4583"/>
                      </a:lnTo>
                      <a:lnTo>
                        <a:pt x="6788" y="4583"/>
                      </a:lnTo>
                      <a:lnTo>
                        <a:pt x="6792" y="4582"/>
                      </a:lnTo>
                      <a:lnTo>
                        <a:pt x="6793" y="4580"/>
                      </a:lnTo>
                      <a:lnTo>
                        <a:pt x="6794" y="4576"/>
                      </a:lnTo>
                      <a:lnTo>
                        <a:pt x="6793" y="4572"/>
                      </a:lnTo>
                      <a:lnTo>
                        <a:pt x="6788" y="4565"/>
                      </a:lnTo>
                      <a:lnTo>
                        <a:pt x="6782" y="4560"/>
                      </a:lnTo>
                      <a:lnTo>
                        <a:pt x="6776" y="4556"/>
                      </a:lnTo>
                      <a:lnTo>
                        <a:pt x="6768" y="4554"/>
                      </a:lnTo>
                      <a:lnTo>
                        <a:pt x="6753" y="4550"/>
                      </a:lnTo>
                      <a:lnTo>
                        <a:pt x="6737" y="4545"/>
                      </a:lnTo>
                      <a:lnTo>
                        <a:pt x="6729" y="4536"/>
                      </a:lnTo>
                      <a:lnTo>
                        <a:pt x="6723" y="4526"/>
                      </a:lnTo>
                      <a:close/>
                      <a:moveTo>
                        <a:pt x="6606" y="4462"/>
                      </a:moveTo>
                      <a:lnTo>
                        <a:pt x="6602" y="4464"/>
                      </a:lnTo>
                      <a:lnTo>
                        <a:pt x="6601" y="4466"/>
                      </a:lnTo>
                      <a:lnTo>
                        <a:pt x="6606" y="4476"/>
                      </a:lnTo>
                      <a:lnTo>
                        <a:pt x="6611" y="4485"/>
                      </a:lnTo>
                      <a:lnTo>
                        <a:pt x="6617" y="4494"/>
                      </a:lnTo>
                      <a:lnTo>
                        <a:pt x="6623" y="4502"/>
                      </a:lnTo>
                      <a:lnTo>
                        <a:pt x="6628" y="4506"/>
                      </a:lnTo>
                      <a:lnTo>
                        <a:pt x="6635" y="4510"/>
                      </a:lnTo>
                      <a:lnTo>
                        <a:pt x="6639" y="4511"/>
                      </a:lnTo>
                      <a:lnTo>
                        <a:pt x="6641" y="4512"/>
                      </a:lnTo>
                      <a:lnTo>
                        <a:pt x="6645" y="4512"/>
                      </a:lnTo>
                      <a:lnTo>
                        <a:pt x="6646" y="4511"/>
                      </a:lnTo>
                      <a:lnTo>
                        <a:pt x="6648" y="4507"/>
                      </a:lnTo>
                      <a:lnTo>
                        <a:pt x="6648" y="4503"/>
                      </a:lnTo>
                      <a:lnTo>
                        <a:pt x="6648" y="4499"/>
                      </a:lnTo>
                      <a:lnTo>
                        <a:pt x="6646" y="4495"/>
                      </a:lnTo>
                      <a:lnTo>
                        <a:pt x="6645" y="4491"/>
                      </a:lnTo>
                      <a:lnTo>
                        <a:pt x="6642" y="4489"/>
                      </a:lnTo>
                      <a:lnTo>
                        <a:pt x="6640" y="4486"/>
                      </a:lnTo>
                      <a:lnTo>
                        <a:pt x="6637" y="4484"/>
                      </a:lnTo>
                      <a:lnTo>
                        <a:pt x="6631" y="4477"/>
                      </a:lnTo>
                      <a:lnTo>
                        <a:pt x="6623" y="4471"/>
                      </a:lnTo>
                      <a:lnTo>
                        <a:pt x="6615" y="4466"/>
                      </a:lnTo>
                      <a:lnTo>
                        <a:pt x="6606" y="4462"/>
                      </a:lnTo>
                      <a:close/>
                      <a:moveTo>
                        <a:pt x="6501" y="4387"/>
                      </a:moveTo>
                      <a:lnTo>
                        <a:pt x="6499" y="4392"/>
                      </a:lnTo>
                      <a:lnTo>
                        <a:pt x="6499" y="4398"/>
                      </a:lnTo>
                      <a:lnTo>
                        <a:pt x="6499" y="4405"/>
                      </a:lnTo>
                      <a:lnTo>
                        <a:pt x="6501" y="4410"/>
                      </a:lnTo>
                      <a:lnTo>
                        <a:pt x="6513" y="4425"/>
                      </a:lnTo>
                      <a:lnTo>
                        <a:pt x="6524" y="4437"/>
                      </a:lnTo>
                      <a:lnTo>
                        <a:pt x="6524" y="4450"/>
                      </a:lnTo>
                      <a:lnTo>
                        <a:pt x="6524" y="4460"/>
                      </a:lnTo>
                      <a:lnTo>
                        <a:pt x="6527" y="4463"/>
                      </a:lnTo>
                      <a:lnTo>
                        <a:pt x="6530" y="4466"/>
                      </a:lnTo>
                      <a:lnTo>
                        <a:pt x="6534" y="4467"/>
                      </a:lnTo>
                      <a:lnTo>
                        <a:pt x="6536" y="4467"/>
                      </a:lnTo>
                      <a:lnTo>
                        <a:pt x="6545" y="4467"/>
                      </a:lnTo>
                      <a:lnTo>
                        <a:pt x="6553" y="4466"/>
                      </a:lnTo>
                      <a:lnTo>
                        <a:pt x="6556" y="4463"/>
                      </a:lnTo>
                      <a:lnTo>
                        <a:pt x="6558" y="4460"/>
                      </a:lnTo>
                      <a:lnTo>
                        <a:pt x="6561" y="4457"/>
                      </a:lnTo>
                      <a:lnTo>
                        <a:pt x="6562" y="4454"/>
                      </a:lnTo>
                      <a:lnTo>
                        <a:pt x="6563" y="4450"/>
                      </a:lnTo>
                      <a:lnTo>
                        <a:pt x="6563" y="4446"/>
                      </a:lnTo>
                      <a:lnTo>
                        <a:pt x="6563" y="4444"/>
                      </a:lnTo>
                      <a:lnTo>
                        <a:pt x="6562" y="4442"/>
                      </a:lnTo>
                      <a:lnTo>
                        <a:pt x="6559" y="4437"/>
                      </a:lnTo>
                      <a:lnTo>
                        <a:pt x="6557" y="4433"/>
                      </a:lnTo>
                      <a:lnTo>
                        <a:pt x="6553" y="4429"/>
                      </a:lnTo>
                      <a:lnTo>
                        <a:pt x="6549" y="4427"/>
                      </a:lnTo>
                      <a:lnTo>
                        <a:pt x="6541" y="4423"/>
                      </a:lnTo>
                      <a:lnTo>
                        <a:pt x="6535" y="4419"/>
                      </a:lnTo>
                      <a:lnTo>
                        <a:pt x="6527" y="4406"/>
                      </a:lnTo>
                      <a:lnTo>
                        <a:pt x="6519" y="4396"/>
                      </a:lnTo>
                      <a:lnTo>
                        <a:pt x="6518" y="4393"/>
                      </a:lnTo>
                      <a:lnTo>
                        <a:pt x="6513" y="4388"/>
                      </a:lnTo>
                      <a:lnTo>
                        <a:pt x="6509" y="4385"/>
                      </a:lnTo>
                      <a:lnTo>
                        <a:pt x="6506" y="4384"/>
                      </a:lnTo>
                      <a:lnTo>
                        <a:pt x="6504" y="4384"/>
                      </a:lnTo>
                      <a:lnTo>
                        <a:pt x="6501" y="4387"/>
                      </a:lnTo>
                      <a:close/>
                      <a:moveTo>
                        <a:pt x="6405" y="4307"/>
                      </a:moveTo>
                      <a:lnTo>
                        <a:pt x="6404" y="4314"/>
                      </a:lnTo>
                      <a:lnTo>
                        <a:pt x="6403" y="4322"/>
                      </a:lnTo>
                      <a:lnTo>
                        <a:pt x="6399" y="4328"/>
                      </a:lnTo>
                      <a:lnTo>
                        <a:pt x="6396" y="4335"/>
                      </a:lnTo>
                      <a:lnTo>
                        <a:pt x="6387" y="4333"/>
                      </a:lnTo>
                      <a:lnTo>
                        <a:pt x="6382" y="4331"/>
                      </a:lnTo>
                      <a:lnTo>
                        <a:pt x="6381" y="4320"/>
                      </a:lnTo>
                      <a:lnTo>
                        <a:pt x="6381" y="4310"/>
                      </a:lnTo>
                      <a:lnTo>
                        <a:pt x="6379" y="4298"/>
                      </a:lnTo>
                      <a:lnTo>
                        <a:pt x="6378" y="4288"/>
                      </a:lnTo>
                      <a:lnTo>
                        <a:pt x="6373" y="4278"/>
                      </a:lnTo>
                      <a:lnTo>
                        <a:pt x="6366" y="4267"/>
                      </a:lnTo>
                      <a:lnTo>
                        <a:pt x="6359" y="4258"/>
                      </a:lnTo>
                      <a:lnTo>
                        <a:pt x="6351" y="4250"/>
                      </a:lnTo>
                      <a:lnTo>
                        <a:pt x="6347" y="4245"/>
                      </a:lnTo>
                      <a:lnTo>
                        <a:pt x="6343" y="4241"/>
                      </a:lnTo>
                      <a:lnTo>
                        <a:pt x="6339" y="4238"/>
                      </a:lnTo>
                      <a:lnTo>
                        <a:pt x="6335" y="4235"/>
                      </a:lnTo>
                      <a:lnTo>
                        <a:pt x="6325" y="4228"/>
                      </a:lnTo>
                      <a:lnTo>
                        <a:pt x="6316" y="4223"/>
                      </a:lnTo>
                      <a:lnTo>
                        <a:pt x="6295" y="4204"/>
                      </a:lnTo>
                      <a:lnTo>
                        <a:pt x="6278" y="4184"/>
                      </a:lnTo>
                      <a:lnTo>
                        <a:pt x="6277" y="4182"/>
                      </a:lnTo>
                      <a:lnTo>
                        <a:pt x="6277" y="4181"/>
                      </a:lnTo>
                      <a:lnTo>
                        <a:pt x="6277" y="4178"/>
                      </a:lnTo>
                      <a:lnTo>
                        <a:pt x="6278" y="4177"/>
                      </a:lnTo>
                      <a:lnTo>
                        <a:pt x="6278" y="4174"/>
                      </a:lnTo>
                      <a:lnTo>
                        <a:pt x="6279" y="4174"/>
                      </a:lnTo>
                      <a:lnTo>
                        <a:pt x="6282" y="4174"/>
                      </a:lnTo>
                      <a:lnTo>
                        <a:pt x="6283" y="4175"/>
                      </a:lnTo>
                      <a:lnTo>
                        <a:pt x="6294" y="4181"/>
                      </a:lnTo>
                      <a:lnTo>
                        <a:pt x="6304" y="4188"/>
                      </a:lnTo>
                      <a:lnTo>
                        <a:pt x="6314" y="4197"/>
                      </a:lnTo>
                      <a:lnTo>
                        <a:pt x="6324" y="4209"/>
                      </a:lnTo>
                      <a:lnTo>
                        <a:pt x="6338" y="4221"/>
                      </a:lnTo>
                      <a:lnTo>
                        <a:pt x="6351" y="4236"/>
                      </a:lnTo>
                      <a:lnTo>
                        <a:pt x="6362" y="4253"/>
                      </a:lnTo>
                      <a:lnTo>
                        <a:pt x="6374" y="4275"/>
                      </a:lnTo>
                      <a:lnTo>
                        <a:pt x="6382" y="4276"/>
                      </a:lnTo>
                      <a:lnTo>
                        <a:pt x="6391" y="4279"/>
                      </a:lnTo>
                      <a:lnTo>
                        <a:pt x="6395" y="4285"/>
                      </a:lnTo>
                      <a:lnTo>
                        <a:pt x="6400" y="4293"/>
                      </a:lnTo>
                      <a:lnTo>
                        <a:pt x="6403" y="4300"/>
                      </a:lnTo>
                      <a:lnTo>
                        <a:pt x="6405" y="4307"/>
                      </a:lnTo>
                      <a:close/>
                      <a:moveTo>
                        <a:pt x="6142" y="4379"/>
                      </a:moveTo>
                      <a:lnTo>
                        <a:pt x="6156" y="4380"/>
                      </a:lnTo>
                      <a:lnTo>
                        <a:pt x="6171" y="4381"/>
                      </a:lnTo>
                      <a:lnTo>
                        <a:pt x="6185" y="4383"/>
                      </a:lnTo>
                      <a:lnTo>
                        <a:pt x="6198" y="4384"/>
                      </a:lnTo>
                      <a:lnTo>
                        <a:pt x="6206" y="4384"/>
                      </a:lnTo>
                      <a:lnTo>
                        <a:pt x="6212" y="4383"/>
                      </a:lnTo>
                      <a:lnTo>
                        <a:pt x="6220" y="4381"/>
                      </a:lnTo>
                      <a:lnTo>
                        <a:pt x="6226" y="4379"/>
                      </a:lnTo>
                      <a:lnTo>
                        <a:pt x="6226" y="4374"/>
                      </a:lnTo>
                      <a:lnTo>
                        <a:pt x="6225" y="4367"/>
                      </a:lnTo>
                      <a:lnTo>
                        <a:pt x="6225" y="4365"/>
                      </a:lnTo>
                      <a:lnTo>
                        <a:pt x="6225" y="4362"/>
                      </a:lnTo>
                      <a:lnTo>
                        <a:pt x="6225" y="4361"/>
                      </a:lnTo>
                      <a:lnTo>
                        <a:pt x="6226" y="4359"/>
                      </a:lnTo>
                      <a:lnTo>
                        <a:pt x="6231" y="4365"/>
                      </a:lnTo>
                      <a:lnTo>
                        <a:pt x="6235" y="4371"/>
                      </a:lnTo>
                      <a:lnTo>
                        <a:pt x="6238" y="4374"/>
                      </a:lnTo>
                      <a:lnTo>
                        <a:pt x="6239" y="4376"/>
                      </a:lnTo>
                      <a:lnTo>
                        <a:pt x="6242" y="4379"/>
                      </a:lnTo>
                      <a:lnTo>
                        <a:pt x="6246" y="4379"/>
                      </a:lnTo>
                      <a:lnTo>
                        <a:pt x="6255" y="4381"/>
                      </a:lnTo>
                      <a:lnTo>
                        <a:pt x="6264" y="4380"/>
                      </a:lnTo>
                      <a:lnTo>
                        <a:pt x="6270" y="4377"/>
                      </a:lnTo>
                      <a:lnTo>
                        <a:pt x="6278" y="4374"/>
                      </a:lnTo>
                      <a:lnTo>
                        <a:pt x="6282" y="4371"/>
                      </a:lnTo>
                      <a:lnTo>
                        <a:pt x="6286" y="4366"/>
                      </a:lnTo>
                      <a:lnTo>
                        <a:pt x="6287" y="4362"/>
                      </a:lnTo>
                      <a:lnTo>
                        <a:pt x="6290" y="4358"/>
                      </a:lnTo>
                      <a:lnTo>
                        <a:pt x="6292" y="4349"/>
                      </a:lnTo>
                      <a:lnTo>
                        <a:pt x="6298" y="4341"/>
                      </a:lnTo>
                      <a:lnTo>
                        <a:pt x="6312" y="4341"/>
                      </a:lnTo>
                      <a:lnTo>
                        <a:pt x="6325" y="4341"/>
                      </a:lnTo>
                      <a:lnTo>
                        <a:pt x="6326" y="4336"/>
                      </a:lnTo>
                      <a:lnTo>
                        <a:pt x="6325" y="4331"/>
                      </a:lnTo>
                      <a:lnTo>
                        <a:pt x="6324" y="4326"/>
                      </a:lnTo>
                      <a:lnTo>
                        <a:pt x="6321" y="4320"/>
                      </a:lnTo>
                      <a:lnTo>
                        <a:pt x="6318" y="4315"/>
                      </a:lnTo>
                      <a:lnTo>
                        <a:pt x="6317" y="4311"/>
                      </a:lnTo>
                      <a:lnTo>
                        <a:pt x="6318" y="4307"/>
                      </a:lnTo>
                      <a:lnTo>
                        <a:pt x="6320" y="4304"/>
                      </a:lnTo>
                      <a:lnTo>
                        <a:pt x="6327" y="4301"/>
                      </a:lnTo>
                      <a:lnTo>
                        <a:pt x="6343" y="4298"/>
                      </a:lnTo>
                      <a:lnTo>
                        <a:pt x="6347" y="4297"/>
                      </a:lnTo>
                      <a:lnTo>
                        <a:pt x="6353" y="4295"/>
                      </a:lnTo>
                      <a:lnTo>
                        <a:pt x="6356" y="4293"/>
                      </a:lnTo>
                      <a:lnTo>
                        <a:pt x="6359" y="4292"/>
                      </a:lnTo>
                      <a:lnTo>
                        <a:pt x="6360" y="4292"/>
                      </a:lnTo>
                      <a:lnTo>
                        <a:pt x="6362" y="4293"/>
                      </a:lnTo>
                      <a:lnTo>
                        <a:pt x="6364" y="4301"/>
                      </a:lnTo>
                      <a:lnTo>
                        <a:pt x="6364" y="4311"/>
                      </a:lnTo>
                      <a:lnTo>
                        <a:pt x="6362" y="4322"/>
                      </a:lnTo>
                      <a:lnTo>
                        <a:pt x="6362" y="4332"/>
                      </a:lnTo>
                      <a:lnTo>
                        <a:pt x="6353" y="4339"/>
                      </a:lnTo>
                      <a:lnTo>
                        <a:pt x="6348" y="4345"/>
                      </a:lnTo>
                      <a:lnTo>
                        <a:pt x="6348" y="4359"/>
                      </a:lnTo>
                      <a:lnTo>
                        <a:pt x="6348" y="4370"/>
                      </a:lnTo>
                      <a:lnTo>
                        <a:pt x="6343" y="4376"/>
                      </a:lnTo>
                      <a:lnTo>
                        <a:pt x="6338" y="4383"/>
                      </a:lnTo>
                      <a:lnTo>
                        <a:pt x="6331" y="4388"/>
                      </a:lnTo>
                      <a:lnTo>
                        <a:pt x="6325" y="4392"/>
                      </a:lnTo>
                      <a:lnTo>
                        <a:pt x="6317" y="4392"/>
                      </a:lnTo>
                      <a:lnTo>
                        <a:pt x="6311" y="4392"/>
                      </a:lnTo>
                      <a:lnTo>
                        <a:pt x="6303" y="4402"/>
                      </a:lnTo>
                      <a:lnTo>
                        <a:pt x="6292" y="4411"/>
                      </a:lnTo>
                      <a:lnTo>
                        <a:pt x="6278" y="4418"/>
                      </a:lnTo>
                      <a:lnTo>
                        <a:pt x="6264" y="4423"/>
                      </a:lnTo>
                      <a:lnTo>
                        <a:pt x="6248" y="4427"/>
                      </a:lnTo>
                      <a:lnTo>
                        <a:pt x="6230" y="4431"/>
                      </a:lnTo>
                      <a:lnTo>
                        <a:pt x="6221" y="4433"/>
                      </a:lnTo>
                      <a:lnTo>
                        <a:pt x="6209" y="4433"/>
                      </a:lnTo>
                      <a:lnTo>
                        <a:pt x="6199" y="4433"/>
                      </a:lnTo>
                      <a:lnTo>
                        <a:pt x="6190" y="4431"/>
                      </a:lnTo>
                      <a:lnTo>
                        <a:pt x="6176" y="4425"/>
                      </a:lnTo>
                      <a:lnTo>
                        <a:pt x="6161" y="4418"/>
                      </a:lnTo>
                      <a:lnTo>
                        <a:pt x="6148" y="4410"/>
                      </a:lnTo>
                      <a:lnTo>
                        <a:pt x="6138" y="4402"/>
                      </a:lnTo>
                      <a:lnTo>
                        <a:pt x="6134" y="4398"/>
                      </a:lnTo>
                      <a:lnTo>
                        <a:pt x="6132" y="4394"/>
                      </a:lnTo>
                      <a:lnTo>
                        <a:pt x="6130" y="4393"/>
                      </a:lnTo>
                      <a:lnTo>
                        <a:pt x="6130" y="4392"/>
                      </a:lnTo>
                      <a:lnTo>
                        <a:pt x="6132" y="4389"/>
                      </a:lnTo>
                      <a:lnTo>
                        <a:pt x="6133" y="4388"/>
                      </a:lnTo>
                      <a:lnTo>
                        <a:pt x="6133" y="4385"/>
                      </a:lnTo>
                      <a:lnTo>
                        <a:pt x="6136" y="4381"/>
                      </a:lnTo>
                      <a:lnTo>
                        <a:pt x="6139" y="4380"/>
                      </a:lnTo>
                      <a:lnTo>
                        <a:pt x="6142" y="4379"/>
                      </a:lnTo>
                      <a:close/>
                      <a:moveTo>
                        <a:pt x="6037" y="4140"/>
                      </a:moveTo>
                      <a:lnTo>
                        <a:pt x="6045" y="4138"/>
                      </a:lnTo>
                      <a:lnTo>
                        <a:pt x="6054" y="4139"/>
                      </a:lnTo>
                      <a:lnTo>
                        <a:pt x="6063" y="4139"/>
                      </a:lnTo>
                      <a:lnTo>
                        <a:pt x="6075" y="4140"/>
                      </a:lnTo>
                      <a:lnTo>
                        <a:pt x="6075" y="4144"/>
                      </a:lnTo>
                      <a:lnTo>
                        <a:pt x="6076" y="4147"/>
                      </a:lnTo>
                      <a:lnTo>
                        <a:pt x="6076" y="4151"/>
                      </a:lnTo>
                      <a:lnTo>
                        <a:pt x="6075" y="4153"/>
                      </a:lnTo>
                      <a:lnTo>
                        <a:pt x="6067" y="4157"/>
                      </a:lnTo>
                      <a:lnTo>
                        <a:pt x="6058" y="4160"/>
                      </a:lnTo>
                      <a:lnTo>
                        <a:pt x="6047" y="4160"/>
                      </a:lnTo>
                      <a:lnTo>
                        <a:pt x="6037" y="4158"/>
                      </a:lnTo>
                      <a:lnTo>
                        <a:pt x="6036" y="4158"/>
                      </a:lnTo>
                      <a:lnTo>
                        <a:pt x="6034" y="4156"/>
                      </a:lnTo>
                      <a:lnTo>
                        <a:pt x="6033" y="4155"/>
                      </a:lnTo>
                      <a:lnTo>
                        <a:pt x="6033" y="4151"/>
                      </a:lnTo>
                      <a:lnTo>
                        <a:pt x="6034" y="4146"/>
                      </a:lnTo>
                      <a:lnTo>
                        <a:pt x="6037" y="4140"/>
                      </a:lnTo>
                      <a:close/>
                      <a:moveTo>
                        <a:pt x="5703" y="4444"/>
                      </a:moveTo>
                      <a:lnTo>
                        <a:pt x="5699" y="4447"/>
                      </a:lnTo>
                      <a:lnTo>
                        <a:pt x="5696" y="4450"/>
                      </a:lnTo>
                      <a:lnTo>
                        <a:pt x="5700" y="4447"/>
                      </a:lnTo>
                      <a:lnTo>
                        <a:pt x="5703" y="4444"/>
                      </a:lnTo>
                      <a:close/>
                      <a:moveTo>
                        <a:pt x="5297" y="4419"/>
                      </a:moveTo>
                      <a:lnTo>
                        <a:pt x="5308" y="4429"/>
                      </a:lnTo>
                      <a:lnTo>
                        <a:pt x="5320" y="4444"/>
                      </a:lnTo>
                      <a:lnTo>
                        <a:pt x="5321" y="4444"/>
                      </a:lnTo>
                      <a:lnTo>
                        <a:pt x="5323" y="4444"/>
                      </a:lnTo>
                      <a:lnTo>
                        <a:pt x="5323" y="4445"/>
                      </a:lnTo>
                      <a:lnTo>
                        <a:pt x="5321" y="4446"/>
                      </a:lnTo>
                      <a:lnTo>
                        <a:pt x="5321" y="4449"/>
                      </a:lnTo>
                      <a:lnTo>
                        <a:pt x="5320" y="4453"/>
                      </a:lnTo>
                      <a:lnTo>
                        <a:pt x="5316" y="4460"/>
                      </a:lnTo>
                      <a:lnTo>
                        <a:pt x="5312" y="4467"/>
                      </a:lnTo>
                      <a:lnTo>
                        <a:pt x="5307" y="4472"/>
                      </a:lnTo>
                      <a:lnTo>
                        <a:pt x="5301" y="4477"/>
                      </a:lnTo>
                      <a:lnTo>
                        <a:pt x="5299" y="4479"/>
                      </a:lnTo>
                      <a:lnTo>
                        <a:pt x="5295" y="4477"/>
                      </a:lnTo>
                      <a:lnTo>
                        <a:pt x="5292" y="4475"/>
                      </a:lnTo>
                      <a:lnTo>
                        <a:pt x="5290" y="4472"/>
                      </a:lnTo>
                      <a:lnTo>
                        <a:pt x="5290" y="4458"/>
                      </a:lnTo>
                      <a:lnTo>
                        <a:pt x="5292" y="4446"/>
                      </a:lnTo>
                      <a:lnTo>
                        <a:pt x="5293" y="4433"/>
                      </a:lnTo>
                      <a:lnTo>
                        <a:pt x="5297" y="4419"/>
                      </a:lnTo>
                      <a:close/>
                      <a:moveTo>
                        <a:pt x="5329" y="4438"/>
                      </a:moveTo>
                      <a:lnTo>
                        <a:pt x="5330" y="4436"/>
                      </a:lnTo>
                      <a:lnTo>
                        <a:pt x="5333" y="4429"/>
                      </a:lnTo>
                      <a:lnTo>
                        <a:pt x="5327" y="4423"/>
                      </a:lnTo>
                      <a:lnTo>
                        <a:pt x="5320" y="4415"/>
                      </a:lnTo>
                      <a:lnTo>
                        <a:pt x="5327" y="4414"/>
                      </a:lnTo>
                      <a:lnTo>
                        <a:pt x="5333" y="4411"/>
                      </a:lnTo>
                      <a:lnTo>
                        <a:pt x="5333" y="4407"/>
                      </a:lnTo>
                      <a:lnTo>
                        <a:pt x="5333" y="4405"/>
                      </a:lnTo>
                      <a:lnTo>
                        <a:pt x="5332" y="4401"/>
                      </a:lnTo>
                      <a:lnTo>
                        <a:pt x="5329" y="4398"/>
                      </a:lnTo>
                      <a:lnTo>
                        <a:pt x="5324" y="4394"/>
                      </a:lnTo>
                      <a:lnTo>
                        <a:pt x="5319" y="4392"/>
                      </a:lnTo>
                      <a:lnTo>
                        <a:pt x="5316" y="4393"/>
                      </a:lnTo>
                      <a:lnTo>
                        <a:pt x="5314" y="4394"/>
                      </a:lnTo>
                      <a:lnTo>
                        <a:pt x="5310" y="4397"/>
                      </a:lnTo>
                      <a:lnTo>
                        <a:pt x="5308" y="4399"/>
                      </a:lnTo>
                      <a:lnTo>
                        <a:pt x="5306" y="4402"/>
                      </a:lnTo>
                      <a:lnTo>
                        <a:pt x="5306" y="4406"/>
                      </a:lnTo>
                      <a:lnTo>
                        <a:pt x="5306" y="4409"/>
                      </a:lnTo>
                      <a:lnTo>
                        <a:pt x="5307" y="4411"/>
                      </a:lnTo>
                      <a:lnTo>
                        <a:pt x="5312" y="4414"/>
                      </a:lnTo>
                      <a:lnTo>
                        <a:pt x="5317" y="4415"/>
                      </a:lnTo>
                      <a:lnTo>
                        <a:pt x="5315" y="4418"/>
                      </a:lnTo>
                      <a:lnTo>
                        <a:pt x="5312" y="4422"/>
                      </a:lnTo>
                      <a:lnTo>
                        <a:pt x="5310" y="4425"/>
                      </a:lnTo>
                      <a:lnTo>
                        <a:pt x="5310" y="4429"/>
                      </a:lnTo>
                      <a:lnTo>
                        <a:pt x="5314" y="4433"/>
                      </a:lnTo>
                      <a:lnTo>
                        <a:pt x="5317" y="4436"/>
                      </a:lnTo>
                      <a:lnTo>
                        <a:pt x="5323" y="4437"/>
                      </a:lnTo>
                      <a:lnTo>
                        <a:pt x="5329" y="4438"/>
                      </a:lnTo>
                      <a:close/>
                      <a:moveTo>
                        <a:pt x="5542" y="4512"/>
                      </a:moveTo>
                      <a:lnTo>
                        <a:pt x="5548" y="4511"/>
                      </a:lnTo>
                      <a:lnTo>
                        <a:pt x="5556" y="4511"/>
                      </a:lnTo>
                      <a:lnTo>
                        <a:pt x="5562" y="4510"/>
                      </a:lnTo>
                      <a:lnTo>
                        <a:pt x="5570" y="4512"/>
                      </a:lnTo>
                      <a:lnTo>
                        <a:pt x="5573" y="4516"/>
                      </a:lnTo>
                      <a:lnTo>
                        <a:pt x="5575" y="4521"/>
                      </a:lnTo>
                      <a:lnTo>
                        <a:pt x="5577" y="4526"/>
                      </a:lnTo>
                      <a:lnTo>
                        <a:pt x="5574" y="4530"/>
                      </a:lnTo>
                      <a:lnTo>
                        <a:pt x="5574" y="4536"/>
                      </a:lnTo>
                      <a:lnTo>
                        <a:pt x="5573" y="4539"/>
                      </a:lnTo>
                      <a:lnTo>
                        <a:pt x="5572" y="4543"/>
                      </a:lnTo>
                      <a:lnTo>
                        <a:pt x="5569" y="4549"/>
                      </a:lnTo>
                      <a:lnTo>
                        <a:pt x="5562" y="4555"/>
                      </a:lnTo>
                      <a:lnTo>
                        <a:pt x="5556" y="4561"/>
                      </a:lnTo>
                      <a:lnTo>
                        <a:pt x="5548" y="4571"/>
                      </a:lnTo>
                      <a:lnTo>
                        <a:pt x="5542" y="4580"/>
                      </a:lnTo>
                      <a:lnTo>
                        <a:pt x="5534" y="4582"/>
                      </a:lnTo>
                      <a:lnTo>
                        <a:pt x="5525" y="4582"/>
                      </a:lnTo>
                      <a:lnTo>
                        <a:pt x="5516" y="4581"/>
                      </a:lnTo>
                      <a:lnTo>
                        <a:pt x="5508" y="4580"/>
                      </a:lnTo>
                      <a:lnTo>
                        <a:pt x="5504" y="4580"/>
                      </a:lnTo>
                      <a:lnTo>
                        <a:pt x="5499" y="4580"/>
                      </a:lnTo>
                      <a:lnTo>
                        <a:pt x="5495" y="4578"/>
                      </a:lnTo>
                      <a:lnTo>
                        <a:pt x="5494" y="4576"/>
                      </a:lnTo>
                      <a:lnTo>
                        <a:pt x="5502" y="4564"/>
                      </a:lnTo>
                      <a:lnTo>
                        <a:pt x="5508" y="4552"/>
                      </a:lnTo>
                      <a:lnTo>
                        <a:pt x="5516" y="4541"/>
                      </a:lnTo>
                      <a:lnTo>
                        <a:pt x="5522" y="4530"/>
                      </a:lnTo>
                      <a:lnTo>
                        <a:pt x="5526" y="4524"/>
                      </a:lnTo>
                      <a:lnTo>
                        <a:pt x="5530" y="4520"/>
                      </a:lnTo>
                      <a:lnTo>
                        <a:pt x="5535" y="4516"/>
                      </a:lnTo>
                      <a:lnTo>
                        <a:pt x="5542" y="4512"/>
                      </a:lnTo>
                      <a:close/>
                      <a:moveTo>
                        <a:pt x="5415" y="4120"/>
                      </a:moveTo>
                      <a:lnTo>
                        <a:pt x="5434" y="4126"/>
                      </a:lnTo>
                      <a:lnTo>
                        <a:pt x="5448" y="4131"/>
                      </a:lnTo>
                      <a:lnTo>
                        <a:pt x="5441" y="4134"/>
                      </a:lnTo>
                      <a:lnTo>
                        <a:pt x="5434" y="4135"/>
                      </a:lnTo>
                      <a:lnTo>
                        <a:pt x="5425" y="4135"/>
                      </a:lnTo>
                      <a:lnTo>
                        <a:pt x="5415" y="4135"/>
                      </a:lnTo>
                      <a:lnTo>
                        <a:pt x="5408" y="4135"/>
                      </a:lnTo>
                      <a:lnTo>
                        <a:pt x="5399" y="4133"/>
                      </a:lnTo>
                      <a:lnTo>
                        <a:pt x="5390" y="4130"/>
                      </a:lnTo>
                      <a:lnTo>
                        <a:pt x="5382" y="4126"/>
                      </a:lnTo>
                      <a:lnTo>
                        <a:pt x="5390" y="4122"/>
                      </a:lnTo>
                      <a:lnTo>
                        <a:pt x="5399" y="4121"/>
                      </a:lnTo>
                      <a:lnTo>
                        <a:pt x="5408" y="4121"/>
                      </a:lnTo>
                      <a:lnTo>
                        <a:pt x="5415" y="4120"/>
                      </a:lnTo>
                      <a:close/>
                      <a:moveTo>
                        <a:pt x="5389" y="4051"/>
                      </a:moveTo>
                      <a:lnTo>
                        <a:pt x="5403" y="4056"/>
                      </a:lnTo>
                      <a:lnTo>
                        <a:pt x="5417" y="4063"/>
                      </a:lnTo>
                      <a:lnTo>
                        <a:pt x="5425" y="4066"/>
                      </a:lnTo>
                      <a:lnTo>
                        <a:pt x="5430" y="4072"/>
                      </a:lnTo>
                      <a:lnTo>
                        <a:pt x="5435" y="4078"/>
                      </a:lnTo>
                      <a:lnTo>
                        <a:pt x="5441" y="4085"/>
                      </a:lnTo>
                      <a:lnTo>
                        <a:pt x="5441" y="4087"/>
                      </a:lnTo>
                      <a:lnTo>
                        <a:pt x="5438" y="4090"/>
                      </a:lnTo>
                      <a:lnTo>
                        <a:pt x="5434" y="4091"/>
                      </a:lnTo>
                      <a:lnTo>
                        <a:pt x="5428" y="4092"/>
                      </a:lnTo>
                      <a:lnTo>
                        <a:pt x="5415" y="4091"/>
                      </a:lnTo>
                      <a:lnTo>
                        <a:pt x="5403" y="4090"/>
                      </a:lnTo>
                      <a:lnTo>
                        <a:pt x="5400" y="4078"/>
                      </a:lnTo>
                      <a:lnTo>
                        <a:pt x="5398" y="4065"/>
                      </a:lnTo>
                      <a:lnTo>
                        <a:pt x="5389" y="4064"/>
                      </a:lnTo>
                      <a:lnTo>
                        <a:pt x="5378" y="4061"/>
                      </a:lnTo>
                      <a:lnTo>
                        <a:pt x="5380" y="4057"/>
                      </a:lnTo>
                      <a:lnTo>
                        <a:pt x="5382" y="4055"/>
                      </a:lnTo>
                      <a:lnTo>
                        <a:pt x="5385" y="4052"/>
                      </a:lnTo>
                      <a:lnTo>
                        <a:pt x="5389" y="4051"/>
                      </a:lnTo>
                      <a:close/>
                      <a:moveTo>
                        <a:pt x="5148" y="4504"/>
                      </a:moveTo>
                      <a:lnTo>
                        <a:pt x="5150" y="4508"/>
                      </a:lnTo>
                      <a:lnTo>
                        <a:pt x="5150" y="4514"/>
                      </a:lnTo>
                      <a:lnTo>
                        <a:pt x="5149" y="4520"/>
                      </a:lnTo>
                      <a:lnTo>
                        <a:pt x="5148" y="4526"/>
                      </a:lnTo>
                      <a:lnTo>
                        <a:pt x="5145" y="4534"/>
                      </a:lnTo>
                      <a:lnTo>
                        <a:pt x="5141" y="4541"/>
                      </a:lnTo>
                      <a:lnTo>
                        <a:pt x="5137" y="4549"/>
                      </a:lnTo>
                      <a:lnTo>
                        <a:pt x="5131" y="4554"/>
                      </a:lnTo>
                      <a:lnTo>
                        <a:pt x="5127" y="4555"/>
                      </a:lnTo>
                      <a:lnTo>
                        <a:pt x="5123" y="4554"/>
                      </a:lnTo>
                      <a:lnTo>
                        <a:pt x="5119" y="4552"/>
                      </a:lnTo>
                      <a:lnTo>
                        <a:pt x="5118" y="4549"/>
                      </a:lnTo>
                      <a:lnTo>
                        <a:pt x="5119" y="4541"/>
                      </a:lnTo>
                      <a:lnTo>
                        <a:pt x="5123" y="4533"/>
                      </a:lnTo>
                      <a:lnTo>
                        <a:pt x="5127" y="4525"/>
                      </a:lnTo>
                      <a:lnTo>
                        <a:pt x="5131" y="4517"/>
                      </a:lnTo>
                      <a:lnTo>
                        <a:pt x="5135" y="4514"/>
                      </a:lnTo>
                      <a:lnTo>
                        <a:pt x="5137" y="4507"/>
                      </a:lnTo>
                      <a:lnTo>
                        <a:pt x="5140" y="4506"/>
                      </a:lnTo>
                      <a:lnTo>
                        <a:pt x="5142" y="4504"/>
                      </a:lnTo>
                      <a:lnTo>
                        <a:pt x="5145" y="4503"/>
                      </a:lnTo>
                      <a:lnTo>
                        <a:pt x="5148" y="4504"/>
                      </a:lnTo>
                      <a:close/>
                      <a:moveTo>
                        <a:pt x="4930" y="4226"/>
                      </a:moveTo>
                      <a:lnTo>
                        <a:pt x="4928" y="4230"/>
                      </a:lnTo>
                      <a:lnTo>
                        <a:pt x="4928" y="4236"/>
                      </a:lnTo>
                      <a:lnTo>
                        <a:pt x="4930" y="4243"/>
                      </a:lnTo>
                      <a:lnTo>
                        <a:pt x="4930" y="4250"/>
                      </a:lnTo>
                      <a:lnTo>
                        <a:pt x="4940" y="4245"/>
                      </a:lnTo>
                      <a:lnTo>
                        <a:pt x="4943" y="4241"/>
                      </a:lnTo>
                      <a:lnTo>
                        <a:pt x="4945" y="4238"/>
                      </a:lnTo>
                      <a:lnTo>
                        <a:pt x="4948" y="4232"/>
                      </a:lnTo>
                      <a:lnTo>
                        <a:pt x="4948" y="4226"/>
                      </a:lnTo>
                      <a:lnTo>
                        <a:pt x="4944" y="4222"/>
                      </a:lnTo>
                      <a:lnTo>
                        <a:pt x="4940" y="4221"/>
                      </a:lnTo>
                      <a:lnTo>
                        <a:pt x="4935" y="4222"/>
                      </a:lnTo>
                      <a:lnTo>
                        <a:pt x="4930" y="4226"/>
                      </a:lnTo>
                      <a:close/>
                      <a:moveTo>
                        <a:pt x="5089" y="4009"/>
                      </a:moveTo>
                      <a:lnTo>
                        <a:pt x="5102" y="4009"/>
                      </a:lnTo>
                      <a:lnTo>
                        <a:pt x="5115" y="4009"/>
                      </a:lnTo>
                      <a:lnTo>
                        <a:pt x="5128" y="4012"/>
                      </a:lnTo>
                      <a:lnTo>
                        <a:pt x="5140" y="4015"/>
                      </a:lnTo>
                      <a:lnTo>
                        <a:pt x="5142" y="4020"/>
                      </a:lnTo>
                      <a:lnTo>
                        <a:pt x="5145" y="4026"/>
                      </a:lnTo>
                      <a:lnTo>
                        <a:pt x="5146" y="4034"/>
                      </a:lnTo>
                      <a:lnTo>
                        <a:pt x="5145" y="4039"/>
                      </a:lnTo>
                      <a:lnTo>
                        <a:pt x="5137" y="4041"/>
                      </a:lnTo>
                      <a:lnTo>
                        <a:pt x="5131" y="4041"/>
                      </a:lnTo>
                      <a:lnTo>
                        <a:pt x="5123" y="4039"/>
                      </a:lnTo>
                      <a:lnTo>
                        <a:pt x="5116" y="4038"/>
                      </a:lnTo>
                      <a:lnTo>
                        <a:pt x="5105" y="4033"/>
                      </a:lnTo>
                      <a:lnTo>
                        <a:pt x="5093" y="4029"/>
                      </a:lnTo>
                      <a:lnTo>
                        <a:pt x="5091" y="4028"/>
                      </a:lnTo>
                      <a:lnTo>
                        <a:pt x="5087" y="4024"/>
                      </a:lnTo>
                      <a:lnTo>
                        <a:pt x="5084" y="4019"/>
                      </a:lnTo>
                      <a:lnTo>
                        <a:pt x="5084" y="4015"/>
                      </a:lnTo>
                      <a:lnTo>
                        <a:pt x="5083" y="4013"/>
                      </a:lnTo>
                      <a:lnTo>
                        <a:pt x="5083" y="4012"/>
                      </a:lnTo>
                      <a:lnTo>
                        <a:pt x="5083" y="4011"/>
                      </a:lnTo>
                      <a:lnTo>
                        <a:pt x="5084" y="4009"/>
                      </a:lnTo>
                      <a:lnTo>
                        <a:pt x="5087" y="4009"/>
                      </a:lnTo>
                      <a:lnTo>
                        <a:pt x="5089" y="4009"/>
                      </a:lnTo>
                      <a:close/>
                      <a:moveTo>
                        <a:pt x="5056" y="4125"/>
                      </a:moveTo>
                      <a:lnTo>
                        <a:pt x="5050" y="4126"/>
                      </a:lnTo>
                      <a:lnTo>
                        <a:pt x="5046" y="4127"/>
                      </a:lnTo>
                      <a:lnTo>
                        <a:pt x="5045" y="4129"/>
                      </a:lnTo>
                      <a:lnTo>
                        <a:pt x="5044" y="4129"/>
                      </a:lnTo>
                      <a:lnTo>
                        <a:pt x="5044" y="4130"/>
                      </a:lnTo>
                      <a:lnTo>
                        <a:pt x="5045" y="4130"/>
                      </a:lnTo>
                      <a:lnTo>
                        <a:pt x="5050" y="4135"/>
                      </a:lnTo>
                      <a:lnTo>
                        <a:pt x="5056" y="4138"/>
                      </a:lnTo>
                      <a:lnTo>
                        <a:pt x="5059" y="4139"/>
                      </a:lnTo>
                      <a:lnTo>
                        <a:pt x="5063" y="4139"/>
                      </a:lnTo>
                      <a:lnTo>
                        <a:pt x="5070" y="4142"/>
                      </a:lnTo>
                      <a:lnTo>
                        <a:pt x="5075" y="4142"/>
                      </a:lnTo>
                      <a:lnTo>
                        <a:pt x="5079" y="4142"/>
                      </a:lnTo>
                      <a:lnTo>
                        <a:pt x="5083" y="4139"/>
                      </a:lnTo>
                      <a:lnTo>
                        <a:pt x="5085" y="4136"/>
                      </a:lnTo>
                      <a:lnTo>
                        <a:pt x="5085" y="4133"/>
                      </a:lnTo>
                      <a:lnTo>
                        <a:pt x="5085" y="4129"/>
                      </a:lnTo>
                      <a:lnTo>
                        <a:pt x="5083" y="4125"/>
                      </a:lnTo>
                      <a:lnTo>
                        <a:pt x="5076" y="4123"/>
                      </a:lnTo>
                      <a:lnTo>
                        <a:pt x="5069" y="4123"/>
                      </a:lnTo>
                      <a:lnTo>
                        <a:pt x="5062" y="4125"/>
                      </a:lnTo>
                      <a:lnTo>
                        <a:pt x="5056" y="4125"/>
                      </a:lnTo>
                      <a:close/>
                      <a:moveTo>
                        <a:pt x="4953" y="4197"/>
                      </a:moveTo>
                      <a:lnTo>
                        <a:pt x="4958" y="4196"/>
                      </a:lnTo>
                      <a:lnTo>
                        <a:pt x="4965" y="4196"/>
                      </a:lnTo>
                      <a:lnTo>
                        <a:pt x="4971" y="4196"/>
                      </a:lnTo>
                      <a:lnTo>
                        <a:pt x="4976" y="4196"/>
                      </a:lnTo>
                      <a:lnTo>
                        <a:pt x="4988" y="4199"/>
                      </a:lnTo>
                      <a:lnTo>
                        <a:pt x="5000" y="4203"/>
                      </a:lnTo>
                      <a:lnTo>
                        <a:pt x="5010" y="4205"/>
                      </a:lnTo>
                      <a:lnTo>
                        <a:pt x="5018" y="4208"/>
                      </a:lnTo>
                      <a:lnTo>
                        <a:pt x="5024" y="4203"/>
                      </a:lnTo>
                      <a:lnTo>
                        <a:pt x="5032" y="4197"/>
                      </a:lnTo>
                      <a:lnTo>
                        <a:pt x="5052" y="4206"/>
                      </a:lnTo>
                      <a:lnTo>
                        <a:pt x="5069" y="4215"/>
                      </a:lnTo>
                      <a:lnTo>
                        <a:pt x="5075" y="4218"/>
                      </a:lnTo>
                      <a:lnTo>
                        <a:pt x="5081" y="4218"/>
                      </a:lnTo>
                      <a:lnTo>
                        <a:pt x="5087" y="4217"/>
                      </a:lnTo>
                      <a:lnTo>
                        <a:pt x="5092" y="4215"/>
                      </a:lnTo>
                      <a:lnTo>
                        <a:pt x="5098" y="4223"/>
                      </a:lnTo>
                      <a:lnTo>
                        <a:pt x="5102" y="4231"/>
                      </a:lnTo>
                      <a:lnTo>
                        <a:pt x="5105" y="4239"/>
                      </a:lnTo>
                      <a:lnTo>
                        <a:pt x="5106" y="4248"/>
                      </a:lnTo>
                      <a:lnTo>
                        <a:pt x="5107" y="4252"/>
                      </a:lnTo>
                      <a:lnTo>
                        <a:pt x="5107" y="4257"/>
                      </a:lnTo>
                      <a:lnTo>
                        <a:pt x="5105" y="4261"/>
                      </a:lnTo>
                      <a:lnTo>
                        <a:pt x="5101" y="4262"/>
                      </a:lnTo>
                      <a:lnTo>
                        <a:pt x="5097" y="4263"/>
                      </a:lnTo>
                      <a:lnTo>
                        <a:pt x="5094" y="4263"/>
                      </a:lnTo>
                      <a:lnTo>
                        <a:pt x="5091" y="4262"/>
                      </a:lnTo>
                      <a:lnTo>
                        <a:pt x="5088" y="4261"/>
                      </a:lnTo>
                      <a:lnTo>
                        <a:pt x="5083" y="4257"/>
                      </a:lnTo>
                      <a:lnTo>
                        <a:pt x="5078" y="4253"/>
                      </a:lnTo>
                      <a:lnTo>
                        <a:pt x="5059" y="4244"/>
                      </a:lnTo>
                      <a:lnTo>
                        <a:pt x="5041" y="4234"/>
                      </a:lnTo>
                      <a:lnTo>
                        <a:pt x="5039" y="4234"/>
                      </a:lnTo>
                      <a:lnTo>
                        <a:pt x="5037" y="4234"/>
                      </a:lnTo>
                      <a:lnTo>
                        <a:pt x="5035" y="4234"/>
                      </a:lnTo>
                      <a:lnTo>
                        <a:pt x="5032" y="4235"/>
                      </a:lnTo>
                      <a:lnTo>
                        <a:pt x="5027" y="4238"/>
                      </a:lnTo>
                      <a:lnTo>
                        <a:pt x="5022" y="4239"/>
                      </a:lnTo>
                      <a:lnTo>
                        <a:pt x="5006" y="4236"/>
                      </a:lnTo>
                      <a:lnTo>
                        <a:pt x="4991" y="4234"/>
                      </a:lnTo>
                      <a:lnTo>
                        <a:pt x="4987" y="4236"/>
                      </a:lnTo>
                      <a:lnTo>
                        <a:pt x="4983" y="4239"/>
                      </a:lnTo>
                      <a:lnTo>
                        <a:pt x="4982" y="4240"/>
                      </a:lnTo>
                      <a:lnTo>
                        <a:pt x="4980" y="4240"/>
                      </a:lnTo>
                      <a:lnTo>
                        <a:pt x="4978" y="4240"/>
                      </a:lnTo>
                      <a:lnTo>
                        <a:pt x="4976" y="4239"/>
                      </a:lnTo>
                      <a:lnTo>
                        <a:pt x="4967" y="4235"/>
                      </a:lnTo>
                      <a:lnTo>
                        <a:pt x="4960" y="4230"/>
                      </a:lnTo>
                      <a:lnTo>
                        <a:pt x="4953" y="4223"/>
                      </a:lnTo>
                      <a:lnTo>
                        <a:pt x="4948" y="4215"/>
                      </a:lnTo>
                      <a:lnTo>
                        <a:pt x="4948" y="4212"/>
                      </a:lnTo>
                      <a:lnTo>
                        <a:pt x="4949" y="4206"/>
                      </a:lnTo>
                      <a:lnTo>
                        <a:pt x="4951" y="4203"/>
                      </a:lnTo>
                      <a:lnTo>
                        <a:pt x="4953" y="4197"/>
                      </a:lnTo>
                      <a:close/>
                      <a:moveTo>
                        <a:pt x="4926" y="4043"/>
                      </a:moveTo>
                      <a:lnTo>
                        <a:pt x="4926" y="4048"/>
                      </a:lnTo>
                      <a:lnTo>
                        <a:pt x="4926" y="4057"/>
                      </a:lnTo>
                      <a:lnTo>
                        <a:pt x="4922" y="4061"/>
                      </a:lnTo>
                      <a:lnTo>
                        <a:pt x="4918" y="4061"/>
                      </a:lnTo>
                      <a:lnTo>
                        <a:pt x="4916" y="4061"/>
                      </a:lnTo>
                      <a:lnTo>
                        <a:pt x="4914" y="4057"/>
                      </a:lnTo>
                      <a:lnTo>
                        <a:pt x="4912" y="4054"/>
                      </a:lnTo>
                      <a:lnTo>
                        <a:pt x="4912" y="4048"/>
                      </a:lnTo>
                      <a:lnTo>
                        <a:pt x="4912" y="4042"/>
                      </a:lnTo>
                      <a:lnTo>
                        <a:pt x="4914" y="4038"/>
                      </a:lnTo>
                      <a:lnTo>
                        <a:pt x="4914" y="4037"/>
                      </a:lnTo>
                      <a:lnTo>
                        <a:pt x="4916" y="4035"/>
                      </a:lnTo>
                      <a:lnTo>
                        <a:pt x="4917" y="4035"/>
                      </a:lnTo>
                      <a:lnTo>
                        <a:pt x="4918" y="4037"/>
                      </a:lnTo>
                      <a:lnTo>
                        <a:pt x="4922" y="4039"/>
                      </a:lnTo>
                      <a:lnTo>
                        <a:pt x="4926" y="4043"/>
                      </a:lnTo>
                      <a:close/>
                      <a:moveTo>
                        <a:pt x="4978" y="3841"/>
                      </a:moveTo>
                      <a:lnTo>
                        <a:pt x="4982" y="3844"/>
                      </a:lnTo>
                      <a:lnTo>
                        <a:pt x="4983" y="3846"/>
                      </a:lnTo>
                      <a:lnTo>
                        <a:pt x="4984" y="3850"/>
                      </a:lnTo>
                      <a:lnTo>
                        <a:pt x="4986" y="3854"/>
                      </a:lnTo>
                      <a:lnTo>
                        <a:pt x="4986" y="3862"/>
                      </a:lnTo>
                      <a:lnTo>
                        <a:pt x="4983" y="3871"/>
                      </a:lnTo>
                      <a:lnTo>
                        <a:pt x="4980" y="3873"/>
                      </a:lnTo>
                      <a:lnTo>
                        <a:pt x="4976" y="3876"/>
                      </a:lnTo>
                      <a:lnTo>
                        <a:pt x="4970" y="3876"/>
                      </a:lnTo>
                      <a:lnTo>
                        <a:pt x="4966" y="3875"/>
                      </a:lnTo>
                      <a:lnTo>
                        <a:pt x="4962" y="3873"/>
                      </a:lnTo>
                      <a:lnTo>
                        <a:pt x="4961" y="3871"/>
                      </a:lnTo>
                      <a:lnTo>
                        <a:pt x="4961" y="3868"/>
                      </a:lnTo>
                      <a:lnTo>
                        <a:pt x="4961" y="3864"/>
                      </a:lnTo>
                      <a:lnTo>
                        <a:pt x="4962" y="3858"/>
                      </a:lnTo>
                      <a:lnTo>
                        <a:pt x="4966" y="3851"/>
                      </a:lnTo>
                      <a:lnTo>
                        <a:pt x="4967" y="3846"/>
                      </a:lnTo>
                      <a:lnTo>
                        <a:pt x="4970" y="3842"/>
                      </a:lnTo>
                      <a:lnTo>
                        <a:pt x="4973" y="3841"/>
                      </a:lnTo>
                      <a:lnTo>
                        <a:pt x="4975" y="3840"/>
                      </a:lnTo>
                      <a:lnTo>
                        <a:pt x="4976" y="3840"/>
                      </a:lnTo>
                      <a:lnTo>
                        <a:pt x="4978" y="3841"/>
                      </a:lnTo>
                      <a:close/>
                      <a:moveTo>
                        <a:pt x="4947" y="3868"/>
                      </a:moveTo>
                      <a:lnTo>
                        <a:pt x="4940" y="3880"/>
                      </a:lnTo>
                      <a:lnTo>
                        <a:pt x="4934" y="3888"/>
                      </a:lnTo>
                      <a:lnTo>
                        <a:pt x="4939" y="3903"/>
                      </a:lnTo>
                      <a:lnTo>
                        <a:pt x="4941" y="3915"/>
                      </a:lnTo>
                      <a:lnTo>
                        <a:pt x="4932" y="3930"/>
                      </a:lnTo>
                      <a:lnTo>
                        <a:pt x="4923" y="3947"/>
                      </a:lnTo>
                      <a:lnTo>
                        <a:pt x="4926" y="3950"/>
                      </a:lnTo>
                      <a:lnTo>
                        <a:pt x="4931" y="3954"/>
                      </a:lnTo>
                      <a:lnTo>
                        <a:pt x="4936" y="3955"/>
                      </a:lnTo>
                      <a:lnTo>
                        <a:pt x="4941" y="3956"/>
                      </a:lnTo>
                      <a:lnTo>
                        <a:pt x="4948" y="3941"/>
                      </a:lnTo>
                      <a:lnTo>
                        <a:pt x="4956" y="3929"/>
                      </a:lnTo>
                      <a:lnTo>
                        <a:pt x="4962" y="3921"/>
                      </a:lnTo>
                      <a:lnTo>
                        <a:pt x="4969" y="3914"/>
                      </a:lnTo>
                      <a:lnTo>
                        <a:pt x="4971" y="3911"/>
                      </a:lnTo>
                      <a:lnTo>
                        <a:pt x="4975" y="3910"/>
                      </a:lnTo>
                      <a:lnTo>
                        <a:pt x="4979" y="3910"/>
                      </a:lnTo>
                      <a:lnTo>
                        <a:pt x="4982" y="3911"/>
                      </a:lnTo>
                      <a:lnTo>
                        <a:pt x="4986" y="3911"/>
                      </a:lnTo>
                      <a:lnTo>
                        <a:pt x="4988" y="3914"/>
                      </a:lnTo>
                      <a:lnTo>
                        <a:pt x="4989" y="3919"/>
                      </a:lnTo>
                      <a:lnTo>
                        <a:pt x="4991" y="3923"/>
                      </a:lnTo>
                      <a:lnTo>
                        <a:pt x="4989" y="3933"/>
                      </a:lnTo>
                      <a:lnTo>
                        <a:pt x="4986" y="3942"/>
                      </a:lnTo>
                      <a:lnTo>
                        <a:pt x="4975" y="3947"/>
                      </a:lnTo>
                      <a:lnTo>
                        <a:pt x="4960" y="3951"/>
                      </a:lnTo>
                      <a:lnTo>
                        <a:pt x="4960" y="3958"/>
                      </a:lnTo>
                      <a:lnTo>
                        <a:pt x="4960" y="3962"/>
                      </a:lnTo>
                      <a:lnTo>
                        <a:pt x="4975" y="3972"/>
                      </a:lnTo>
                      <a:lnTo>
                        <a:pt x="4991" y="3984"/>
                      </a:lnTo>
                      <a:lnTo>
                        <a:pt x="4982" y="3984"/>
                      </a:lnTo>
                      <a:lnTo>
                        <a:pt x="4973" y="3982"/>
                      </a:lnTo>
                      <a:lnTo>
                        <a:pt x="4962" y="3980"/>
                      </a:lnTo>
                      <a:lnTo>
                        <a:pt x="4957" y="3978"/>
                      </a:lnTo>
                      <a:lnTo>
                        <a:pt x="4952" y="3978"/>
                      </a:lnTo>
                      <a:lnTo>
                        <a:pt x="4947" y="3978"/>
                      </a:lnTo>
                      <a:lnTo>
                        <a:pt x="4941" y="3980"/>
                      </a:lnTo>
                      <a:lnTo>
                        <a:pt x="4941" y="3989"/>
                      </a:lnTo>
                      <a:lnTo>
                        <a:pt x="4941" y="3998"/>
                      </a:lnTo>
                      <a:lnTo>
                        <a:pt x="4939" y="4012"/>
                      </a:lnTo>
                      <a:lnTo>
                        <a:pt x="4938" y="4025"/>
                      </a:lnTo>
                      <a:lnTo>
                        <a:pt x="4945" y="4035"/>
                      </a:lnTo>
                      <a:lnTo>
                        <a:pt x="4954" y="4044"/>
                      </a:lnTo>
                      <a:lnTo>
                        <a:pt x="4960" y="4050"/>
                      </a:lnTo>
                      <a:lnTo>
                        <a:pt x="4963" y="4055"/>
                      </a:lnTo>
                      <a:lnTo>
                        <a:pt x="4966" y="4060"/>
                      </a:lnTo>
                      <a:lnTo>
                        <a:pt x="4969" y="4066"/>
                      </a:lnTo>
                      <a:lnTo>
                        <a:pt x="4954" y="4063"/>
                      </a:lnTo>
                      <a:lnTo>
                        <a:pt x="4941" y="4057"/>
                      </a:lnTo>
                      <a:lnTo>
                        <a:pt x="4936" y="4047"/>
                      </a:lnTo>
                      <a:lnTo>
                        <a:pt x="4934" y="4037"/>
                      </a:lnTo>
                      <a:lnTo>
                        <a:pt x="4931" y="4026"/>
                      </a:lnTo>
                      <a:lnTo>
                        <a:pt x="4928" y="4016"/>
                      </a:lnTo>
                      <a:lnTo>
                        <a:pt x="4928" y="4009"/>
                      </a:lnTo>
                      <a:lnTo>
                        <a:pt x="4927" y="4003"/>
                      </a:lnTo>
                      <a:lnTo>
                        <a:pt x="4926" y="3995"/>
                      </a:lnTo>
                      <a:lnTo>
                        <a:pt x="4923" y="3989"/>
                      </a:lnTo>
                      <a:lnTo>
                        <a:pt x="4919" y="3968"/>
                      </a:lnTo>
                      <a:lnTo>
                        <a:pt x="4914" y="3951"/>
                      </a:lnTo>
                      <a:lnTo>
                        <a:pt x="4912" y="3938"/>
                      </a:lnTo>
                      <a:lnTo>
                        <a:pt x="4912" y="3924"/>
                      </a:lnTo>
                      <a:lnTo>
                        <a:pt x="4912" y="3910"/>
                      </a:lnTo>
                      <a:lnTo>
                        <a:pt x="4914" y="3895"/>
                      </a:lnTo>
                      <a:lnTo>
                        <a:pt x="4916" y="3892"/>
                      </a:lnTo>
                      <a:lnTo>
                        <a:pt x="4917" y="3886"/>
                      </a:lnTo>
                      <a:lnTo>
                        <a:pt x="4918" y="3882"/>
                      </a:lnTo>
                      <a:lnTo>
                        <a:pt x="4921" y="3879"/>
                      </a:lnTo>
                      <a:lnTo>
                        <a:pt x="4927" y="3871"/>
                      </a:lnTo>
                      <a:lnTo>
                        <a:pt x="4938" y="3863"/>
                      </a:lnTo>
                      <a:lnTo>
                        <a:pt x="4939" y="3863"/>
                      </a:lnTo>
                      <a:lnTo>
                        <a:pt x="4941" y="3864"/>
                      </a:lnTo>
                      <a:lnTo>
                        <a:pt x="4945" y="3866"/>
                      </a:lnTo>
                      <a:lnTo>
                        <a:pt x="4947" y="3868"/>
                      </a:lnTo>
                      <a:close/>
                      <a:moveTo>
                        <a:pt x="4927" y="4098"/>
                      </a:moveTo>
                      <a:lnTo>
                        <a:pt x="4941" y="4107"/>
                      </a:lnTo>
                      <a:lnTo>
                        <a:pt x="4956" y="4116"/>
                      </a:lnTo>
                      <a:lnTo>
                        <a:pt x="4956" y="4118"/>
                      </a:lnTo>
                      <a:lnTo>
                        <a:pt x="4953" y="4122"/>
                      </a:lnTo>
                      <a:lnTo>
                        <a:pt x="4951" y="4123"/>
                      </a:lnTo>
                      <a:lnTo>
                        <a:pt x="4947" y="4123"/>
                      </a:lnTo>
                      <a:lnTo>
                        <a:pt x="4935" y="4123"/>
                      </a:lnTo>
                      <a:lnTo>
                        <a:pt x="4922" y="4123"/>
                      </a:lnTo>
                      <a:lnTo>
                        <a:pt x="4910" y="4120"/>
                      </a:lnTo>
                      <a:lnTo>
                        <a:pt x="4903" y="4116"/>
                      </a:lnTo>
                      <a:lnTo>
                        <a:pt x="4903" y="4112"/>
                      </a:lnTo>
                      <a:lnTo>
                        <a:pt x="4905" y="4109"/>
                      </a:lnTo>
                      <a:lnTo>
                        <a:pt x="4908" y="4105"/>
                      </a:lnTo>
                      <a:lnTo>
                        <a:pt x="4912" y="4103"/>
                      </a:lnTo>
                      <a:lnTo>
                        <a:pt x="4919" y="4099"/>
                      </a:lnTo>
                      <a:lnTo>
                        <a:pt x="4927" y="4098"/>
                      </a:lnTo>
                      <a:close/>
                      <a:moveTo>
                        <a:pt x="4835" y="4226"/>
                      </a:moveTo>
                      <a:lnTo>
                        <a:pt x="4840" y="4222"/>
                      </a:lnTo>
                      <a:lnTo>
                        <a:pt x="4846" y="4221"/>
                      </a:lnTo>
                      <a:lnTo>
                        <a:pt x="4851" y="4218"/>
                      </a:lnTo>
                      <a:lnTo>
                        <a:pt x="4856" y="4218"/>
                      </a:lnTo>
                      <a:lnTo>
                        <a:pt x="4865" y="4218"/>
                      </a:lnTo>
                      <a:lnTo>
                        <a:pt x="4875" y="4221"/>
                      </a:lnTo>
                      <a:lnTo>
                        <a:pt x="4882" y="4221"/>
                      </a:lnTo>
                      <a:lnTo>
                        <a:pt x="4887" y="4222"/>
                      </a:lnTo>
                      <a:lnTo>
                        <a:pt x="4890" y="4225"/>
                      </a:lnTo>
                      <a:lnTo>
                        <a:pt x="4893" y="4231"/>
                      </a:lnTo>
                      <a:lnTo>
                        <a:pt x="4895" y="4232"/>
                      </a:lnTo>
                      <a:lnTo>
                        <a:pt x="4895" y="4234"/>
                      </a:lnTo>
                      <a:lnTo>
                        <a:pt x="4893" y="4235"/>
                      </a:lnTo>
                      <a:lnTo>
                        <a:pt x="4891" y="4235"/>
                      </a:lnTo>
                      <a:lnTo>
                        <a:pt x="4887" y="4238"/>
                      </a:lnTo>
                      <a:lnTo>
                        <a:pt x="4886" y="4240"/>
                      </a:lnTo>
                      <a:lnTo>
                        <a:pt x="4890" y="4244"/>
                      </a:lnTo>
                      <a:lnTo>
                        <a:pt x="4895" y="4248"/>
                      </a:lnTo>
                      <a:lnTo>
                        <a:pt x="4897" y="4250"/>
                      </a:lnTo>
                      <a:lnTo>
                        <a:pt x="4899" y="4253"/>
                      </a:lnTo>
                      <a:lnTo>
                        <a:pt x="4899" y="4256"/>
                      </a:lnTo>
                      <a:lnTo>
                        <a:pt x="4899" y="4260"/>
                      </a:lnTo>
                      <a:lnTo>
                        <a:pt x="4887" y="4266"/>
                      </a:lnTo>
                      <a:lnTo>
                        <a:pt x="4871" y="4274"/>
                      </a:lnTo>
                      <a:lnTo>
                        <a:pt x="4858" y="4270"/>
                      </a:lnTo>
                      <a:lnTo>
                        <a:pt x="4848" y="4265"/>
                      </a:lnTo>
                      <a:lnTo>
                        <a:pt x="4843" y="4262"/>
                      </a:lnTo>
                      <a:lnTo>
                        <a:pt x="4838" y="4258"/>
                      </a:lnTo>
                      <a:lnTo>
                        <a:pt x="4834" y="4254"/>
                      </a:lnTo>
                      <a:lnTo>
                        <a:pt x="4830" y="4249"/>
                      </a:lnTo>
                      <a:lnTo>
                        <a:pt x="4829" y="4248"/>
                      </a:lnTo>
                      <a:lnTo>
                        <a:pt x="4829" y="4244"/>
                      </a:lnTo>
                      <a:lnTo>
                        <a:pt x="4829" y="4241"/>
                      </a:lnTo>
                      <a:lnTo>
                        <a:pt x="4829" y="4238"/>
                      </a:lnTo>
                      <a:lnTo>
                        <a:pt x="4831" y="4231"/>
                      </a:lnTo>
                      <a:lnTo>
                        <a:pt x="4835" y="4226"/>
                      </a:lnTo>
                      <a:close/>
                      <a:moveTo>
                        <a:pt x="4799" y="4123"/>
                      </a:moveTo>
                      <a:lnTo>
                        <a:pt x="4799" y="4135"/>
                      </a:lnTo>
                      <a:lnTo>
                        <a:pt x="4813" y="4135"/>
                      </a:lnTo>
                      <a:lnTo>
                        <a:pt x="4827" y="4135"/>
                      </a:lnTo>
                      <a:lnTo>
                        <a:pt x="4843" y="4133"/>
                      </a:lnTo>
                      <a:lnTo>
                        <a:pt x="4856" y="4130"/>
                      </a:lnTo>
                      <a:lnTo>
                        <a:pt x="4843" y="4126"/>
                      </a:lnTo>
                      <a:lnTo>
                        <a:pt x="4827" y="4125"/>
                      </a:lnTo>
                      <a:lnTo>
                        <a:pt x="4813" y="4125"/>
                      </a:lnTo>
                      <a:lnTo>
                        <a:pt x="4799" y="4123"/>
                      </a:lnTo>
                      <a:close/>
                      <a:moveTo>
                        <a:pt x="4813" y="4528"/>
                      </a:moveTo>
                      <a:lnTo>
                        <a:pt x="4809" y="4529"/>
                      </a:lnTo>
                      <a:lnTo>
                        <a:pt x="4807" y="4532"/>
                      </a:lnTo>
                      <a:lnTo>
                        <a:pt x="4804" y="4536"/>
                      </a:lnTo>
                      <a:lnTo>
                        <a:pt x="4803" y="4538"/>
                      </a:lnTo>
                      <a:lnTo>
                        <a:pt x="4801" y="4542"/>
                      </a:lnTo>
                      <a:lnTo>
                        <a:pt x="4801" y="4545"/>
                      </a:lnTo>
                      <a:lnTo>
                        <a:pt x="4801" y="4547"/>
                      </a:lnTo>
                      <a:lnTo>
                        <a:pt x="4804" y="4550"/>
                      </a:lnTo>
                      <a:lnTo>
                        <a:pt x="4811" y="4549"/>
                      </a:lnTo>
                      <a:lnTo>
                        <a:pt x="4822" y="4545"/>
                      </a:lnTo>
                      <a:lnTo>
                        <a:pt x="4836" y="4547"/>
                      </a:lnTo>
                      <a:lnTo>
                        <a:pt x="4849" y="4550"/>
                      </a:lnTo>
                      <a:lnTo>
                        <a:pt x="4856" y="4546"/>
                      </a:lnTo>
                      <a:lnTo>
                        <a:pt x="4862" y="4542"/>
                      </a:lnTo>
                      <a:lnTo>
                        <a:pt x="4865" y="4541"/>
                      </a:lnTo>
                      <a:lnTo>
                        <a:pt x="4866" y="4538"/>
                      </a:lnTo>
                      <a:lnTo>
                        <a:pt x="4868" y="4536"/>
                      </a:lnTo>
                      <a:lnTo>
                        <a:pt x="4868" y="4532"/>
                      </a:lnTo>
                      <a:lnTo>
                        <a:pt x="4868" y="4530"/>
                      </a:lnTo>
                      <a:lnTo>
                        <a:pt x="4865" y="4529"/>
                      </a:lnTo>
                      <a:lnTo>
                        <a:pt x="4864" y="4529"/>
                      </a:lnTo>
                      <a:lnTo>
                        <a:pt x="4861" y="4528"/>
                      </a:lnTo>
                      <a:lnTo>
                        <a:pt x="4855" y="4528"/>
                      </a:lnTo>
                      <a:lnTo>
                        <a:pt x="4849" y="4528"/>
                      </a:lnTo>
                      <a:lnTo>
                        <a:pt x="4838" y="4530"/>
                      </a:lnTo>
                      <a:lnTo>
                        <a:pt x="4826" y="4532"/>
                      </a:lnTo>
                      <a:lnTo>
                        <a:pt x="4823" y="4530"/>
                      </a:lnTo>
                      <a:lnTo>
                        <a:pt x="4820" y="4528"/>
                      </a:lnTo>
                      <a:lnTo>
                        <a:pt x="4818" y="4526"/>
                      </a:lnTo>
                      <a:lnTo>
                        <a:pt x="4817" y="4526"/>
                      </a:lnTo>
                      <a:lnTo>
                        <a:pt x="4814" y="4526"/>
                      </a:lnTo>
                      <a:lnTo>
                        <a:pt x="4813" y="4528"/>
                      </a:lnTo>
                      <a:close/>
                      <a:moveTo>
                        <a:pt x="4899" y="4061"/>
                      </a:moveTo>
                      <a:lnTo>
                        <a:pt x="4897" y="4064"/>
                      </a:lnTo>
                      <a:lnTo>
                        <a:pt x="4895" y="4066"/>
                      </a:lnTo>
                      <a:lnTo>
                        <a:pt x="4895" y="4061"/>
                      </a:lnTo>
                      <a:lnTo>
                        <a:pt x="4895" y="4057"/>
                      </a:lnTo>
                      <a:lnTo>
                        <a:pt x="4895" y="4054"/>
                      </a:lnTo>
                      <a:lnTo>
                        <a:pt x="4899" y="4051"/>
                      </a:lnTo>
                      <a:lnTo>
                        <a:pt x="4900" y="4052"/>
                      </a:lnTo>
                      <a:lnTo>
                        <a:pt x="4900" y="4055"/>
                      </a:lnTo>
                      <a:lnTo>
                        <a:pt x="4899" y="4059"/>
                      </a:lnTo>
                      <a:lnTo>
                        <a:pt x="4899" y="4061"/>
                      </a:lnTo>
                      <a:close/>
                      <a:moveTo>
                        <a:pt x="4903" y="4034"/>
                      </a:moveTo>
                      <a:lnTo>
                        <a:pt x="4903" y="4038"/>
                      </a:lnTo>
                      <a:lnTo>
                        <a:pt x="4901" y="4039"/>
                      </a:lnTo>
                      <a:lnTo>
                        <a:pt x="4901" y="4039"/>
                      </a:lnTo>
                      <a:lnTo>
                        <a:pt x="4899" y="4039"/>
                      </a:lnTo>
                      <a:lnTo>
                        <a:pt x="4899" y="4039"/>
                      </a:lnTo>
                      <a:lnTo>
                        <a:pt x="4899" y="4034"/>
                      </a:lnTo>
                      <a:lnTo>
                        <a:pt x="4899" y="4031"/>
                      </a:lnTo>
                      <a:lnTo>
                        <a:pt x="4903" y="4029"/>
                      </a:lnTo>
                      <a:lnTo>
                        <a:pt x="4903" y="4034"/>
                      </a:lnTo>
                      <a:close/>
                      <a:moveTo>
                        <a:pt x="4914" y="4016"/>
                      </a:moveTo>
                      <a:lnTo>
                        <a:pt x="4914" y="4021"/>
                      </a:lnTo>
                      <a:lnTo>
                        <a:pt x="4910" y="4019"/>
                      </a:lnTo>
                      <a:lnTo>
                        <a:pt x="4910" y="4016"/>
                      </a:lnTo>
                      <a:lnTo>
                        <a:pt x="4910" y="4012"/>
                      </a:lnTo>
                      <a:lnTo>
                        <a:pt x="4910" y="4008"/>
                      </a:lnTo>
                      <a:lnTo>
                        <a:pt x="4912" y="4007"/>
                      </a:lnTo>
                      <a:lnTo>
                        <a:pt x="4914" y="4006"/>
                      </a:lnTo>
                      <a:lnTo>
                        <a:pt x="4916" y="4007"/>
                      </a:lnTo>
                      <a:lnTo>
                        <a:pt x="4916" y="4008"/>
                      </a:lnTo>
                      <a:lnTo>
                        <a:pt x="4914" y="4012"/>
                      </a:lnTo>
                      <a:lnTo>
                        <a:pt x="4914" y="4016"/>
                      </a:lnTo>
                      <a:close/>
                      <a:moveTo>
                        <a:pt x="4903" y="3959"/>
                      </a:moveTo>
                      <a:lnTo>
                        <a:pt x="4903" y="3962"/>
                      </a:lnTo>
                      <a:lnTo>
                        <a:pt x="4901" y="3963"/>
                      </a:lnTo>
                      <a:lnTo>
                        <a:pt x="4901" y="3963"/>
                      </a:lnTo>
                      <a:lnTo>
                        <a:pt x="4899" y="3963"/>
                      </a:lnTo>
                      <a:lnTo>
                        <a:pt x="4895" y="3962"/>
                      </a:lnTo>
                      <a:lnTo>
                        <a:pt x="4895" y="3959"/>
                      </a:lnTo>
                      <a:lnTo>
                        <a:pt x="4895" y="3958"/>
                      </a:lnTo>
                      <a:lnTo>
                        <a:pt x="4895" y="3956"/>
                      </a:lnTo>
                      <a:lnTo>
                        <a:pt x="4896" y="3955"/>
                      </a:lnTo>
                      <a:lnTo>
                        <a:pt x="4899" y="3955"/>
                      </a:lnTo>
                      <a:lnTo>
                        <a:pt x="4901" y="3958"/>
                      </a:lnTo>
                      <a:lnTo>
                        <a:pt x="4903" y="3959"/>
                      </a:lnTo>
                      <a:close/>
                      <a:moveTo>
                        <a:pt x="4910" y="3982"/>
                      </a:moveTo>
                      <a:lnTo>
                        <a:pt x="4908" y="3986"/>
                      </a:lnTo>
                      <a:lnTo>
                        <a:pt x="4904" y="3986"/>
                      </a:lnTo>
                      <a:lnTo>
                        <a:pt x="4899" y="3985"/>
                      </a:lnTo>
                      <a:lnTo>
                        <a:pt x="4899" y="3982"/>
                      </a:lnTo>
                      <a:lnTo>
                        <a:pt x="4899" y="3980"/>
                      </a:lnTo>
                      <a:lnTo>
                        <a:pt x="4899" y="3977"/>
                      </a:lnTo>
                      <a:lnTo>
                        <a:pt x="4901" y="3977"/>
                      </a:lnTo>
                      <a:lnTo>
                        <a:pt x="4904" y="3978"/>
                      </a:lnTo>
                      <a:lnTo>
                        <a:pt x="4909" y="3981"/>
                      </a:lnTo>
                      <a:lnTo>
                        <a:pt x="4910" y="3982"/>
                      </a:lnTo>
                      <a:close/>
                      <a:moveTo>
                        <a:pt x="5059" y="4043"/>
                      </a:moveTo>
                      <a:lnTo>
                        <a:pt x="5056" y="4047"/>
                      </a:lnTo>
                      <a:lnTo>
                        <a:pt x="5053" y="4044"/>
                      </a:lnTo>
                      <a:lnTo>
                        <a:pt x="5052" y="4043"/>
                      </a:lnTo>
                      <a:lnTo>
                        <a:pt x="5052" y="4039"/>
                      </a:lnTo>
                      <a:lnTo>
                        <a:pt x="5053" y="4035"/>
                      </a:lnTo>
                      <a:lnTo>
                        <a:pt x="5054" y="4033"/>
                      </a:lnTo>
                      <a:lnTo>
                        <a:pt x="5056" y="4031"/>
                      </a:lnTo>
                      <a:lnTo>
                        <a:pt x="5058" y="4033"/>
                      </a:lnTo>
                      <a:lnTo>
                        <a:pt x="5059" y="4035"/>
                      </a:lnTo>
                      <a:lnTo>
                        <a:pt x="5059" y="4039"/>
                      </a:lnTo>
                      <a:lnTo>
                        <a:pt x="5059" y="4043"/>
                      </a:lnTo>
                      <a:close/>
                      <a:moveTo>
                        <a:pt x="4936" y="4212"/>
                      </a:moveTo>
                      <a:lnTo>
                        <a:pt x="4932" y="4215"/>
                      </a:lnTo>
                      <a:lnTo>
                        <a:pt x="4931" y="4215"/>
                      </a:lnTo>
                      <a:lnTo>
                        <a:pt x="4928" y="4214"/>
                      </a:lnTo>
                      <a:lnTo>
                        <a:pt x="4927" y="4212"/>
                      </a:lnTo>
                      <a:lnTo>
                        <a:pt x="4928" y="4210"/>
                      </a:lnTo>
                      <a:lnTo>
                        <a:pt x="4931" y="4209"/>
                      </a:lnTo>
                      <a:lnTo>
                        <a:pt x="4931" y="4208"/>
                      </a:lnTo>
                      <a:lnTo>
                        <a:pt x="4932" y="4206"/>
                      </a:lnTo>
                      <a:lnTo>
                        <a:pt x="4934" y="4206"/>
                      </a:lnTo>
                      <a:lnTo>
                        <a:pt x="4936" y="4209"/>
                      </a:lnTo>
                      <a:lnTo>
                        <a:pt x="4938" y="4209"/>
                      </a:lnTo>
                      <a:lnTo>
                        <a:pt x="4938" y="4210"/>
                      </a:lnTo>
                      <a:lnTo>
                        <a:pt x="4936" y="4212"/>
                      </a:lnTo>
                      <a:lnTo>
                        <a:pt x="4936" y="4212"/>
                      </a:lnTo>
                      <a:close/>
                      <a:moveTo>
                        <a:pt x="5037" y="4564"/>
                      </a:moveTo>
                      <a:lnTo>
                        <a:pt x="5036" y="4567"/>
                      </a:lnTo>
                      <a:lnTo>
                        <a:pt x="5034" y="4569"/>
                      </a:lnTo>
                      <a:lnTo>
                        <a:pt x="5034" y="4564"/>
                      </a:lnTo>
                      <a:lnTo>
                        <a:pt x="5034" y="4559"/>
                      </a:lnTo>
                      <a:lnTo>
                        <a:pt x="5037" y="4554"/>
                      </a:lnTo>
                      <a:lnTo>
                        <a:pt x="5039" y="4558"/>
                      </a:lnTo>
                      <a:lnTo>
                        <a:pt x="5040" y="4560"/>
                      </a:lnTo>
                      <a:lnTo>
                        <a:pt x="5039" y="4563"/>
                      </a:lnTo>
                      <a:lnTo>
                        <a:pt x="5037" y="4564"/>
                      </a:lnTo>
                      <a:close/>
                      <a:moveTo>
                        <a:pt x="5034" y="4549"/>
                      </a:moveTo>
                      <a:lnTo>
                        <a:pt x="5031" y="4552"/>
                      </a:lnTo>
                      <a:lnTo>
                        <a:pt x="5030" y="4554"/>
                      </a:lnTo>
                      <a:lnTo>
                        <a:pt x="5030" y="4549"/>
                      </a:lnTo>
                      <a:lnTo>
                        <a:pt x="5030" y="4543"/>
                      </a:lnTo>
                      <a:lnTo>
                        <a:pt x="5030" y="4543"/>
                      </a:lnTo>
                      <a:lnTo>
                        <a:pt x="5031" y="4542"/>
                      </a:lnTo>
                      <a:lnTo>
                        <a:pt x="5032" y="4541"/>
                      </a:lnTo>
                      <a:lnTo>
                        <a:pt x="5034" y="4543"/>
                      </a:lnTo>
                      <a:lnTo>
                        <a:pt x="5035" y="4545"/>
                      </a:lnTo>
                      <a:lnTo>
                        <a:pt x="5035" y="4546"/>
                      </a:lnTo>
                      <a:lnTo>
                        <a:pt x="5034" y="4547"/>
                      </a:lnTo>
                      <a:lnTo>
                        <a:pt x="5034" y="4549"/>
                      </a:lnTo>
                      <a:close/>
                      <a:moveTo>
                        <a:pt x="4891" y="4558"/>
                      </a:moveTo>
                      <a:lnTo>
                        <a:pt x="4891" y="4559"/>
                      </a:lnTo>
                      <a:lnTo>
                        <a:pt x="4891" y="4560"/>
                      </a:lnTo>
                      <a:lnTo>
                        <a:pt x="4890" y="4561"/>
                      </a:lnTo>
                      <a:lnTo>
                        <a:pt x="4887" y="4561"/>
                      </a:lnTo>
                      <a:lnTo>
                        <a:pt x="4887" y="4558"/>
                      </a:lnTo>
                      <a:lnTo>
                        <a:pt x="4887" y="4554"/>
                      </a:lnTo>
                      <a:lnTo>
                        <a:pt x="4887" y="4554"/>
                      </a:lnTo>
                      <a:lnTo>
                        <a:pt x="4891" y="4555"/>
                      </a:lnTo>
                      <a:lnTo>
                        <a:pt x="4891" y="4558"/>
                      </a:lnTo>
                      <a:close/>
                      <a:moveTo>
                        <a:pt x="4963" y="4495"/>
                      </a:moveTo>
                      <a:lnTo>
                        <a:pt x="4965" y="4490"/>
                      </a:lnTo>
                      <a:lnTo>
                        <a:pt x="4967" y="4488"/>
                      </a:lnTo>
                      <a:lnTo>
                        <a:pt x="4970" y="4489"/>
                      </a:lnTo>
                      <a:lnTo>
                        <a:pt x="4971" y="4490"/>
                      </a:lnTo>
                      <a:lnTo>
                        <a:pt x="4971" y="4493"/>
                      </a:lnTo>
                      <a:lnTo>
                        <a:pt x="4971" y="4495"/>
                      </a:lnTo>
                      <a:lnTo>
                        <a:pt x="4971" y="4499"/>
                      </a:lnTo>
                      <a:lnTo>
                        <a:pt x="4971" y="4502"/>
                      </a:lnTo>
                      <a:lnTo>
                        <a:pt x="4970" y="4503"/>
                      </a:lnTo>
                      <a:lnTo>
                        <a:pt x="4967" y="4503"/>
                      </a:lnTo>
                      <a:lnTo>
                        <a:pt x="4966" y="4503"/>
                      </a:lnTo>
                      <a:lnTo>
                        <a:pt x="4965" y="4502"/>
                      </a:lnTo>
                      <a:lnTo>
                        <a:pt x="4965" y="4499"/>
                      </a:lnTo>
                      <a:lnTo>
                        <a:pt x="4963" y="4495"/>
                      </a:lnTo>
                      <a:close/>
                      <a:moveTo>
                        <a:pt x="5263" y="4297"/>
                      </a:moveTo>
                      <a:lnTo>
                        <a:pt x="5264" y="4297"/>
                      </a:lnTo>
                      <a:lnTo>
                        <a:pt x="5264" y="4298"/>
                      </a:lnTo>
                      <a:lnTo>
                        <a:pt x="5266" y="4300"/>
                      </a:lnTo>
                      <a:lnTo>
                        <a:pt x="5263" y="4300"/>
                      </a:lnTo>
                      <a:lnTo>
                        <a:pt x="5262" y="4304"/>
                      </a:lnTo>
                      <a:lnTo>
                        <a:pt x="5259" y="4304"/>
                      </a:lnTo>
                      <a:lnTo>
                        <a:pt x="5258" y="4301"/>
                      </a:lnTo>
                      <a:lnTo>
                        <a:pt x="5255" y="4297"/>
                      </a:lnTo>
                      <a:lnTo>
                        <a:pt x="5258" y="4297"/>
                      </a:lnTo>
                      <a:lnTo>
                        <a:pt x="5263" y="4297"/>
                      </a:lnTo>
                      <a:close/>
                      <a:moveTo>
                        <a:pt x="5346" y="4085"/>
                      </a:moveTo>
                      <a:lnTo>
                        <a:pt x="5346" y="4090"/>
                      </a:lnTo>
                      <a:lnTo>
                        <a:pt x="5343" y="4089"/>
                      </a:lnTo>
                      <a:lnTo>
                        <a:pt x="5341" y="4087"/>
                      </a:lnTo>
                      <a:lnTo>
                        <a:pt x="5341" y="4086"/>
                      </a:lnTo>
                      <a:lnTo>
                        <a:pt x="5341" y="4085"/>
                      </a:lnTo>
                      <a:lnTo>
                        <a:pt x="5341" y="4081"/>
                      </a:lnTo>
                      <a:lnTo>
                        <a:pt x="5341" y="4078"/>
                      </a:lnTo>
                      <a:lnTo>
                        <a:pt x="5343" y="4076"/>
                      </a:lnTo>
                      <a:lnTo>
                        <a:pt x="5346" y="4074"/>
                      </a:lnTo>
                      <a:lnTo>
                        <a:pt x="5347" y="4074"/>
                      </a:lnTo>
                      <a:lnTo>
                        <a:pt x="5349" y="4076"/>
                      </a:lnTo>
                      <a:lnTo>
                        <a:pt x="5349" y="4077"/>
                      </a:lnTo>
                      <a:lnTo>
                        <a:pt x="5349" y="4078"/>
                      </a:lnTo>
                      <a:lnTo>
                        <a:pt x="5347" y="4081"/>
                      </a:lnTo>
                      <a:lnTo>
                        <a:pt x="5346" y="4085"/>
                      </a:lnTo>
                      <a:close/>
                      <a:moveTo>
                        <a:pt x="5560" y="4580"/>
                      </a:moveTo>
                      <a:lnTo>
                        <a:pt x="5557" y="4580"/>
                      </a:lnTo>
                      <a:lnTo>
                        <a:pt x="5556" y="4576"/>
                      </a:lnTo>
                      <a:lnTo>
                        <a:pt x="5556" y="4574"/>
                      </a:lnTo>
                      <a:lnTo>
                        <a:pt x="5560" y="4572"/>
                      </a:lnTo>
                      <a:lnTo>
                        <a:pt x="5561" y="4573"/>
                      </a:lnTo>
                      <a:lnTo>
                        <a:pt x="5564" y="4576"/>
                      </a:lnTo>
                      <a:lnTo>
                        <a:pt x="5562" y="4578"/>
                      </a:lnTo>
                      <a:lnTo>
                        <a:pt x="5560" y="4580"/>
                      </a:lnTo>
                      <a:close/>
                      <a:moveTo>
                        <a:pt x="6474" y="4307"/>
                      </a:moveTo>
                      <a:lnTo>
                        <a:pt x="6474" y="4304"/>
                      </a:lnTo>
                      <a:lnTo>
                        <a:pt x="6480" y="4306"/>
                      </a:lnTo>
                      <a:lnTo>
                        <a:pt x="6482" y="4307"/>
                      </a:lnTo>
                      <a:lnTo>
                        <a:pt x="6482" y="4311"/>
                      </a:lnTo>
                      <a:lnTo>
                        <a:pt x="6477" y="4311"/>
                      </a:lnTo>
                      <a:lnTo>
                        <a:pt x="6475" y="4311"/>
                      </a:lnTo>
                      <a:lnTo>
                        <a:pt x="6474" y="4310"/>
                      </a:lnTo>
                      <a:lnTo>
                        <a:pt x="6474" y="4307"/>
                      </a:lnTo>
                      <a:close/>
                      <a:moveTo>
                        <a:pt x="6208" y="4094"/>
                      </a:moveTo>
                      <a:lnTo>
                        <a:pt x="6204" y="4094"/>
                      </a:lnTo>
                      <a:lnTo>
                        <a:pt x="6207" y="4090"/>
                      </a:lnTo>
                      <a:lnTo>
                        <a:pt x="6208" y="4090"/>
                      </a:lnTo>
                      <a:lnTo>
                        <a:pt x="6212" y="4090"/>
                      </a:lnTo>
                      <a:lnTo>
                        <a:pt x="6213" y="4090"/>
                      </a:lnTo>
                      <a:lnTo>
                        <a:pt x="6216" y="4091"/>
                      </a:lnTo>
                      <a:lnTo>
                        <a:pt x="6216" y="4094"/>
                      </a:lnTo>
                      <a:lnTo>
                        <a:pt x="6212" y="4094"/>
                      </a:lnTo>
                      <a:lnTo>
                        <a:pt x="6208" y="4094"/>
                      </a:lnTo>
                      <a:close/>
                      <a:moveTo>
                        <a:pt x="6235" y="4641"/>
                      </a:moveTo>
                      <a:lnTo>
                        <a:pt x="6231" y="4646"/>
                      </a:lnTo>
                      <a:lnTo>
                        <a:pt x="6229" y="4643"/>
                      </a:lnTo>
                      <a:lnTo>
                        <a:pt x="6228" y="4641"/>
                      </a:lnTo>
                      <a:lnTo>
                        <a:pt x="6228" y="4637"/>
                      </a:lnTo>
                      <a:lnTo>
                        <a:pt x="6229" y="4634"/>
                      </a:lnTo>
                      <a:lnTo>
                        <a:pt x="6229" y="4631"/>
                      </a:lnTo>
                      <a:lnTo>
                        <a:pt x="6231" y="4630"/>
                      </a:lnTo>
                      <a:lnTo>
                        <a:pt x="6235" y="4635"/>
                      </a:lnTo>
                      <a:lnTo>
                        <a:pt x="6235" y="4641"/>
                      </a:lnTo>
                      <a:close/>
                      <a:moveTo>
                        <a:pt x="6605" y="4541"/>
                      </a:moveTo>
                      <a:lnTo>
                        <a:pt x="6606" y="4542"/>
                      </a:lnTo>
                      <a:lnTo>
                        <a:pt x="6607" y="4543"/>
                      </a:lnTo>
                      <a:lnTo>
                        <a:pt x="6606" y="4545"/>
                      </a:lnTo>
                      <a:lnTo>
                        <a:pt x="6605" y="4546"/>
                      </a:lnTo>
                      <a:lnTo>
                        <a:pt x="6601" y="4543"/>
                      </a:lnTo>
                      <a:lnTo>
                        <a:pt x="6601" y="4541"/>
                      </a:lnTo>
                      <a:lnTo>
                        <a:pt x="6601" y="4536"/>
                      </a:lnTo>
                      <a:lnTo>
                        <a:pt x="6602" y="4534"/>
                      </a:lnTo>
                      <a:lnTo>
                        <a:pt x="6604" y="4534"/>
                      </a:lnTo>
                      <a:lnTo>
                        <a:pt x="6605" y="4537"/>
                      </a:lnTo>
                      <a:lnTo>
                        <a:pt x="6605" y="4541"/>
                      </a:lnTo>
                      <a:close/>
                      <a:moveTo>
                        <a:pt x="6654" y="4599"/>
                      </a:moveTo>
                      <a:lnTo>
                        <a:pt x="6658" y="4603"/>
                      </a:lnTo>
                      <a:lnTo>
                        <a:pt x="6658" y="4603"/>
                      </a:lnTo>
                      <a:lnTo>
                        <a:pt x="6655" y="4606"/>
                      </a:lnTo>
                      <a:lnTo>
                        <a:pt x="6654" y="4606"/>
                      </a:lnTo>
                      <a:lnTo>
                        <a:pt x="6653" y="4606"/>
                      </a:lnTo>
                      <a:lnTo>
                        <a:pt x="6650" y="4603"/>
                      </a:lnTo>
                      <a:lnTo>
                        <a:pt x="6650" y="4603"/>
                      </a:lnTo>
                      <a:lnTo>
                        <a:pt x="6649" y="4603"/>
                      </a:lnTo>
                      <a:lnTo>
                        <a:pt x="6649" y="4602"/>
                      </a:lnTo>
                      <a:lnTo>
                        <a:pt x="6650" y="4599"/>
                      </a:lnTo>
                      <a:lnTo>
                        <a:pt x="6652" y="4598"/>
                      </a:lnTo>
                      <a:lnTo>
                        <a:pt x="6653" y="4598"/>
                      </a:lnTo>
                      <a:lnTo>
                        <a:pt x="6654" y="4599"/>
                      </a:lnTo>
                      <a:lnTo>
                        <a:pt x="6654" y="4599"/>
                      </a:lnTo>
                      <a:close/>
                      <a:moveTo>
                        <a:pt x="6780" y="4590"/>
                      </a:moveTo>
                      <a:lnTo>
                        <a:pt x="6781" y="4590"/>
                      </a:lnTo>
                      <a:lnTo>
                        <a:pt x="6782" y="4593"/>
                      </a:lnTo>
                      <a:lnTo>
                        <a:pt x="6782" y="4594"/>
                      </a:lnTo>
                      <a:lnTo>
                        <a:pt x="6780" y="4595"/>
                      </a:lnTo>
                      <a:lnTo>
                        <a:pt x="6780" y="4596"/>
                      </a:lnTo>
                      <a:lnTo>
                        <a:pt x="6777" y="4596"/>
                      </a:lnTo>
                      <a:lnTo>
                        <a:pt x="6776" y="4595"/>
                      </a:lnTo>
                      <a:lnTo>
                        <a:pt x="6775" y="4595"/>
                      </a:lnTo>
                      <a:lnTo>
                        <a:pt x="6770" y="4590"/>
                      </a:lnTo>
                      <a:lnTo>
                        <a:pt x="6773" y="4587"/>
                      </a:lnTo>
                      <a:lnTo>
                        <a:pt x="6775" y="4587"/>
                      </a:lnTo>
                      <a:lnTo>
                        <a:pt x="6777" y="4589"/>
                      </a:lnTo>
                      <a:lnTo>
                        <a:pt x="6780" y="4590"/>
                      </a:lnTo>
                      <a:close/>
                      <a:moveTo>
                        <a:pt x="6554" y="4495"/>
                      </a:moveTo>
                      <a:lnTo>
                        <a:pt x="6549" y="4499"/>
                      </a:lnTo>
                      <a:lnTo>
                        <a:pt x="6545" y="4497"/>
                      </a:lnTo>
                      <a:lnTo>
                        <a:pt x="6544" y="4495"/>
                      </a:lnTo>
                      <a:lnTo>
                        <a:pt x="6543" y="4493"/>
                      </a:lnTo>
                      <a:lnTo>
                        <a:pt x="6543" y="4490"/>
                      </a:lnTo>
                      <a:lnTo>
                        <a:pt x="6549" y="4484"/>
                      </a:lnTo>
                      <a:lnTo>
                        <a:pt x="6552" y="4488"/>
                      </a:lnTo>
                      <a:lnTo>
                        <a:pt x="6554" y="4490"/>
                      </a:lnTo>
                      <a:lnTo>
                        <a:pt x="6554" y="4491"/>
                      </a:lnTo>
                      <a:lnTo>
                        <a:pt x="6554" y="4495"/>
                      </a:lnTo>
                      <a:close/>
                      <a:moveTo>
                        <a:pt x="6578" y="4476"/>
                      </a:moveTo>
                      <a:lnTo>
                        <a:pt x="6576" y="4479"/>
                      </a:lnTo>
                      <a:lnTo>
                        <a:pt x="6574" y="4481"/>
                      </a:lnTo>
                      <a:lnTo>
                        <a:pt x="6574" y="4477"/>
                      </a:lnTo>
                      <a:lnTo>
                        <a:pt x="6574" y="4471"/>
                      </a:lnTo>
                      <a:lnTo>
                        <a:pt x="6578" y="4466"/>
                      </a:lnTo>
                      <a:lnTo>
                        <a:pt x="6580" y="4469"/>
                      </a:lnTo>
                      <a:lnTo>
                        <a:pt x="6580" y="4472"/>
                      </a:lnTo>
                      <a:lnTo>
                        <a:pt x="6580" y="4475"/>
                      </a:lnTo>
                      <a:lnTo>
                        <a:pt x="6578" y="4476"/>
                      </a:lnTo>
                      <a:close/>
                      <a:moveTo>
                        <a:pt x="6635" y="4599"/>
                      </a:moveTo>
                      <a:lnTo>
                        <a:pt x="6635" y="4600"/>
                      </a:lnTo>
                      <a:lnTo>
                        <a:pt x="6633" y="4600"/>
                      </a:lnTo>
                      <a:lnTo>
                        <a:pt x="6632" y="4600"/>
                      </a:lnTo>
                      <a:lnTo>
                        <a:pt x="6631" y="4599"/>
                      </a:lnTo>
                      <a:lnTo>
                        <a:pt x="6630" y="4599"/>
                      </a:lnTo>
                      <a:lnTo>
                        <a:pt x="6628" y="4599"/>
                      </a:lnTo>
                      <a:lnTo>
                        <a:pt x="6627" y="4598"/>
                      </a:lnTo>
                      <a:lnTo>
                        <a:pt x="6627" y="4595"/>
                      </a:lnTo>
                      <a:lnTo>
                        <a:pt x="6631" y="4594"/>
                      </a:lnTo>
                      <a:lnTo>
                        <a:pt x="6635" y="4591"/>
                      </a:lnTo>
                      <a:lnTo>
                        <a:pt x="6635" y="4594"/>
                      </a:lnTo>
                      <a:lnTo>
                        <a:pt x="6635" y="4599"/>
                      </a:lnTo>
                      <a:close/>
                      <a:moveTo>
                        <a:pt x="6685" y="4595"/>
                      </a:moveTo>
                      <a:lnTo>
                        <a:pt x="6684" y="4598"/>
                      </a:lnTo>
                      <a:lnTo>
                        <a:pt x="6683" y="4599"/>
                      </a:lnTo>
                      <a:lnTo>
                        <a:pt x="6680" y="4599"/>
                      </a:lnTo>
                      <a:lnTo>
                        <a:pt x="6679" y="4599"/>
                      </a:lnTo>
                      <a:lnTo>
                        <a:pt x="6676" y="4599"/>
                      </a:lnTo>
                      <a:lnTo>
                        <a:pt x="6674" y="4596"/>
                      </a:lnTo>
                      <a:lnTo>
                        <a:pt x="6674" y="4595"/>
                      </a:lnTo>
                      <a:lnTo>
                        <a:pt x="6674" y="4595"/>
                      </a:lnTo>
                      <a:lnTo>
                        <a:pt x="6677" y="4591"/>
                      </a:lnTo>
                      <a:lnTo>
                        <a:pt x="6679" y="4587"/>
                      </a:lnTo>
                      <a:lnTo>
                        <a:pt x="6681" y="4585"/>
                      </a:lnTo>
                      <a:lnTo>
                        <a:pt x="6685" y="4583"/>
                      </a:lnTo>
                      <a:lnTo>
                        <a:pt x="6685" y="4591"/>
                      </a:lnTo>
                      <a:lnTo>
                        <a:pt x="6685" y="4595"/>
                      </a:lnTo>
                      <a:close/>
                      <a:moveTo>
                        <a:pt x="6897" y="4668"/>
                      </a:moveTo>
                      <a:lnTo>
                        <a:pt x="6890" y="4672"/>
                      </a:lnTo>
                      <a:lnTo>
                        <a:pt x="6885" y="4670"/>
                      </a:lnTo>
                      <a:lnTo>
                        <a:pt x="6885" y="4668"/>
                      </a:lnTo>
                      <a:lnTo>
                        <a:pt x="6885" y="4665"/>
                      </a:lnTo>
                      <a:lnTo>
                        <a:pt x="6885" y="4663"/>
                      </a:lnTo>
                      <a:lnTo>
                        <a:pt x="6888" y="4661"/>
                      </a:lnTo>
                      <a:lnTo>
                        <a:pt x="6890" y="4661"/>
                      </a:lnTo>
                      <a:lnTo>
                        <a:pt x="6894" y="4661"/>
                      </a:lnTo>
                      <a:lnTo>
                        <a:pt x="6895" y="4663"/>
                      </a:lnTo>
                      <a:lnTo>
                        <a:pt x="6897" y="4665"/>
                      </a:lnTo>
                      <a:lnTo>
                        <a:pt x="6897" y="4668"/>
                      </a:lnTo>
                      <a:close/>
                      <a:moveTo>
                        <a:pt x="7173" y="4774"/>
                      </a:moveTo>
                      <a:lnTo>
                        <a:pt x="7171" y="4777"/>
                      </a:lnTo>
                      <a:lnTo>
                        <a:pt x="7170" y="4779"/>
                      </a:lnTo>
                      <a:lnTo>
                        <a:pt x="7168" y="4779"/>
                      </a:lnTo>
                      <a:lnTo>
                        <a:pt x="7168" y="4779"/>
                      </a:lnTo>
                      <a:lnTo>
                        <a:pt x="7164" y="4779"/>
                      </a:lnTo>
                      <a:lnTo>
                        <a:pt x="7162" y="4779"/>
                      </a:lnTo>
                      <a:lnTo>
                        <a:pt x="7161" y="4777"/>
                      </a:lnTo>
                      <a:lnTo>
                        <a:pt x="7161" y="4774"/>
                      </a:lnTo>
                      <a:lnTo>
                        <a:pt x="7161" y="4773"/>
                      </a:lnTo>
                      <a:lnTo>
                        <a:pt x="7162" y="4771"/>
                      </a:lnTo>
                      <a:lnTo>
                        <a:pt x="7164" y="4769"/>
                      </a:lnTo>
                      <a:lnTo>
                        <a:pt x="7168" y="4767"/>
                      </a:lnTo>
                      <a:lnTo>
                        <a:pt x="7170" y="4769"/>
                      </a:lnTo>
                      <a:lnTo>
                        <a:pt x="7173" y="4771"/>
                      </a:lnTo>
                      <a:lnTo>
                        <a:pt x="7173" y="4773"/>
                      </a:lnTo>
                      <a:lnTo>
                        <a:pt x="7173" y="4774"/>
                      </a:lnTo>
                      <a:close/>
                      <a:moveTo>
                        <a:pt x="7184" y="4802"/>
                      </a:moveTo>
                      <a:lnTo>
                        <a:pt x="7184" y="4805"/>
                      </a:lnTo>
                      <a:lnTo>
                        <a:pt x="7186" y="4806"/>
                      </a:lnTo>
                      <a:lnTo>
                        <a:pt x="7186" y="4806"/>
                      </a:lnTo>
                      <a:lnTo>
                        <a:pt x="7184" y="4806"/>
                      </a:lnTo>
                      <a:lnTo>
                        <a:pt x="7184" y="4808"/>
                      </a:lnTo>
                      <a:lnTo>
                        <a:pt x="7183" y="4808"/>
                      </a:lnTo>
                      <a:lnTo>
                        <a:pt x="7182" y="4806"/>
                      </a:lnTo>
                      <a:lnTo>
                        <a:pt x="7181" y="4806"/>
                      </a:lnTo>
                      <a:lnTo>
                        <a:pt x="7181" y="4805"/>
                      </a:lnTo>
                      <a:lnTo>
                        <a:pt x="7179" y="4804"/>
                      </a:lnTo>
                      <a:lnTo>
                        <a:pt x="7179" y="4802"/>
                      </a:lnTo>
                      <a:lnTo>
                        <a:pt x="7181" y="4802"/>
                      </a:lnTo>
                      <a:lnTo>
                        <a:pt x="7182" y="4801"/>
                      </a:lnTo>
                      <a:lnTo>
                        <a:pt x="7183" y="4801"/>
                      </a:lnTo>
                      <a:lnTo>
                        <a:pt x="7184" y="4802"/>
                      </a:lnTo>
                      <a:lnTo>
                        <a:pt x="7184" y="4802"/>
                      </a:lnTo>
                      <a:close/>
                      <a:moveTo>
                        <a:pt x="4818" y="3371"/>
                      </a:moveTo>
                      <a:lnTo>
                        <a:pt x="4817" y="3375"/>
                      </a:lnTo>
                      <a:lnTo>
                        <a:pt x="4814" y="3377"/>
                      </a:lnTo>
                      <a:lnTo>
                        <a:pt x="4814" y="3377"/>
                      </a:lnTo>
                      <a:lnTo>
                        <a:pt x="4813" y="3377"/>
                      </a:lnTo>
                      <a:lnTo>
                        <a:pt x="4812" y="3377"/>
                      </a:lnTo>
                      <a:lnTo>
                        <a:pt x="4812" y="3376"/>
                      </a:lnTo>
                      <a:lnTo>
                        <a:pt x="4809" y="3376"/>
                      </a:lnTo>
                      <a:lnTo>
                        <a:pt x="4807" y="3376"/>
                      </a:lnTo>
                      <a:lnTo>
                        <a:pt x="4807" y="3373"/>
                      </a:lnTo>
                      <a:lnTo>
                        <a:pt x="4807" y="3371"/>
                      </a:lnTo>
                      <a:lnTo>
                        <a:pt x="4807" y="3369"/>
                      </a:lnTo>
                      <a:lnTo>
                        <a:pt x="4807" y="3367"/>
                      </a:lnTo>
                      <a:lnTo>
                        <a:pt x="4808" y="3365"/>
                      </a:lnTo>
                      <a:lnTo>
                        <a:pt x="4809" y="3365"/>
                      </a:lnTo>
                      <a:lnTo>
                        <a:pt x="4811" y="3365"/>
                      </a:lnTo>
                      <a:lnTo>
                        <a:pt x="4812" y="3367"/>
                      </a:lnTo>
                      <a:lnTo>
                        <a:pt x="4816" y="3367"/>
                      </a:lnTo>
                      <a:lnTo>
                        <a:pt x="4817" y="3368"/>
                      </a:lnTo>
                      <a:lnTo>
                        <a:pt x="4818" y="3371"/>
                      </a:lnTo>
                      <a:lnTo>
                        <a:pt x="4818" y="3371"/>
                      </a:lnTo>
                      <a:close/>
                      <a:moveTo>
                        <a:pt x="7909" y="5142"/>
                      </a:moveTo>
                      <a:lnTo>
                        <a:pt x="7908" y="5143"/>
                      </a:lnTo>
                      <a:lnTo>
                        <a:pt x="7905" y="5145"/>
                      </a:lnTo>
                      <a:lnTo>
                        <a:pt x="7904" y="5145"/>
                      </a:lnTo>
                      <a:lnTo>
                        <a:pt x="7903" y="5142"/>
                      </a:lnTo>
                      <a:lnTo>
                        <a:pt x="7903" y="5138"/>
                      </a:lnTo>
                      <a:lnTo>
                        <a:pt x="7907" y="5137"/>
                      </a:lnTo>
                      <a:lnTo>
                        <a:pt x="7909" y="5135"/>
                      </a:lnTo>
                      <a:lnTo>
                        <a:pt x="7910" y="5135"/>
                      </a:lnTo>
                      <a:lnTo>
                        <a:pt x="7914" y="5138"/>
                      </a:lnTo>
                      <a:lnTo>
                        <a:pt x="7914" y="5138"/>
                      </a:lnTo>
                      <a:lnTo>
                        <a:pt x="7914" y="5141"/>
                      </a:lnTo>
                      <a:lnTo>
                        <a:pt x="7912" y="5142"/>
                      </a:lnTo>
                      <a:lnTo>
                        <a:pt x="7909" y="5142"/>
                      </a:lnTo>
                      <a:close/>
                      <a:moveTo>
                        <a:pt x="7922" y="5155"/>
                      </a:moveTo>
                      <a:lnTo>
                        <a:pt x="7918" y="5155"/>
                      </a:lnTo>
                      <a:lnTo>
                        <a:pt x="7918" y="5151"/>
                      </a:lnTo>
                      <a:lnTo>
                        <a:pt x="7918" y="5151"/>
                      </a:lnTo>
                      <a:lnTo>
                        <a:pt x="7922" y="5148"/>
                      </a:lnTo>
                      <a:lnTo>
                        <a:pt x="7926" y="5147"/>
                      </a:lnTo>
                      <a:lnTo>
                        <a:pt x="7925" y="5151"/>
                      </a:lnTo>
                      <a:lnTo>
                        <a:pt x="7922" y="5155"/>
                      </a:lnTo>
                      <a:close/>
                      <a:moveTo>
                        <a:pt x="7891" y="5185"/>
                      </a:moveTo>
                      <a:lnTo>
                        <a:pt x="7883" y="5190"/>
                      </a:lnTo>
                      <a:lnTo>
                        <a:pt x="7879" y="5189"/>
                      </a:lnTo>
                      <a:lnTo>
                        <a:pt x="7877" y="5187"/>
                      </a:lnTo>
                      <a:lnTo>
                        <a:pt x="7877" y="5186"/>
                      </a:lnTo>
                      <a:lnTo>
                        <a:pt x="7875" y="5185"/>
                      </a:lnTo>
                      <a:lnTo>
                        <a:pt x="7877" y="5181"/>
                      </a:lnTo>
                      <a:lnTo>
                        <a:pt x="7877" y="5178"/>
                      </a:lnTo>
                      <a:lnTo>
                        <a:pt x="7879" y="5176"/>
                      </a:lnTo>
                      <a:lnTo>
                        <a:pt x="7883" y="5174"/>
                      </a:lnTo>
                      <a:lnTo>
                        <a:pt x="7888" y="5177"/>
                      </a:lnTo>
                      <a:lnTo>
                        <a:pt x="7891" y="5180"/>
                      </a:lnTo>
                      <a:lnTo>
                        <a:pt x="7891" y="5182"/>
                      </a:lnTo>
                      <a:lnTo>
                        <a:pt x="7891" y="5185"/>
                      </a:lnTo>
                      <a:close/>
                      <a:moveTo>
                        <a:pt x="7865" y="5234"/>
                      </a:moveTo>
                      <a:lnTo>
                        <a:pt x="7865" y="5239"/>
                      </a:lnTo>
                      <a:lnTo>
                        <a:pt x="7865" y="5239"/>
                      </a:lnTo>
                      <a:lnTo>
                        <a:pt x="7868" y="5237"/>
                      </a:lnTo>
                      <a:lnTo>
                        <a:pt x="7869" y="5234"/>
                      </a:lnTo>
                      <a:lnTo>
                        <a:pt x="7868" y="5230"/>
                      </a:lnTo>
                      <a:lnTo>
                        <a:pt x="7865" y="5227"/>
                      </a:lnTo>
                      <a:lnTo>
                        <a:pt x="7865" y="5233"/>
                      </a:lnTo>
                      <a:lnTo>
                        <a:pt x="7865" y="5234"/>
                      </a:lnTo>
                      <a:close/>
                      <a:moveTo>
                        <a:pt x="7223" y="5059"/>
                      </a:moveTo>
                      <a:lnTo>
                        <a:pt x="7222" y="5062"/>
                      </a:lnTo>
                      <a:lnTo>
                        <a:pt x="7221" y="5062"/>
                      </a:lnTo>
                      <a:lnTo>
                        <a:pt x="7219" y="5062"/>
                      </a:lnTo>
                      <a:lnTo>
                        <a:pt x="7219" y="5059"/>
                      </a:lnTo>
                      <a:lnTo>
                        <a:pt x="7219" y="5055"/>
                      </a:lnTo>
                      <a:lnTo>
                        <a:pt x="7222" y="5055"/>
                      </a:lnTo>
                      <a:lnTo>
                        <a:pt x="7225" y="5054"/>
                      </a:lnTo>
                      <a:lnTo>
                        <a:pt x="7226" y="5054"/>
                      </a:lnTo>
                      <a:lnTo>
                        <a:pt x="7227" y="5055"/>
                      </a:lnTo>
                      <a:lnTo>
                        <a:pt x="7227" y="5058"/>
                      </a:lnTo>
                      <a:lnTo>
                        <a:pt x="7226" y="5059"/>
                      </a:lnTo>
                      <a:lnTo>
                        <a:pt x="7225" y="5059"/>
                      </a:lnTo>
                      <a:lnTo>
                        <a:pt x="7223" y="5059"/>
                      </a:lnTo>
                      <a:close/>
                      <a:moveTo>
                        <a:pt x="7276" y="5334"/>
                      </a:moveTo>
                      <a:lnTo>
                        <a:pt x="7276" y="5336"/>
                      </a:lnTo>
                      <a:lnTo>
                        <a:pt x="7276" y="5340"/>
                      </a:lnTo>
                      <a:lnTo>
                        <a:pt x="7275" y="5342"/>
                      </a:lnTo>
                      <a:lnTo>
                        <a:pt x="7273" y="5343"/>
                      </a:lnTo>
                      <a:lnTo>
                        <a:pt x="7271" y="5342"/>
                      </a:lnTo>
                      <a:lnTo>
                        <a:pt x="7270" y="5340"/>
                      </a:lnTo>
                      <a:lnTo>
                        <a:pt x="7269" y="5336"/>
                      </a:lnTo>
                      <a:lnTo>
                        <a:pt x="7269" y="5334"/>
                      </a:lnTo>
                      <a:lnTo>
                        <a:pt x="7269" y="5330"/>
                      </a:lnTo>
                      <a:lnTo>
                        <a:pt x="7270" y="5327"/>
                      </a:lnTo>
                      <a:lnTo>
                        <a:pt x="7271" y="5325"/>
                      </a:lnTo>
                      <a:lnTo>
                        <a:pt x="7273" y="5323"/>
                      </a:lnTo>
                      <a:lnTo>
                        <a:pt x="7275" y="5323"/>
                      </a:lnTo>
                      <a:lnTo>
                        <a:pt x="7276" y="5325"/>
                      </a:lnTo>
                      <a:lnTo>
                        <a:pt x="7278" y="5326"/>
                      </a:lnTo>
                      <a:lnTo>
                        <a:pt x="7278" y="5327"/>
                      </a:lnTo>
                      <a:lnTo>
                        <a:pt x="7278" y="5330"/>
                      </a:lnTo>
                      <a:lnTo>
                        <a:pt x="7276" y="5334"/>
                      </a:lnTo>
                      <a:close/>
                      <a:moveTo>
                        <a:pt x="7208" y="4981"/>
                      </a:moveTo>
                      <a:lnTo>
                        <a:pt x="7206" y="4984"/>
                      </a:lnTo>
                      <a:lnTo>
                        <a:pt x="7204" y="4986"/>
                      </a:lnTo>
                      <a:lnTo>
                        <a:pt x="7204" y="4981"/>
                      </a:lnTo>
                      <a:lnTo>
                        <a:pt x="7204" y="4975"/>
                      </a:lnTo>
                      <a:lnTo>
                        <a:pt x="7204" y="4971"/>
                      </a:lnTo>
                      <a:lnTo>
                        <a:pt x="7206" y="4976"/>
                      </a:lnTo>
                      <a:lnTo>
                        <a:pt x="7208" y="4981"/>
                      </a:lnTo>
                      <a:close/>
                      <a:moveTo>
                        <a:pt x="7208" y="4948"/>
                      </a:moveTo>
                      <a:lnTo>
                        <a:pt x="7208" y="4945"/>
                      </a:lnTo>
                      <a:lnTo>
                        <a:pt x="7209" y="4944"/>
                      </a:lnTo>
                      <a:lnTo>
                        <a:pt x="7212" y="4945"/>
                      </a:lnTo>
                      <a:lnTo>
                        <a:pt x="7212" y="4948"/>
                      </a:lnTo>
                      <a:lnTo>
                        <a:pt x="7212" y="4951"/>
                      </a:lnTo>
                      <a:lnTo>
                        <a:pt x="7209" y="4951"/>
                      </a:lnTo>
                      <a:lnTo>
                        <a:pt x="7208" y="4951"/>
                      </a:lnTo>
                      <a:lnTo>
                        <a:pt x="7208" y="4948"/>
                      </a:lnTo>
                      <a:close/>
                      <a:moveTo>
                        <a:pt x="7149" y="5557"/>
                      </a:moveTo>
                      <a:lnTo>
                        <a:pt x="7144" y="5562"/>
                      </a:lnTo>
                      <a:lnTo>
                        <a:pt x="7140" y="5560"/>
                      </a:lnTo>
                      <a:lnTo>
                        <a:pt x="7139" y="5558"/>
                      </a:lnTo>
                      <a:lnTo>
                        <a:pt x="7139" y="5555"/>
                      </a:lnTo>
                      <a:lnTo>
                        <a:pt x="7139" y="5551"/>
                      </a:lnTo>
                      <a:lnTo>
                        <a:pt x="7139" y="5550"/>
                      </a:lnTo>
                      <a:lnTo>
                        <a:pt x="7139" y="5549"/>
                      </a:lnTo>
                      <a:lnTo>
                        <a:pt x="7140" y="5546"/>
                      </a:lnTo>
                      <a:lnTo>
                        <a:pt x="7144" y="5546"/>
                      </a:lnTo>
                      <a:lnTo>
                        <a:pt x="7148" y="5546"/>
                      </a:lnTo>
                      <a:lnTo>
                        <a:pt x="7149" y="5549"/>
                      </a:lnTo>
                      <a:lnTo>
                        <a:pt x="7149" y="5553"/>
                      </a:lnTo>
                      <a:lnTo>
                        <a:pt x="7149" y="5557"/>
                      </a:lnTo>
                      <a:close/>
                      <a:moveTo>
                        <a:pt x="7300" y="5386"/>
                      </a:moveTo>
                      <a:lnTo>
                        <a:pt x="7300" y="5387"/>
                      </a:lnTo>
                      <a:lnTo>
                        <a:pt x="7296" y="5388"/>
                      </a:lnTo>
                      <a:lnTo>
                        <a:pt x="7292" y="5387"/>
                      </a:lnTo>
                      <a:lnTo>
                        <a:pt x="7292" y="5386"/>
                      </a:lnTo>
                      <a:lnTo>
                        <a:pt x="7292" y="5382"/>
                      </a:lnTo>
                      <a:lnTo>
                        <a:pt x="7292" y="5379"/>
                      </a:lnTo>
                      <a:lnTo>
                        <a:pt x="7293" y="5378"/>
                      </a:lnTo>
                      <a:lnTo>
                        <a:pt x="7296" y="5378"/>
                      </a:lnTo>
                      <a:lnTo>
                        <a:pt x="7300" y="5382"/>
                      </a:lnTo>
                      <a:lnTo>
                        <a:pt x="7300" y="5386"/>
                      </a:lnTo>
                      <a:close/>
                      <a:moveTo>
                        <a:pt x="5106" y="4082"/>
                      </a:moveTo>
                      <a:lnTo>
                        <a:pt x="5106" y="4078"/>
                      </a:lnTo>
                      <a:lnTo>
                        <a:pt x="5109" y="4074"/>
                      </a:lnTo>
                      <a:lnTo>
                        <a:pt x="5111" y="4072"/>
                      </a:lnTo>
                      <a:lnTo>
                        <a:pt x="5114" y="4070"/>
                      </a:lnTo>
                      <a:lnTo>
                        <a:pt x="5116" y="4072"/>
                      </a:lnTo>
                      <a:lnTo>
                        <a:pt x="5119" y="4074"/>
                      </a:lnTo>
                      <a:lnTo>
                        <a:pt x="5120" y="4078"/>
                      </a:lnTo>
                      <a:lnTo>
                        <a:pt x="5122" y="4082"/>
                      </a:lnTo>
                      <a:lnTo>
                        <a:pt x="5120" y="4086"/>
                      </a:lnTo>
                      <a:lnTo>
                        <a:pt x="5119" y="4090"/>
                      </a:lnTo>
                      <a:lnTo>
                        <a:pt x="5116" y="4092"/>
                      </a:lnTo>
                      <a:lnTo>
                        <a:pt x="5114" y="4094"/>
                      </a:lnTo>
                      <a:lnTo>
                        <a:pt x="5111" y="4092"/>
                      </a:lnTo>
                      <a:lnTo>
                        <a:pt x="5109" y="4090"/>
                      </a:lnTo>
                      <a:lnTo>
                        <a:pt x="5106" y="4086"/>
                      </a:lnTo>
                      <a:lnTo>
                        <a:pt x="5106" y="4082"/>
                      </a:lnTo>
                      <a:close/>
                      <a:moveTo>
                        <a:pt x="6235" y="4179"/>
                      </a:moveTo>
                      <a:lnTo>
                        <a:pt x="6233" y="4182"/>
                      </a:lnTo>
                      <a:lnTo>
                        <a:pt x="6230" y="4182"/>
                      </a:lnTo>
                      <a:lnTo>
                        <a:pt x="6229" y="4181"/>
                      </a:lnTo>
                      <a:lnTo>
                        <a:pt x="6228" y="4179"/>
                      </a:lnTo>
                      <a:lnTo>
                        <a:pt x="6229" y="4175"/>
                      </a:lnTo>
                      <a:lnTo>
                        <a:pt x="6230" y="4170"/>
                      </a:lnTo>
                      <a:lnTo>
                        <a:pt x="6233" y="4168"/>
                      </a:lnTo>
                      <a:lnTo>
                        <a:pt x="6235" y="4166"/>
                      </a:lnTo>
                      <a:lnTo>
                        <a:pt x="6238" y="4166"/>
                      </a:lnTo>
                      <a:lnTo>
                        <a:pt x="6241" y="4168"/>
                      </a:lnTo>
                      <a:lnTo>
                        <a:pt x="6243" y="4169"/>
                      </a:lnTo>
                      <a:lnTo>
                        <a:pt x="6243" y="4173"/>
                      </a:lnTo>
                      <a:lnTo>
                        <a:pt x="6243" y="4177"/>
                      </a:lnTo>
                      <a:lnTo>
                        <a:pt x="6241" y="4179"/>
                      </a:lnTo>
                      <a:lnTo>
                        <a:pt x="6238" y="4179"/>
                      </a:lnTo>
                      <a:lnTo>
                        <a:pt x="6235" y="4179"/>
                      </a:lnTo>
                      <a:close/>
                      <a:moveTo>
                        <a:pt x="6254" y="4655"/>
                      </a:moveTo>
                      <a:lnTo>
                        <a:pt x="6257" y="4657"/>
                      </a:lnTo>
                      <a:lnTo>
                        <a:pt x="6259" y="4660"/>
                      </a:lnTo>
                      <a:lnTo>
                        <a:pt x="6255" y="4661"/>
                      </a:lnTo>
                      <a:lnTo>
                        <a:pt x="6252" y="4661"/>
                      </a:lnTo>
                      <a:lnTo>
                        <a:pt x="6250" y="4660"/>
                      </a:lnTo>
                      <a:lnTo>
                        <a:pt x="6248" y="4660"/>
                      </a:lnTo>
                      <a:lnTo>
                        <a:pt x="6246" y="4659"/>
                      </a:lnTo>
                      <a:lnTo>
                        <a:pt x="6244" y="4656"/>
                      </a:lnTo>
                      <a:lnTo>
                        <a:pt x="6243" y="4653"/>
                      </a:lnTo>
                      <a:lnTo>
                        <a:pt x="6243" y="4650"/>
                      </a:lnTo>
                      <a:lnTo>
                        <a:pt x="6247" y="4648"/>
                      </a:lnTo>
                      <a:lnTo>
                        <a:pt x="6251" y="4648"/>
                      </a:lnTo>
                      <a:lnTo>
                        <a:pt x="6254" y="4651"/>
                      </a:lnTo>
                      <a:lnTo>
                        <a:pt x="6254" y="4655"/>
                      </a:lnTo>
                      <a:close/>
                      <a:moveTo>
                        <a:pt x="7140" y="4742"/>
                      </a:moveTo>
                      <a:lnTo>
                        <a:pt x="7139" y="4743"/>
                      </a:lnTo>
                      <a:lnTo>
                        <a:pt x="7138" y="4744"/>
                      </a:lnTo>
                      <a:lnTo>
                        <a:pt x="7136" y="4743"/>
                      </a:lnTo>
                      <a:lnTo>
                        <a:pt x="7135" y="4742"/>
                      </a:lnTo>
                      <a:lnTo>
                        <a:pt x="7134" y="4740"/>
                      </a:lnTo>
                      <a:lnTo>
                        <a:pt x="7134" y="4739"/>
                      </a:lnTo>
                      <a:lnTo>
                        <a:pt x="7135" y="4738"/>
                      </a:lnTo>
                      <a:lnTo>
                        <a:pt x="7135" y="4738"/>
                      </a:lnTo>
                      <a:lnTo>
                        <a:pt x="7142" y="4734"/>
                      </a:lnTo>
                      <a:lnTo>
                        <a:pt x="7146" y="4734"/>
                      </a:lnTo>
                      <a:lnTo>
                        <a:pt x="7147" y="4736"/>
                      </a:lnTo>
                      <a:lnTo>
                        <a:pt x="7147" y="4739"/>
                      </a:lnTo>
                      <a:lnTo>
                        <a:pt x="7144" y="4740"/>
                      </a:lnTo>
                      <a:lnTo>
                        <a:pt x="7140" y="4742"/>
                      </a:lnTo>
                      <a:close/>
                      <a:moveTo>
                        <a:pt x="7240" y="5212"/>
                      </a:moveTo>
                      <a:lnTo>
                        <a:pt x="7239" y="5215"/>
                      </a:lnTo>
                      <a:lnTo>
                        <a:pt x="7238" y="5215"/>
                      </a:lnTo>
                      <a:lnTo>
                        <a:pt x="7235" y="5215"/>
                      </a:lnTo>
                      <a:lnTo>
                        <a:pt x="7235" y="5212"/>
                      </a:lnTo>
                      <a:lnTo>
                        <a:pt x="7235" y="5208"/>
                      </a:lnTo>
                      <a:lnTo>
                        <a:pt x="7235" y="5207"/>
                      </a:lnTo>
                      <a:lnTo>
                        <a:pt x="7236" y="5204"/>
                      </a:lnTo>
                      <a:lnTo>
                        <a:pt x="7240" y="5202"/>
                      </a:lnTo>
                      <a:lnTo>
                        <a:pt x="7241" y="5202"/>
                      </a:lnTo>
                      <a:lnTo>
                        <a:pt x="7245" y="5202"/>
                      </a:lnTo>
                      <a:lnTo>
                        <a:pt x="7248" y="5203"/>
                      </a:lnTo>
                      <a:lnTo>
                        <a:pt x="7249" y="5207"/>
                      </a:lnTo>
                      <a:lnTo>
                        <a:pt x="7249" y="5209"/>
                      </a:lnTo>
                      <a:lnTo>
                        <a:pt x="7247" y="5211"/>
                      </a:lnTo>
                      <a:lnTo>
                        <a:pt x="7244" y="5212"/>
                      </a:lnTo>
                      <a:lnTo>
                        <a:pt x="7240" y="5212"/>
                      </a:lnTo>
                      <a:close/>
                      <a:moveTo>
                        <a:pt x="7240" y="5147"/>
                      </a:moveTo>
                      <a:lnTo>
                        <a:pt x="7239" y="5147"/>
                      </a:lnTo>
                      <a:lnTo>
                        <a:pt x="7238" y="5147"/>
                      </a:lnTo>
                      <a:lnTo>
                        <a:pt x="7235" y="5146"/>
                      </a:lnTo>
                      <a:lnTo>
                        <a:pt x="7235" y="5142"/>
                      </a:lnTo>
                      <a:lnTo>
                        <a:pt x="7235" y="5139"/>
                      </a:lnTo>
                      <a:lnTo>
                        <a:pt x="7235" y="5138"/>
                      </a:lnTo>
                      <a:lnTo>
                        <a:pt x="7236" y="5138"/>
                      </a:lnTo>
                      <a:lnTo>
                        <a:pt x="7240" y="5138"/>
                      </a:lnTo>
                      <a:lnTo>
                        <a:pt x="7241" y="5137"/>
                      </a:lnTo>
                      <a:lnTo>
                        <a:pt x="7245" y="5135"/>
                      </a:lnTo>
                      <a:lnTo>
                        <a:pt x="7247" y="5135"/>
                      </a:lnTo>
                      <a:lnTo>
                        <a:pt x="7248" y="5135"/>
                      </a:lnTo>
                      <a:lnTo>
                        <a:pt x="7249" y="5135"/>
                      </a:lnTo>
                      <a:lnTo>
                        <a:pt x="7249" y="5138"/>
                      </a:lnTo>
                      <a:lnTo>
                        <a:pt x="7247" y="5142"/>
                      </a:lnTo>
                      <a:lnTo>
                        <a:pt x="7240" y="5147"/>
                      </a:lnTo>
                      <a:close/>
                      <a:moveTo>
                        <a:pt x="7273" y="5281"/>
                      </a:moveTo>
                      <a:lnTo>
                        <a:pt x="7270" y="5283"/>
                      </a:lnTo>
                      <a:lnTo>
                        <a:pt x="7267" y="5284"/>
                      </a:lnTo>
                      <a:lnTo>
                        <a:pt x="7266" y="5283"/>
                      </a:lnTo>
                      <a:lnTo>
                        <a:pt x="7265" y="5281"/>
                      </a:lnTo>
                      <a:lnTo>
                        <a:pt x="7267" y="5273"/>
                      </a:lnTo>
                      <a:lnTo>
                        <a:pt x="7269" y="5266"/>
                      </a:lnTo>
                      <a:lnTo>
                        <a:pt x="7271" y="5266"/>
                      </a:lnTo>
                      <a:lnTo>
                        <a:pt x="7274" y="5266"/>
                      </a:lnTo>
                      <a:lnTo>
                        <a:pt x="7276" y="5268"/>
                      </a:lnTo>
                      <a:lnTo>
                        <a:pt x="7276" y="5272"/>
                      </a:lnTo>
                      <a:lnTo>
                        <a:pt x="7278" y="5274"/>
                      </a:lnTo>
                      <a:lnTo>
                        <a:pt x="7278" y="5277"/>
                      </a:lnTo>
                      <a:lnTo>
                        <a:pt x="7278" y="5278"/>
                      </a:lnTo>
                      <a:lnTo>
                        <a:pt x="7276" y="5279"/>
                      </a:lnTo>
                      <a:lnTo>
                        <a:pt x="7274" y="5281"/>
                      </a:lnTo>
                      <a:lnTo>
                        <a:pt x="7273" y="5281"/>
                      </a:lnTo>
                      <a:close/>
                      <a:moveTo>
                        <a:pt x="7232" y="5113"/>
                      </a:moveTo>
                      <a:lnTo>
                        <a:pt x="7230" y="5112"/>
                      </a:lnTo>
                      <a:lnTo>
                        <a:pt x="7227" y="5112"/>
                      </a:lnTo>
                      <a:lnTo>
                        <a:pt x="7226" y="5111"/>
                      </a:lnTo>
                      <a:lnTo>
                        <a:pt x="7223" y="5110"/>
                      </a:lnTo>
                      <a:lnTo>
                        <a:pt x="7226" y="5107"/>
                      </a:lnTo>
                      <a:lnTo>
                        <a:pt x="7232" y="5106"/>
                      </a:lnTo>
                      <a:lnTo>
                        <a:pt x="7234" y="5104"/>
                      </a:lnTo>
                      <a:lnTo>
                        <a:pt x="7235" y="5104"/>
                      </a:lnTo>
                      <a:lnTo>
                        <a:pt x="7236" y="5103"/>
                      </a:lnTo>
                      <a:lnTo>
                        <a:pt x="7238" y="5106"/>
                      </a:lnTo>
                      <a:lnTo>
                        <a:pt x="7239" y="5108"/>
                      </a:lnTo>
                      <a:lnTo>
                        <a:pt x="7239" y="5111"/>
                      </a:lnTo>
                      <a:lnTo>
                        <a:pt x="7236" y="5112"/>
                      </a:lnTo>
                      <a:lnTo>
                        <a:pt x="7232" y="5113"/>
                      </a:lnTo>
                      <a:close/>
                      <a:moveTo>
                        <a:pt x="4826" y="4157"/>
                      </a:moveTo>
                      <a:lnTo>
                        <a:pt x="4826" y="4164"/>
                      </a:lnTo>
                      <a:lnTo>
                        <a:pt x="4826" y="4166"/>
                      </a:lnTo>
                      <a:lnTo>
                        <a:pt x="4823" y="4165"/>
                      </a:lnTo>
                      <a:lnTo>
                        <a:pt x="4822" y="4162"/>
                      </a:lnTo>
                      <a:lnTo>
                        <a:pt x="4822" y="4158"/>
                      </a:lnTo>
                      <a:lnTo>
                        <a:pt x="4822" y="4157"/>
                      </a:lnTo>
                      <a:lnTo>
                        <a:pt x="4820" y="4153"/>
                      </a:lnTo>
                      <a:lnTo>
                        <a:pt x="4818" y="4148"/>
                      </a:lnTo>
                      <a:lnTo>
                        <a:pt x="4820" y="4144"/>
                      </a:lnTo>
                      <a:lnTo>
                        <a:pt x="4822" y="4143"/>
                      </a:lnTo>
                      <a:lnTo>
                        <a:pt x="4823" y="4144"/>
                      </a:lnTo>
                      <a:lnTo>
                        <a:pt x="4825" y="4148"/>
                      </a:lnTo>
                      <a:lnTo>
                        <a:pt x="4826" y="4153"/>
                      </a:lnTo>
                      <a:lnTo>
                        <a:pt x="4826" y="4157"/>
                      </a:lnTo>
                      <a:close/>
                      <a:moveTo>
                        <a:pt x="5032" y="4015"/>
                      </a:moveTo>
                      <a:lnTo>
                        <a:pt x="5035" y="4017"/>
                      </a:lnTo>
                      <a:lnTo>
                        <a:pt x="5037" y="4020"/>
                      </a:lnTo>
                      <a:lnTo>
                        <a:pt x="5039" y="4021"/>
                      </a:lnTo>
                      <a:lnTo>
                        <a:pt x="5037" y="4025"/>
                      </a:lnTo>
                      <a:lnTo>
                        <a:pt x="5034" y="4024"/>
                      </a:lnTo>
                      <a:lnTo>
                        <a:pt x="5027" y="4020"/>
                      </a:lnTo>
                      <a:lnTo>
                        <a:pt x="5023" y="4019"/>
                      </a:lnTo>
                      <a:lnTo>
                        <a:pt x="5021" y="4016"/>
                      </a:lnTo>
                      <a:lnTo>
                        <a:pt x="5018" y="4013"/>
                      </a:lnTo>
                      <a:lnTo>
                        <a:pt x="5018" y="4009"/>
                      </a:lnTo>
                      <a:lnTo>
                        <a:pt x="5024" y="4012"/>
                      </a:lnTo>
                      <a:lnTo>
                        <a:pt x="5032" y="4015"/>
                      </a:lnTo>
                      <a:close/>
                      <a:moveTo>
                        <a:pt x="4947" y="4257"/>
                      </a:moveTo>
                      <a:lnTo>
                        <a:pt x="4940" y="4261"/>
                      </a:lnTo>
                      <a:lnTo>
                        <a:pt x="4938" y="4262"/>
                      </a:lnTo>
                      <a:lnTo>
                        <a:pt x="4939" y="4256"/>
                      </a:lnTo>
                      <a:lnTo>
                        <a:pt x="4941" y="4253"/>
                      </a:lnTo>
                      <a:lnTo>
                        <a:pt x="4947" y="4249"/>
                      </a:lnTo>
                      <a:lnTo>
                        <a:pt x="4951" y="4247"/>
                      </a:lnTo>
                      <a:lnTo>
                        <a:pt x="4953" y="4245"/>
                      </a:lnTo>
                      <a:lnTo>
                        <a:pt x="4954" y="4245"/>
                      </a:lnTo>
                      <a:lnTo>
                        <a:pt x="4956" y="4247"/>
                      </a:lnTo>
                      <a:lnTo>
                        <a:pt x="4956" y="4248"/>
                      </a:lnTo>
                      <a:lnTo>
                        <a:pt x="4956" y="4252"/>
                      </a:lnTo>
                      <a:lnTo>
                        <a:pt x="4953" y="4254"/>
                      </a:lnTo>
                      <a:lnTo>
                        <a:pt x="4951" y="4257"/>
                      </a:lnTo>
                      <a:lnTo>
                        <a:pt x="4947" y="4257"/>
                      </a:lnTo>
                      <a:close/>
                      <a:moveTo>
                        <a:pt x="5241" y="4388"/>
                      </a:moveTo>
                      <a:lnTo>
                        <a:pt x="5238" y="4394"/>
                      </a:lnTo>
                      <a:lnTo>
                        <a:pt x="5237" y="4396"/>
                      </a:lnTo>
                      <a:lnTo>
                        <a:pt x="5234" y="4394"/>
                      </a:lnTo>
                      <a:lnTo>
                        <a:pt x="5236" y="4392"/>
                      </a:lnTo>
                      <a:lnTo>
                        <a:pt x="5236" y="4388"/>
                      </a:lnTo>
                      <a:lnTo>
                        <a:pt x="5237" y="4384"/>
                      </a:lnTo>
                      <a:lnTo>
                        <a:pt x="5237" y="4379"/>
                      </a:lnTo>
                      <a:lnTo>
                        <a:pt x="5240" y="4374"/>
                      </a:lnTo>
                      <a:lnTo>
                        <a:pt x="5240" y="4371"/>
                      </a:lnTo>
                      <a:lnTo>
                        <a:pt x="5241" y="4370"/>
                      </a:lnTo>
                      <a:lnTo>
                        <a:pt x="5242" y="4370"/>
                      </a:lnTo>
                      <a:lnTo>
                        <a:pt x="5245" y="4370"/>
                      </a:lnTo>
                      <a:lnTo>
                        <a:pt x="5244" y="4377"/>
                      </a:lnTo>
                      <a:lnTo>
                        <a:pt x="5241" y="4388"/>
                      </a:lnTo>
                      <a:close/>
                      <a:moveTo>
                        <a:pt x="5107" y="4576"/>
                      </a:moveTo>
                      <a:lnTo>
                        <a:pt x="5105" y="4577"/>
                      </a:lnTo>
                      <a:lnTo>
                        <a:pt x="5104" y="4578"/>
                      </a:lnTo>
                      <a:lnTo>
                        <a:pt x="5101" y="4578"/>
                      </a:lnTo>
                      <a:lnTo>
                        <a:pt x="5098" y="4576"/>
                      </a:lnTo>
                      <a:lnTo>
                        <a:pt x="5101" y="4573"/>
                      </a:lnTo>
                      <a:lnTo>
                        <a:pt x="5104" y="4567"/>
                      </a:lnTo>
                      <a:lnTo>
                        <a:pt x="5110" y="4563"/>
                      </a:lnTo>
                      <a:lnTo>
                        <a:pt x="5113" y="4561"/>
                      </a:lnTo>
                      <a:lnTo>
                        <a:pt x="5114" y="4564"/>
                      </a:lnTo>
                      <a:lnTo>
                        <a:pt x="5115" y="4565"/>
                      </a:lnTo>
                      <a:lnTo>
                        <a:pt x="5115" y="4568"/>
                      </a:lnTo>
                      <a:lnTo>
                        <a:pt x="5114" y="4569"/>
                      </a:lnTo>
                      <a:lnTo>
                        <a:pt x="5111" y="4573"/>
                      </a:lnTo>
                      <a:lnTo>
                        <a:pt x="5107" y="4576"/>
                      </a:lnTo>
                      <a:close/>
                      <a:moveTo>
                        <a:pt x="6505" y="4370"/>
                      </a:moveTo>
                      <a:lnTo>
                        <a:pt x="6499" y="4374"/>
                      </a:lnTo>
                      <a:lnTo>
                        <a:pt x="6496" y="4372"/>
                      </a:lnTo>
                      <a:lnTo>
                        <a:pt x="6493" y="4371"/>
                      </a:lnTo>
                      <a:lnTo>
                        <a:pt x="6493" y="4368"/>
                      </a:lnTo>
                      <a:lnTo>
                        <a:pt x="6493" y="4365"/>
                      </a:lnTo>
                      <a:lnTo>
                        <a:pt x="6493" y="4361"/>
                      </a:lnTo>
                      <a:lnTo>
                        <a:pt x="6493" y="4357"/>
                      </a:lnTo>
                      <a:lnTo>
                        <a:pt x="6495" y="4354"/>
                      </a:lnTo>
                      <a:lnTo>
                        <a:pt x="6496" y="4354"/>
                      </a:lnTo>
                      <a:lnTo>
                        <a:pt x="6497" y="4354"/>
                      </a:lnTo>
                      <a:lnTo>
                        <a:pt x="6499" y="4355"/>
                      </a:lnTo>
                      <a:lnTo>
                        <a:pt x="6501" y="4355"/>
                      </a:lnTo>
                      <a:lnTo>
                        <a:pt x="6502" y="4357"/>
                      </a:lnTo>
                      <a:lnTo>
                        <a:pt x="6502" y="4358"/>
                      </a:lnTo>
                      <a:lnTo>
                        <a:pt x="6504" y="4361"/>
                      </a:lnTo>
                      <a:lnTo>
                        <a:pt x="6504" y="4365"/>
                      </a:lnTo>
                      <a:lnTo>
                        <a:pt x="6505" y="4370"/>
                      </a:lnTo>
                      <a:close/>
                      <a:moveTo>
                        <a:pt x="6269" y="4682"/>
                      </a:moveTo>
                      <a:lnTo>
                        <a:pt x="6274" y="4687"/>
                      </a:lnTo>
                      <a:lnTo>
                        <a:pt x="6272" y="4688"/>
                      </a:lnTo>
                      <a:lnTo>
                        <a:pt x="6270" y="4688"/>
                      </a:lnTo>
                      <a:lnTo>
                        <a:pt x="6269" y="4688"/>
                      </a:lnTo>
                      <a:lnTo>
                        <a:pt x="6266" y="4687"/>
                      </a:lnTo>
                      <a:lnTo>
                        <a:pt x="6263" y="4685"/>
                      </a:lnTo>
                      <a:lnTo>
                        <a:pt x="6260" y="4682"/>
                      </a:lnTo>
                      <a:lnTo>
                        <a:pt x="6255" y="4672"/>
                      </a:lnTo>
                      <a:lnTo>
                        <a:pt x="6259" y="4673"/>
                      </a:lnTo>
                      <a:lnTo>
                        <a:pt x="6263" y="4675"/>
                      </a:lnTo>
                      <a:lnTo>
                        <a:pt x="6265" y="4678"/>
                      </a:lnTo>
                      <a:lnTo>
                        <a:pt x="6269" y="4682"/>
                      </a:lnTo>
                      <a:close/>
                      <a:moveTo>
                        <a:pt x="6416" y="4783"/>
                      </a:moveTo>
                      <a:lnTo>
                        <a:pt x="6418" y="4784"/>
                      </a:lnTo>
                      <a:lnTo>
                        <a:pt x="6421" y="4786"/>
                      </a:lnTo>
                      <a:lnTo>
                        <a:pt x="6422" y="4788"/>
                      </a:lnTo>
                      <a:lnTo>
                        <a:pt x="6419" y="4791"/>
                      </a:lnTo>
                      <a:lnTo>
                        <a:pt x="6417" y="4791"/>
                      </a:lnTo>
                      <a:lnTo>
                        <a:pt x="6410" y="4787"/>
                      </a:lnTo>
                      <a:lnTo>
                        <a:pt x="6404" y="4786"/>
                      </a:lnTo>
                      <a:lnTo>
                        <a:pt x="6401" y="4783"/>
                      </a:lnTo>
                      <a:lnTo>
                        <a:pt x="6404" y="4782"/>
                      </a:lnTo>
                      <a:lnTo>
                        <a:pt x="6408" y="4782"/>
                      </a:lnTo>
                      <a:lnTo>
                        <a:pt x="6412" y="4783"/>
                      </a:lnTo>
                      <a:lnTo>
                        <a:pt x="6416" y="4783"/>
                      </a:lnTo>
                      <a:close/>
                      <a:moveTo>
                        <a:pt x="6369" y="4622"/>
                      </a:moveTo>
                      <a:lnTo>
                        <a:pt x="6373" y="4622"/>
                      </a:lnTo>
                      <a:lnTo>
                        <a:pt x="6374" y="4624"/>
                      </a:lnTo>
                      <a:lnTo>
                        <a:pt x="6375" y="4625"/>
                      </a:lnTo>
                      <a:lnTo>
                        <a:pt x="6374" y="4626"/>
                      </a:lnTo>
                      <a:lnTo>
                        <a:pt x="6373" y="4628"/>
                      </a:lnTo>
                      <a:lnTo>
                        <a:pt x="6370" y="4628"/>
                      </a:lnTo>
                      <a:lnTo>
                        <a:pt x="6368" y="4625"/>
                      </a:lnTo>
                      <a:lnTo>
                        <a:pt x="6364" y="4622"/>
                      </a:lnTo>
                      <a:lnTo>
                        <a:pt x="6362" y="4621"/>
                      </a:lnTo>
                      <a:lnTo>
                        <a:pt x="6360" y="4618"/>
                      </a:lnTo>
                      <a:lnTo>
                        <a:pt x="6359" y="4617"/>
                      </a:lnTo>
                      <a:lnTo>
                        <a:pt x="6359" y="4616"/>
                      </a:lnTo>
                      <a:lnTo>
                        <a:pt x="6359" y="4615"/>
                      </a:lnTo>
                      <a:lnTo>
                        <a:pt x="6360" y="4615"/>
                      </a:lnTo>
                      <a:lnTo>
                        <a:pt x="6362" y="4616"/>
                      </a:lnTo>
                      <a:lnTo>
                        <a:pt x="6366" y="4617"/>
                      </a:lnTo>
                      <a:lnTo>
                        <a:pt x="6368" y="4620"/>
                      </a:lnTo>
                      <a:lnTo>
                        <a:pt x="6369" y="4622"/>
                      </a:lnTo>
                      <a:close/>
                      <a:moveTo>
                        <a:pt x="4795" y="3353"/>
                      </a:moveTo>
                      <a:lnTo>
                        <a:pt x="4795" y="3356"/>
                      </a:lnTo>
                      <a:lnTo>
                        <a:pt x="4794" y="3360"/>
                      </a:lnTo>
                      <a:lnTo>
                        <a:pt x="4792" y="3364"/>
                      </a:lnTo>
                      <a:lnTo>
                        <a:pt x="4788" y="3365"/>
                      </a:lnTo>
                      <a:lnTo>
                        <a:pt x="4786" y="3362"/>
                      </a:lnTo>
                      <a:lnTo>
                        <a:pt x="4785" y="3358"/>
                      </a:lnTo>
                      <a:lnTo>
                        <a:pt x="4783" y="3353"/>
                      </a:lnTo>
                      <a:lnTo>
                        <a:pt x="4783" y="3349"/>
                      </a:lnTo>
                      <a:lnTo>
                        <a:pt x="4783" y="3342"/>
                      </a:lnTo>
                      <a:lnTo>
                        <a:pt x="4785" y="3336"/>
                      </a:lnTo>
                      <a:lnTo>
                        <a:pt x="4785" y="3333"/>
                      </a:lnTo>
                      <a:lnTo>
                        <a:pt x="4786" y="3332"/>
                      </a:lnTo>
                      <a:lnTo>
                        <a:pt x="4787" y="3330"/>
                      </a:lnTo>
                      <a:lnTo>
                        <a:pt x="4788" y="3332"/>
                      </a:lnTo>
                      <a:lnTo>
                        <a:pt x="4791" y="3332"/>
                      </a:lnTo>
                      <a:lnTo>
                        <a:pt x="4792" y="3334"/>
                      </a:lnTo>
                      <a:lnTo>
                        <a:pt x="4794" y="3336"/>
                      </a:lnTo>
                      <a:lnTo>
                        <a:pt x="4794" y="3340"/>
                      </a:lnTo>
                      <a:lnTo>
                        <a:pt x="4795" y="3346"/>
                      </a:lnTo>
                      <a:lnTo>
                        <a:pt x="4795" y="3353"/>
                      </a:lnTo>
                      <a:close/>
                      <a:moveTo>
                        <a:pt x="7794" y="5305"/>
                      </a:moveTo>
                      <a:lnTo>
                        <a:pt x="7792" y="5309"/>
                      </a:lnTo>
                      <a:lnTo>
                        <a:pt x="7791" y="5312"/>
                      </a:lnTo>
                      <a:lnTo>
                        <a:pt x="7790" y="5313"/>
                      </a:lnTo>
                      <a:lnTo>
                        <a:pt x="7790" y="5313"/>
                      </a:lnTo>
                      <a:lnTo>
                        <a:pt x="7789" y="5313"/>
                      </a:lnTo>
                      <a:lnTo>
                        <a:pt x="7789" y="5312"/>
                      </a:lnTo>
                      <a:lnTo>
                        <a:pt x="7787" y="5310"/>
                      </a:lnTo>
                      <a:lnTo>
                        <a:pt x="7787" y="5310"/>
                      </a:lnTo>
                      <a:lnTo>
                        <a:pt x="7787" y="5309"/>
                      </a:lnTo>
                      <a:lnTo>
                        <a:pt x="7787" y="5308"/>
                      </a:lnTo>
                      <a:lnTo>
                        <a:pt x="7790" y="5304"/>
                      </a:lnTo>
                      <a:lnTo>
                        <a:pt x="7794" y="5300"/>
                      </a:lnTo>
                      <a:lnTo>
                        <a:pt x="7795" y="5299"/>
                      </a:lnTo>
                      <a:lnTo>
                        <a:pt x="7798" y="5296"/>
                      </a:lnTo>
                      <a:lnTo>
                        <a:pt x="7800" y="5294"/>
                      </a:lnTo>
                      <a:lnTo>
                        <a:pt x="7802" y="5294"/>
                      </a:lnTo>
                      <a:lnTo>
                        <a:pt x="7803" y="5294"/>
                      </a:lnTo>
                      <a:lnTo>
                        <a:pt x="7803" y="5295"/>
                      </a:lnTo>
                      <a:lnTo>
                        <a:pt x="7803" y="5299"/>
                      </a:lnTo>
                      <a:lnTo>
                        <a:pt x="7800" y="5303"/>
                      </a:lnTo>
                      <a:lnTo>
                        <a:pt x="7796" y="5305"/>
                      </a:lnTo>
                      <a:lnTo>
                        <a:pt x="7794" y="5305"/>
                      </a:lnTo>
                      <a:close/>
                      <a:moveTo>
                        <a:pt x="7249" y="5088"/>
                      </a:moveTo>
                      <a:lnTo>
                        <a:pt x="7245" y="5098"/>
                      </a:lnTo>
                      <a:lnTo>
                        <a:pt x="7244" y="5095"/>
                      </a:lnTo>
                      <a:lnTo>
                        <a:pt x="7243" y="5091"/>
                      </a:lnTo>
                      <a:lnTo>
                        <a:pt x="7243" y="5088"/>
                      </a:lnTo>
                      <a:lnTo>
                        <a:pt x="7243" y="5082"/>
                      </a:lnTo>
                      <a:lnTo>
                        <a:pt x="7243" y="5077"/>
                      </a:lnTo>
                      <a:lnTo>
                        <a:pt x="7243" y="5073"/>
                      </a:lnTo>
                      <a:lnTo>
                        <a:pt x="7244" y="5068"/>
                      </a:lnTo>
                      <a:lnTo>
                        <a:pt x="7245" y="5067"/>
                      </a:lnTo>
                      <a:lnTo>
                        <a:pt x="7248" y="5068"/>
                      </a:lnTo>
                      <a:lnTo>
                        <a:pt x="7249" y="5073"/>
                      </a:lnTo>
                      <a:lnTo>
                        <a:pt x="7249" y="5080"/>
                      </a:lnTo>
                      <a:lnTo>
                        <a:pt x="7249" y="5088"/>
                      </a:lnTo>
                      <a:close/>
                      <a:moveTo>
                        <a:pt x="7249" y="5045"/>
                      </a:moveTo>
                      <a:lnTo>
                        <a:pt x="7249" y="5049"/>
                      </a:lnTo>
                      <a:lnTo>
                        <a:pt x="7248" y="5054"/>
                      </a:lnTo>
                      <a:lnTo>
                        <a:pt x="7247" y="5055"/>
                      </a:lnTo>
                      <a:lnTo>
                        <a:pt x="7247" y="5055"/>
                      </a:lnTo>
                      <a:lnTo>
                        <a:pt x="7247" y="5055"/>
                      </a:lnTo>
                      <a:lnTo>
                        <a:pt x="7245" y="5054"/>
                      </a:lnTo>
                      <a:lnTo>
                        <a:pt x="7244" y="5053"/>
                      </a:lnTo>
                      <a:lnTo>
                        <a:pt x="7243" y="5049"/>
                      </a:lnTo>
                      <a:lnTo>
                        <a:pt x="7243" y="5045"/>
                      </a:lnTo>
                      <a:lnTo>
                        <a:pt x="7243" y="5040"/>
                      </a:lnTo>
                      <a:lnTo>
                        <a:pt x="7243" y="5034"/>
                      </a:lnTo>
                      <a:lnTo>
                        <a:pt x="7243" y="5029"/>
                      </a:lnTo>
                      <a:lnTo>
                        <a:pt x="7244" y="5023"/>
                      </a:lnTo>
                      <a:lnTo>
                        <a:pt x="7245" y="5021"/>
                      </a:lnTo>
                      <a:lnTo>
                        <a:pt x="7248" y="5025"/>
                      </a:lnTo>
                      <a:lnTo>
                        <a:pt x="7249" y="5031"/>
                      </a:lnTo>
                      <a:lnTo>
                        <a:pt x="7249" y="5038"/>
                      </a:lnTo>
                      <a:lnTo>
                        <a:pt x="7249" y="5045"/>
                      </a:lnTo>
                      <a:close/>
                      <a:moveTo>
                        <a:pt x="7116" y="5408"/>
                      </a:moveTo>
                      <a:lnTo>
                        <a:pt x="7112" y="5413"/>
                      </a:lnTo>
                      <a:lnTo>
                        <a:pt x="7112" y="5415"/>
                      </a:lnTo>
                      <a:lnTo>
                        <a:pt x="7109" y="5413"/>
                      </a:lnTo>
                      <a:lnTo>
                        <a:pt x="7108" y="5409"/>
                      </a:lnTo>
                      <a:lnTo>
                        <a:pt x="7108" y="5406"/>
                      </a:lnTo>
                      <a:lnTo>
                        <a:pt x="7108" y="5402"/>
                      </a:lnTo>
                      <a:lnTo>
                        <a:pt x="7112" y="5397"/>
                      </a:lnTo>
                      <a:lnTo>
                        <a:pt x="7116" y="5392"/>
                      </a:lnTo>
                      <a:lnTo>
                        <a:pt x="7116" y="5400"/>
                      </a:lnTo>
                      <a:lnTo>
                        <a:pt x="7116" y="5408"/>
                      </a:lnTo>
                      <a:close/>
                    </a:path>
                  </a:pathLst>
                </a:custGeom>
                <a:solidFill>
                  <a:srgbClr val="2E75B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8" name="Freeform 77"/>
                <p:cNvSpPr>
                  <a:spLocks noEditPoints="1"/>
                </p:cNvSpPr>
                <p:nvPr/>
              </p:nvSpPr>
              <p:spPr bwMode="auto">
                <a:xfrm>
                  <a:off x="2796151" y="1448725"/>
                  <a:ext cx="1279093" cy="1028376"/>
                </a:xfrm>
                <a:custGeom>
                  <a:avLst/>
                  <a:gdLst>
                    <a:gd name="T0" fmla="*/ 2225 w 3186"/>
                    <a:gd name="T1" fmla="*/ 1437 h 2449"/>
                    <a:gd name="T2" fmla="*/ 2335 w 3186"/>
                    <a:gd name="T3" fmla="*/ 1167 h 2449"/>
                    <a:gd name="T4" fmla="*/ 1331 w 3186"/>
                    <a:gd name="T5" fmla="*/ 70 h 2449"/>
                    <a:gd name="T6" fmla="*/ 1397 w 3186"/>
                    <a:gd name="T7" fmla="*/ 181 h 2449"/>
                    <a:gd name="T8" fmla="*/ 52 w 3186"/>
                    <a:gd name="T9" fmla="*/ 733 h 2449"/>
                    <a:gd name="T10" fmla="*/ 186 w 3186"/>
                    <a:gd name="T11" fmla="*/ 732 h 2449"/>
                    <a:gd name="T12" fmla="*/ 920 w 3186"/>
                    <a:gd name="T13" fmla="*/ 1541 h 2449"/>
                    <a:gd name="T14" fmla="*/ 781 w 3186"/>
                    <a:gd name="T15" fmla="*/ 1473 h 2449"/>
                    <a:gd name="T16" fmla="*/ 2592 w 3186"/>
                    <a:gd name="T17" fmla="*/ 360 h 2449"/>
                    <a:gd name="T18" fmla="*/ 2613 w 3186"/>
                    <a:gd name="T19" fmla="*/ 446 h 2449"/>
                    <a:gd name="T20" fmla="*/ 2604 w 3186"/>
                    <a:gd name="T21" fmla="*/ 561 h 2449"/>
                    <a:gd name="T22" fmla="*/ 2571 w 3186"/>
                    <a:gd name="T23" fmla="*/ 693 h 2449"/>
                    <a:gd name="T24" fmla="*/ 2573 w 3186"/>
                    <a:gd name="T25" fmla="*/ 788 h 2449"/>
                    <a:gd name="T26" fmla="*/ 2512 w 3186"/>
                    <a:gd name="T27" fmla="*/ 884 h 2449"/>
                    <a:gd name="T28" fmla="*/ 2551 w 3186"/>
                    <a:gd name="T29" fmla="*/ 955 h 2449"/>
                    <a:gd name="T30" fmla="*/ 2626 w 3186"/>
                    <a:gd name="T31" fmla="*/ 1056 h 2449"/>
                    <a:gd name="T32" fmla="*/ 2560 w 3186"/>
                    <a:gd name="T33" fmla="*/ 1134 h 2449"/>
                    <a:gd name="T34" fmla="*/ 2285 w 3186"/>
                    <a:gd name="T35" fmla="*/ 1165 h 2449"/>
                    <a:gd name="T36" fmla="*/ 2215 w 3186"/>
                    <a:gd name="T37" fmla="*/ 1212 h 2449"/>
                    <a:gd name="T38" fmla="*/ 2304 w 3186"/>
                    <a:gd name="T39" fmla="*/ 1271 h 2449"/>
                    <a:gd name="T40" fmla="*/ 2452 w 3186"/>
                    <a:gd name="T41" fmla="*/ 1379 h 2449"/>
                    <a:gd name="T42" fmla="*/ 2359 w 3186"/>
                    <a:gd name="T43" fmla="*/ 1424 h 2449"/>
                    <a:gd name="T44" fmla="*/ 2272 w 3186"/>
                    <a:gd name="T45" fmla="*/ 1370 h 2449"/>
                    <a:gd name="T46" fmla="*/ 2133 w 3186"/>
                    <a:gd name="T47" fmla="*/ 1481 h 2449"/>
                    <a:gd name="T48" fmla="*/ 2227 w 3186"/>
                    <a:gd name="T49" fmla="*/ 1624 h 2449"/>
                    <a:gd name="T50" fmla="*/ 1817 w 3186"/>
                    <a:gd name="T51" fmla="*/ 1797 h 2449"/>
                    <a:gd name="T52" fmla="*/ 1584 w 3186"/>
                    <a:gd name="T53" fmla="*/ 1884 h 2449"/>
                    <a:gd name="T54" fmla="*/ 1471 w 3186"/>
                    <a:gd name="T55" fmla="*/ 2029 h 2449"/>
                    <a:gd name="T56" fmla="*/ 1329 w 3186"/>
                    <a:gd name="T57" fmla="*/ 2287 h 2449"/>
                    <a:gd name="T58" fmla="*/ 994 w 3186"/>
                    <a:gd name="T59" fmla="*/ 2301 h 2449"/>
                    <a:gd name="T60" fmla="*/ 826 w 3186"/>
                    <a:gd name="T61" fmla="*/ 1826 h 2449"/>
                    <a:gd name="T62" fmla="*/ 937 w 3186"/>
                    <a:gd name="T63" fmla="*/ 1637 h 2449"/>
                    <a:gd name="T64" fmla="*/ 955 w 3186"/>
                    <a:gd name="T65" fmla="*/ 1456 h 2449"/>
                    <a:gd name="T66" fmla="*/ 794 w 3186"/>
                    <a:gd name="T67" fmla="*/ 1241 h 2449"/>
                    <a:gd name="T68" fmla="*/ 278 w 3186"/>
                    <a:gd name="T69" fmla="*/ 867 h 2449"/>
                    <a:gd name="T70" fmla="*/ 73 w 3186"/>
                    <a:gd name="T71" fmla="*/ 772 h 2449"/>
                    <a:gd name="T72" fmla="*/ 343 w 3186"/>
                    <a:gd name="T73" fmla="*/ 676 h 2449"/>
                    <a:gd name="T74" fmla="*/ 401 w 3186"/>
                    <a:gd name="T75" fmla="*/ 512 h 2449"/>
                    <a:gd name="T76" fmla="*/ 452 w 3186"/>
                    <a:gd name="T77" fmla="*/ 338 h 2449"/>
                    <a:gd name="T78" fmla="*/ 1003 w 3186"/>
                    <a:gd name="T79" fmla="*/ 232 h 2449"/>
                    <a:gd name="T80" fmla="*/ 1138 w 3186"/>
                    <a:gd name="T81" fmla="*/ 170 h 2449"/>
                    <a:gd name="T82" fmla="*/ 1460 w 3186"/>
                    <a:gd name="T83" fmla="*/ 170 h 2449"/>
                    <a:gd name="T84" fmla="*/ 1419 w 3186"/>
                    <a:gd name="T85" fmla="*/ 60 h 2449"/>
                    <a:gd name="T86" fmla="*/ 1753 w 3186"/>
                    <a:gd name="T87" fmla="*/ 25 h 2449"/>
                    <a:gd name="T88" fmla="*/ 2310 w 3186"/>
                    <a:gd name="T89" fmla="*/ 83 h 2449"/>
                    <a:gd name="T90" fmla="*/ 2535 w 3186"/>
                    <a:gd name="T91" fmla="*/ 130 h 2449"/>
                    <a:gd name="T92" fmla="*/ 2381 w 3186"/>
                    <a:gd name="T93" fmla="*/ 232 h 2449"/>
                    <a:gd name="T94" fmla="*/ 2517 w 3186"/>
                    <a:gd name="T95" fmla="*/ 292 h 2449"/>
                    <a:gd name="T96" fmla="*/ 2880 w 3186"/>
                    <a:gd name="T97" fmla="*/ 210 h 2449"/>
                    <a:gd name="T98" fmla="*/ 881 w 3186"/>
                    <a:gd name="T99" fmla="*/ 1366 h 2449"/>
                    <a:gd name="T100" fmla="*/ 865 w 3186"/>
                    <a:gd name="T101" fmla="*/ 1364 h 2449"/>
                    <a:gd name="T102" fmla="*/ 1603 w 3186"/>
                    <a:gd name="T103" fmla="*/ 49 h 2449"/>
                    <a:gd name="T104" fmla="*/ 3120 w 3186"/>
                    <a:gd name="T105" fmla="*/ 1420 h 2449"/>
                    <a:gd name="T106" fmla="*/ 2465 w 3186"/>
                    <a:gd name="T107" fmla="*/ 1213 h 2449"/>
                    <a:gd name="T108" fmla="*/ 2483 w 3186"/>
                    <a:gd name="T109" fmla="*/ 1254 h 2449"/>
                    <a:gd name="T110" fmla="*/ 2539 w 3186"/>
                    <a:gd name="T111" fmla="*/ 1052 h 2449"/>
                    <a:gd name="T112" fmla="*/ 2732 w 3186"/>
                    <a:gd name="T113" fmla="*/ 967 h 2449"/>
                    <a:gd name="T114" fmla="*/ 2656 w 3186"/>
                    <a:gd name="T115" fmla="*/ 802 h 2449"/>
                    <a:gd name="T116" fmla="*/ 2584 w 3186"/>
                    <a:gd name="T117" fmla="*/ 638 h 2449"/>
                    <a:gd name="T118" fmla="*/ 2664 w 3186"/>
                    <a:gd name="T119" fmla="*/ 1018 h 2449"/>
                    <a:gd name="T120" fmla="*/ 2584 w 3186"/>
                    <a:gd name="T121" fmla="*/ 844 h 2449"/>
                    <a:gd name="T122" fmla="*/ 2639 w 3186"/>
                    <a:gd name="T123" fmla="*/ 1028 h 2449"/>
                    <a:gd name="T124" fmla="*/ 2616 w 3186"/>
                    <a:gd name="T125" fmla="*/ 214 h 24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186" h="2449">
                      <a:moveTo>
                        <a:pt x="2715" y="692"/>
                      </a:moveTo>
                      <a:lnTo>
                        <a:pt x="2711" y="698"/>
                      </a:lnTo>
                      <a:lnTo>
                        <a:pt x="2706" y="702"/>
                      </a:lnTo>
                      <a:lnTo>
                        <a:pt x="2704" y="697"/>
                      </a:lnTo>
                      <a:lnTo>
                        <a:pt x="2702" y="692"/>
                      </a:lnTo>
                      <a:lnTo>
                        <a:pt x="2704" y="687"/>
                      </a:lnTo>
                      <a:lnTo>
                        <a:pt x="2706" y="682"/>
                      </a:lnTo>
                      <a:lnTo>
                        <a:pt x="2710" y="678"/>
                      </a:lnTo>
                      <a:lnTo>
                        <a:pt x="2714" y="674"/>
                      </a:lnTo>
                      <a:lnTo>
                        <a:pt x="2715" y="672"/>
                      </a:lnTo>
                      <a:lnTo>
                        <a:pt x="2717" y="671"/>
                      </a:lnTo>
                      <a:lnTo>
                        <a:pt x="2719" y="671"/>
                      </a:lnTo>
                      <a:lnTo>
                        <a:pt x="2721" y="672"/>
                      </a:lnTo>
                      <a:lnTo>
                        <a:pt x="2722" y="676"/>
                      </a:lnTo>
                      <a:lnTo>
                        <a:pt x="2722" y="683"/>
                      </a:lnTo>
                      <a:lnTo>
                        <a:pt x="2719" y="688"/>
                      </a:lnTo>
                      <a:lnTo>
                        <a:pt x="2715" y="692"/>
                      </a:lnTo>
                      <a:close/>
                      <a:moveTo>
                        <a:pt x="2172" y="1432"/>
                      </a:moveTo>
                      <a:lnTo>
                        <a:pt x="2184" y="1420"/>
                      </a:lnTo>
                      <a:lnTo>
                        <a:pt x="2199" y="1410"/>
                      </a:lnTo>
                      <a:lnTo>
                        <a:pt x="2216" y="1407"/>
                      </a:lnTo>
                      <a:lnTo>
                        <a:pt x="2233" y="1405"/>
                      </a:lnTo>
                      <a:lnTo>
                        <a:pt x="2246" y="1398"/>
                      </a:lnTo>
                      <a:lnTo>
                        <a:pt x="2260" y="1392"/>
                      </a:lnTo>
                      <a:lnTo>
                        <a:pt x="2268" y="1393"/>
                      </a:lnTo>
                      <a:lnTo>
                        <a:pt x="2276" y="1394"/>
                      </a:lnTo>
                      <a:lnTo>
                        <a:pt x="2284" y="1397"/>
                      </a:lnTo>
                      <a:lnTo>
                        <a:pt x="2289" y="1401"/>
                      </a:lnTo>
                      <a:lnTo>
                        <a:pt x="2289" y="1402"/>
                      </a:lnTo>
                      <a:lnTo>
                        <a:pt x="2289" y="1403"/>
                      </a:lnTo>
                      <a:lnTo>
                        <a:pt x="2288" y="1406"/>
                      </a:lnTo>
                      <a:lnTo>
                        <a:pt x="2285" y="1407"/>
                      </a:lnTo>
                      <a:lnTo>
                        <a:pt x="2281" y="1411"/>
                      </a:lnTo>
                      <a:lnTo>
                        <a:pt x="2280" y="1414"/>
                      </a:lnTo>
                      <a:lnTo>
                        <a:pt x="2285" y="1420"/>
                      </a:lnTo>
                      <a:lnTo>
                        <a:pt x="2291" y="1424"/>
                      </a:lnTo>
                      <a:lnTo>
                        <a:pt x="2295" y="1427"/>
                      </a:lnTo>
                      <a:lnTo>
                        <a:pt x="2298" y="1428"/>
                      </a:lnTo>
                      <a:lnTo>
                        <a:pt x="2298" y="1431"/>
                      </a:lnTo>
                      <a:lnTo>
                        <a:pt x="2298" y="1432"/>
                      </a:lnTo>
                      <a:lnTo>
                        <a:pt x="2293" y="1434"/>
                      </a:lnTo>
                      <a:lnTo>
                        <a:pt x="2286" y="1436"/>
                      </a:lnTo>
                      <a:lnTo>
                        <a:pt x="2281" y="1437"/>
                      </a:lnTo>
                      <a:lnTo>
                        <a:pt x="2275" y="1438"/>
                      </a:lnTo>
                      <a:lnTo>
                        <a:pt x="2260" y="1438"/>
                      </a:lnTo>
                      <a:lnTo>
                        <a:pt x="2246" y="1441"/>
                      </a:lnTo>
                      <a:lnTo>
                        <a:pt x="2240" y="1438"/>
                      </a:lnTo>
                      <a:lnTo>
                        <a:pt x="2233" y="1436"/>
                      </a:lnTo>
                      <a:lnTo>
                        <a:pt x="2225" y="1437"/>
                      </a:lnTo>
                      <a:lnTo>
                        <a:pt x="2219" y="1438"/>
                      </a:lnTo>
                      <a:lnTo>
                        <a:pt x="2211" y="1442"/>
                      </a:lnTo>
                      <a:lnTo>
                        <a:pt x="2205" y="1445"/>
                      </a:lnTo>
                      <a:lnTo>
                        <a:pt x="2198" y="1445"/>
                      </a:lnTo>
                      <a:lnTo>
                        <a:pt x="2193" y="1445"/>
                      </a:lnTo>
                      <a:lnTo>
                        <a:pt x="2188" y="1446"/>
                      </a:lnTo>
                      <a:lnTo>
                        <a:pt x="2181" y="1449"/>
                      </a:lnTo>
                      <a:lnTo>
                        <a:pt x="2175" y="1449"/>
                      </a:lnTo>
                      <a:lnTo>
                        <a:pt x="2167" y="1449"/>
                      </a:lnTo>
                      <a:lnTo>
                        <a:pt x="2160" y="1447"/>
                      </a:lnTo>
                      <a:lnTo>
                        <a:pt x="2153" y="1445"/>
                      </a:lnTo>
                      <a:lnTo>
                        <a:pt x="2151" y="1445"/>
                      </a:lnTo>
                      <a:lnTo>
                        <a:pt x="2151" y="1443"/>
                      </a:lnTo>
                      <a:lnTo>
                        <a:pt x="2151" y="1442"/>
                      </a:lnTo>
                      <a:lnTo>
                        <a:pt x="2153" y="1441"/>
                      </a:lnTo>
                      <a:lnTo>
                        <a:pt x="2155" y="1437"/>
                      </a:lnTo>
                      <a:lnTo>
                        <a:pt x="2158" y="1436"/>
                      </a:lnTo>
                      <a:lnTo>
                        <a:pt x="2166" y="1434"/>
                      </a:lnTo>
                      <a:lnTo>
                        <a:pt x="2172" y="1432"/>
                      </a:lnTo>
                      <a:close/>
                      <a:moveTo>
                        <a:pt x="2306" y="1162"/>
                      </a:moveTo>
                      <a:lnTo>
                        <a:pt x="2295" y="1171"/>
                      </a:lnTo>
                      <a:lnTo>
                        <a:pt x="2291" y="1177"/>
                      </a:lnTo>
                      <a:lnTo>
                        <a:pt x="2306" y="1180"/>
                      </a:lnTo>
                      <a:lnTo>
                        <a:pt x="2319" y="1183"/>
                      </a:lnTo>
                      <a:lnTo>
                        <a:pt x="2330" y="1184"/>
                      </a:lnTo>
                      <a:lnTo>
                        <a:pt x="2342" y="1184"/>
                      </a:lnTo>
                      <a:lnTo>
                        <a:pt x="2358" y="1184"/>
                      </a:lnTo>
                      <a:lnTo>
                        <a:pt x="2373" y="1184"/>
                      </a:lnTo>
                      <a:lnTo>
                        <a:pt x="2389" y="1184"/>
                      </a:lnTo>
                      <a:lnTo>
                        <a:pt x="2406" y="1184"/>
                      </a:lnTo>
                      <a:lnTo>
                        <a:pt x="2413" y="1184"/>
                      </a:lnTo>
                      <a:lnTo>
                        <a:pt x="2422" y="1184"/>
                      </a:lnTo>
                      <a:lnTo>
                        <a:pt x="2425" y="1183"/>
                      </a:lnTo>
                      <a:lnTo>
                        <a:pt x="2428" y="1183"/>
                      </a:lnTo>
                      <a:lnTo>
                        <a:pt x="2429" y="1182"/>
                      </a:lnTo>
                      <a:lnTo>
                        <a:pt x="2429" y="1180"/>
                      </a:lnTo>
                      <a:lnTo>
                        <a:pt x="2421" y="1178"/>
                      </a:lnTo>
                      <a:lnTo>
                        <a:pt x="2415" y="1177"/>
                      </a:lnTo>
                      <a:lnTo>
                        <a:pt x="2408" y="1177"/>
                      </a:lnTo>
                      <a:lnTo>
                        <a:pt x="2402" y="1177"/>
                      </a:lnTo>
                      <a:lnTo>
                        <a:pt x="2386" y="1177"/>
                      </a:lnTo>
                      <a:lnTo>
                        <a:pt x="2372" y="1175"/>
                      </a:lnTo>
                      <a:lnTo>
                        <a:pt x="2356" y="1174"/>
                      </a:lnTo>
                      <a:lnTo>
                        <a:pt x="2342" y="1171"/>
                      </a:lnTo>
                      <a:lnTo>
                        <a:pt x="2338" y="1170"/>
                      </a:lnTo>
                      <a:lnTo>
                        <a:pt x="2335" y="1169"/>
                      </a:lnTo>
                      <a:lnTo>
                        <a:pt x="2335" y="1169"/>
                      </a:lnTo>
                      <a:lnTo>
                        <a:pt x="2335" y="1167"/>
                      </a:lnTo>
                      <a:lnTo>
                        <a:pt x="2335" y="1167"/>
                      </a:lnTo>
                      <a:lnTo>
                        <a:pt x="2337" y="1167"/>
                      </a:lnTo>
                      <a:lnTo>
                        <a:pt x="2345" y="1166"/>
                      </a:lnTo>
                      <a:lnTo>
                        <a:pt x="2351" y="1166"/>
                      </a:lnTo>
                      <a:lnTo>
                        <a:pt x="2359" y="1166"/>
                      </a:lnTo>
                      <a:lnTo>
                        <a:pt x="2367" y="1167"/>
                      </a:lnTo>
                      <a:lnTo>
                        <a:pt x="2382" y="1170"/>
                      </a:lnTo>
                      <a:lnTo>
                        <a:pt x="2396" y="1171"/>
                      </a:lnTo>
                      <a:lnTo>
                        <a:pt x="2399" y="1170"/>
                      </a:lnTo>
                      <a:lnTo>
                        <a:pt x="2400" y="1167"/>
                      </a:lnTo>
                      <a:lnTo>
                        <a:pt x="2399" y="1164"/>
                      </a:lnTo>
                      <a:lnTo>
                        <a:pt x="2396" y="1162"/>
                      </a:lnTo>
                      <a:lnTo>
                        <a:pt x="2382" y="1160"/>
                      </a:lnTo>
                      <a:lnTo>
                        <a:pt x="2369" y="1158"/>
                      </a:lnTo>
                      <a:lnTo>
                        <a:pt x="2355" y="1158"/>
                      </a:lnTo>
                      <a:lnTo>
                        <a:pt x="2342" y="1158"/>
                      </a:lnTo>
                      <a:lnTo>
                        <a:pt x="2332" y="1158"/>
                      </a:lnTo>
                      <a:lnTo>
                        <a:pt x="2321" y="1158"/>
                      </a:lnTo>
                      <a:lnTo>
                        <a:pt x="2312" y="1160"/>
                      </a:lnTo>
                      <a:lnTo>
                        <a:pt x="2306" y="1162"/>
                      </a:lnTo>
                      <a:close/>
                      <a:moveTo>
                        <a:pt x="1313" y="91"/>
                      </a:moveTo>
                      <a:lnTo>
                        <a:pt x="1314" y="96"/>
                      </a:lnTo>
                      <a:lnTo>
                        <a:pt x="1318" y="101"/>
                      </a:lnTo>
                      <a:lnTo>
                        <a:pt x="1323" y="106"/>
                      </a:lnTo>
                      <a:lnTo>
                        <a:pt x="1328" y="110"/>
                      </a:lnTo>
                      <a:lnTo>
                        <a:pt x="1338" y="118"/>
                      </a:lnTo>
                      <a:lnTo>
                        <a:pt x="1350" y="123"/>
                      </a:lnTo>
                      <a:lnTo>
                        <a:pt x="1363" y="123"/>
                      </a:lnTo>
                      <a:lnTo>
                        <a:pt x="1376" y="122"/>
                      </a:lnTo>
                      <a:lnTo>
                        <a:pt x="1383" y="119"/>
                      </a:lnTo>
                      <a:lnTo>
                        <a:pt x="1389" y="117"/>
                      </a:lnTo>
                      <a:lnTo>
                        <a:pt x="1394" y="114"/>
                      </a:lnTo>
                      <a:lnTo>
                        <a:pt x="1398" y="109"/>
                      </a:lnTo>
                      <a:lnTo>
                        <a:pt x="1399" y="106"/>
                      </a:lnTo>
                      <a:lnTo>
                        <a:pt x="1397" y="102"/>
                      </a:lnTo>
                      <a:lnTo>
                        <a:pt x="1394" y="100"/>
                      </a:lnTo>
                      <a:lnTo>
                        <a:pt x="1389" y="97"/>
                      </a:lnTo>
                      <a:lnTo>
                        <a:pt x="1379" y="92"/>
                      </a:lnTo>
                      <a:lnTo>
                        <a:pt x="1370" y="86"/>
                      </a:lnTo>
                      <a:lnTo>
                        <a:pt x="1366" y="79"/>
                      </a:lnTo>
                      <a:lnTo>
                        <a:pt x="1362" y="71"/>
                      </a:lnTo>
                      <a:lnTo>
                        <a:pt x="1359" y="67"/>
                      </a:lnTo>
                      <a:lnTo>
                        <a:pt x="1357" y="65"/>
                      </a:lnTo>
                      <a:lnTo>
                        <a:pt x="1354" y="63"/>
                      </a:lnTo>
                      <a:lnTo>
                        <a:pt x="1350" y="62"/>
                      </a:lnTo>
                      <a:lnTo>
                        <a:pt x="1346" y="61"/>
                      </a:lnTo>
                      <a:lnTo>
                        <a:pt x="1344" y="61"/>
                      </a:lnTo>
                      <a:lnTo>
                        <a:pt x="1340" y="62"/>
                      </a:lnTo>
                      <a:lnTo>
                        <a:pt x="1336" y="65"/>
                      </a:lnTo>
                      <a:lnTo>
                        <a:pt x="1331" y="70"/>
                      </a:lnTo>
                      <a:lnTo>
                        <a:pt x="1327" y="76"/>
                      </a:lnTo>
                      <a:lnTo>
                        <a:pt x="1336" y="88"/>
                      </a:lnTo>
                      <a:lnTo>
                        <a:pt x="1341" y="96"/>
                      </a:lnTo>
                      <a:lnTo>
                        <a:pt x="1320" y="91"/>
                      </a:lnTo>
                      <a:lnTo>
                        <a:pt x="1313" y="91"/>
                      </a:lnTo>
                      <a:close/>
                      <a:moveTo>
                        <a:pt x="1246" y="92"/>
                      </a:moveTo>
                      <a:lnTo>
                        <a:pt x="1244" y="97"/>
                      </a:lnTo>
                      <a:lnTo>
                        <a:pt x="1243" y="102"/>
                      </a:lnTo>
                      <a:lnTo>
                        <a:pt x="1244" y="109"/>
                      </a:lnTo>
                      <a:lnTo>
                        <a:pt x="1246" y="113"/>
                      </a:lnTo>
                      <a:lnTo>
                        <a:pt x="1254" y="117"/>
                      </a:lnTo>
                      <a:lnTo>
                        <a:pt x="1263" y="119"/>
                      </a:lnTo>
                      <a:lnTo>
                        <a:pt x="1267" y="119"/>
                      </a:lnTo>
                      <a:lnTo>
                        <a:pt x="1270" y="118"/>
                      </a:lnTo>
                      <a:lnTo>
                        <a:pt x="1272" y="117"/>
                      </a:lnTo>
                      <a:lnTo>
                        <a:pt x="1272" y="113"/>
                      </a:lnTo>
                      <a:lnTo>
                        <a:pt x="1272" y="108"/>
                      </a:lnTo>
                      <a:lnTo>
                        <a:pt x="1270" y="104"/>
                      </a:lnTo>
                      <a:lnTo>
                        <a:pt x="1267" y="100"/>
                      </a:lnTo>
                      <a:lnTo>
                        <a:pt x="1265" y="97"/>
                      </a:lnTo>
                      <a:lnTo>
                        <a:pt x="1261" y="95"/>
                      </a:lnTo>
                      <a:lnTo>
                        <a:pt x="1256" y="93"/>
                      </a:lnTo>
                      <a:lnTo>
                        <a:pt x="1252" y="92"/>
                      </a:lnTo>
                      <a:lnTo>
                        <a:pt x="1246" y="92"/>
                      </a:lnTo>
                      <a:close/>
                      <a:moveTo>
                        <a:pt x="1283" y="131"/>
                      </a:moveTo>
                      <a:lnTo>
                        <a:pt x="1297" y="131"/>
                      </a:lnTo>
                      <a:lnTo>
                        <a:pt x="1311" y="131"/>
                      </a:lnTo>
                      <a:lnTo>
                        <a:pt x="1322" y="131"/>
                      </a:lnTo>
                      <a:lnTo>
                        <a:pt x="1332" y="131"/>
                      </a:lnTo>
                      <a:lnTo>
                        <a:pt x="1344" y="132"/>
                      </a:lnTo>
                      <a:lnTo>
                        <a:pt x="1354" y="136"/>
                      </a:lnTo>
                      <a:lnTo>
                        <a:pt x="1367" y="139"/>
                      </a:lnTo>
                      <a:lnTo>
                        <a:pt x="1380" y="143"/>
                      </a:lnTo>
                      <a:lnTo>
                        <a:pt x="1393" y="146"/>
                      </a:lnTo>
                      <a:lnTo>
                        <a:pt x="1406" y="149"/>
                      </a:lnTo>
                      <a:lnTo>
                        <a:pt x="1408" y="153"/>
                      </a:lnTo>
                      <a:lnTo>
                        <a:pt x="1411" y="159"/>
                      </a:lnTo>
                      <a:lnTo>
                        <a:pt x="1406" y="161"/>
                      </a:lnTo>
                      <a:lnTo>
                        <a:pt x="1399" y="162"/>
                      </a:lnTo>
                      <a:lnTo>
                        <a:pt x="1396" y="162"/>
                      </a:lnTo>
                      <a:lnTo>
                        <a:pt x="1393" y="163"/>
                      </a:lnTo>
                      <a:lnTo>
                        <a:pt x="1389" y="166"/>
                      </a:lnTo>
                      <a:lnTo>
                        <a:pt x="1388" y="168"/>
                      </a:lnTo>
                      <a:lnTo>
                        <a:pt x="1386" y="170"/>
                      </a:lnTo>
                      <a:lnTo>
                        <a:pt x="1386" y="171"/>
                      </a:lnTo>
                      <a:lnTo>
                        <a:pt x="1388" y="174"/>
                      </a:lnTo>
                      <a:lnTo>
                        <a:pt x="1390" y="175"/>
                      </a:lnTo>
                      <a:lnTo>
                        <a:pt x="1394" y="179"/>
                      </a:lnTo>
                      <a:lnTo>
                        <a:pt x="1397" y="181"/>
                      </a:lnTo>
                      <a:lnTo>
                        <a:pt x="1393" y="187"/>
                      </a:lnTo>
                      <a:lnTo>
                        <a:pt x="1390" y="190"/>
                      </a:lnTo>
                      <a:lnTo>
                        <a:pt x="1386" y="194"/>
                      </a:lnTo>
                      <a:lnTo>
                        <a:pt x="1383" y="196"/>
                      </a:lnTo>
                      <a:lnTo>
                        <a:pt x="1372" y="192"/>
                      </a:lnTo>
                      <a:lnTo>
                        <a:pt x="1362" y="188"/>
                      </a:lnTo>
                      <a:lnTo>
                        <a:pt x="1351" y="183"/>
                      </a:lnTo>
                      <a:lnTo>
                        <a:pt x="1342" y="176"/>
                      </a:lnTo>
                      <a:lnTo>
                        <a:pt x="1324" y="166"/>
                      </a:lnTo>
                      <a:lnTo>
                        <a:pt x="1306" y="154"/>
                      </a:lnTo>
                      <a:lnTo>
                        <a:pt x="1298" y="150"/>
                      </a:lnTo>
                      <a:lnTo>
                        <a:pt x="1291" y="146"/>
                      </a:lnTo>
                      <a:lnTo>
                        <a:pt x="1283" y="141"/>
                      </a:lnTo>
                      <a:lnTo>
                        <a:pt x="1278" y="136"/>
                      </a:lnTo>
                      <a:lnTo>
                        <a:pt x="1276" y="135"/>
                      </a:lnTo>
                      <a:lnTo>
                        <a:pt x="1283" y="131"/>
                      </a:lnTo>
                      <a:close/>
                      <a:moveTo>
                        <a:pt x="1020" y="146"/>
                      </a:moveTo>
                      <a:lnTo>
                        <a:pt x="1017" y="150"/>
                      </a:lnTo>
                      <a:lnTo>
                        <a:pt x="1017" y="157"/>
                      </a:lnTo>
                      <a:lnTo>
                        <a:pt x="1017" y="163"/>
                      </a:lnTo>
                      <a:lnTo>
                        <a:pt x="1020" y="168"/>
                      </a:lnTo>
                      <a:lnTo>
                        <a:pt x="1034" y="178"/>
                      </a:lnTo>
                      <a:lnTo>
                        <a:pt x="1048" y="183"/>
                      </a:lnTo>
                      <a:lnTo>
                        <a:pt x="1062" y="188"/>
                      </a:lnTo>
                      <a:lnTo>
                        <a:pt x="1077" y="190"/>
                      </a:lnTo>
                      <a:lnTo>
                        <a:pt x="1082" y="194"/>
                      </a:lnTo>
                      <a:lnTo>
                        <a:pt x="1088" y="196"/>
                      </a:lnTo>
                      <a:lnTo>
                        <a:pt x="1091" y="196"/>
                      </a:lnTo>
                      <a:lnTo>
                        <a:pt x="1095" y="196"/>
                      </a:lnTo>
                      <a:lnTo>
                        <a:pt x="1097" y="193"/>
                      </a:lnTo>
                      <a:lnTo>
                        <a:pt x="1100" y="190"/>
                      </a:lnTo>
                      <a:lnTo>
                        <a:pt x="1099" y="188"/>
                      </a:lnTo>
                      <a:lnTo>
                        <a:pt x="1093" y="184"/>
                      </a:lnTo>
                      <a:lnTo>
                        <a:pt x="1088" y="181"/>
                      </a:lnTo>
                      <a:lnTo>
                        <a:pt x="1080" y="178"/>
                      </a:lnTo>
                      <a:lnTo>
                        <a:pt x="1066" y="171"/>
                      </a:lnTo>
                      <a:lnTo>
                        <a:pt x="1048" y="165"/>
                      </a:lnTo>
                      <a:lnTo>
                        <a:pt x="1042" y="159"/>
                      </a:lnTo>
                      <a:lnTo>
                        <a:pt x="1036" y="153"/>
                      </a:lnTo>
                      <a:lnTo>
                        <a:pt x="1033" y="150"/>
                      </a:lnTo>
                      <a:lnTo>
                        <a:pt x="1029" y="148"/>
                      </a:lnTo>
                      <a:lnTo>
                        <a:pt x="1025" y="146"/>
                      </a:lnTo>
                      <a:lnTo>
                        <a:pt x="1020" y="146"/>
                      </a:lnTo>
                      <a:close/>
                      <a:moveTo>
                        <a:pt x="15" y="728"/>
                      </a:moveTo>
                      <a:lnTo>
                        <a:pt x="23" y="728"/>
                      </a:lnTo>
                      <a:lnTo>
                        <a:pt x="32" y="730"/>
                      </a:lnTo>
                      <a:lnTo>
                        <a:pt x="41" y="731"/>
                      </a:lnTo>
                      <a:lnTo>
                        <a:pt x="48" y="733"/>
                      </a:lnTo>
                      <a:lnTo>
                        <a:pt x="52" y="733"/>
                      </a:lnTo>
                      <a:lnTo>
                        <a:pt x="58" y="733"/>
                      </a:lnTo>
                      <a:lnTo>
                        <a:pt x="60" y="736"/>
                      </a:lnTo>
                      <a:lnTo>
                        <a:pt x="63" y="739"/>
                      </a:lnTo>
                      <a:lnTo>
                        <a:pt x="60" y="741"/>
                      </a:lnTo>
                      <a:lnTo>
                        <a:pt x="58" y="745"/>
                      </a:lnTo>
                      <a:lnTo>
                        <a:pt x="52" y="746"/>
                      </a:lnTo>
                      <a:lnTo>
                        <a:pt x="48" y="748"/>
                      </a:lnTo>
                      <a:lnTo>
                        <a:pt x="41" y="746"/>
                      </a:lnTo>
                      <a:lnTo>
                        <a:pt x="34" y="745"/>
                      </a:lnTo>
                      <a:lnTo>
                        <a:pt x="26" y="741"/>
                      </a:lnTo>
                      <a:lnTo>
                        <a:pt x="20" y="739"/>
                      </a:lnTo>
                      <a:lnTo>
                        <a:pt x="16" y="739"/>
                      </a:lnTo>
                      <a:lnTo>
                        <a:pt x="11" y="737"/>
                      </a:lnTo>
                      <a:lnTo>
                        <a:pt x="6" y="736"/>
                      </a:lnTo>
                      <a:lnTo>
                        <a:pt x="0" y="733"/>
                      </a:lnTo>
                      <a:lnTo>
                        <a:pt x="2" y="731"/>
                      </a:lnTo>
                      <a:lnTo>
                        <a:pt x="6" y="730"/>
                      </a:lnTo>
                      <a:lnTo>
                        <a:pt x="11" y="728"/>
                      </a:lnTo>
                      <a:lnTo>
                        <a:pt x="15" y="728"/>
                      </a:lnTo>
                      <a:close/>
                      <a:moveTo>
                        <a:pt x="99" y="718"/>
                      </a:moveTo>
                      <a:lnTo>
                        <a:pt x="106" y="718"/>
                      </a:lnTo>
                      <a:lnTo>
                        <a:pt x="113" y="719"/>
                      </a:lnTo>
                      <a:lnTo>
                        <a:pt x="120" y="720"/>
                      </a:lnTo>
                      <a:lnTo>
                        <a:pt x="126" y="723"/>
                      </a:lnTo>
                      <a:lnTo>
                        <a:pt x="129" y="724"/>
                      </a:lnTo>
                      <a:lnTo>
                        <a:pt x="130" y="728"/>
                      </a:lnTo>
                      <a:lnTo>
                        <a:pt x="129" y="731"/>
                      </a:lnTo>
                      <a:lnTo>
                        <a:pt x="126" y="732"/>
                      </a:lnTo>
                      <a:lnTo>
                        <a:pt x="116" y="732"/>
                      </a:lnTo>
                      <a:lnTo>
                        <a:pt x="106" y="732"/>
                      </a:lnTo>
                      <a:lnTo>
                        <a:pt x="95" y="732"/>
                      </a:lnTo>
                      <a:lnTo>
                        <a:pt x="85" y="732"/>
                      </a:lnTo>
                      <a:lnTo>
                        <a:pt x="80" y="731"/>
                      </a:lnTo>
                      <a:lnTo>
                        <a:pt x="74" y="728"/>
                      </a:lnTo>
                      <a:lnTo>
                        <a:pt x="71" y="724"/>
                      </a:lnTo>
                      <a:lnTo>
                        <a:pt x="71" y="723"/>
                      </a:lnTo>
                      <a:lnTo>
                        <a:pt x="73" y="720"/>
                      </a:lnTo>
                      <a:lnTo>
                        <a:pt x="76" y="718"/>
                      </a:lnTo>
                      <a:lnTo>
                        <a:pt x="80" y="717"/>
                      </a:lnTo>
                      <a:lnTo>
                        <a:pt x="83" y="717"/>
                      </a:lnTo>
                      <a:lnTo>
                        <a:pt x="91" y="718"/>
                      </a:lnTo>
                      <a:lnTo>
                        <a:pt x="99" y="718"/>
                      </a:lnTo>
                      <a:close/>
                      <a:moveTo>
                        <a:pt x="205" y="722"/>
                      </a:moveTo>
                      <a:lnTo>
                        <a:pt x="200" y="726"/>
                      </a:lnTo>
                      <a:lnTo>
                        <a:pt x="192" y="727"/>
                      </a:lnTo>
                      <a:lnTo>
                        <a:pt x="188" y="728"/>
                      </a:lnTo>
                      <a:lnTo>
                        <a:pt x="186" y="730"/>
                      </a:lnTo>
                      <a:lnTo>
                        <a:pt x="186" y="731"/>
                      </a:lnTo>
                      <a:lnTo>
                        <a:pt x="186" y="732"/>
                      </a:lnTo>
                      <a:lnTo>
                        <a:pt x="191" y="735"/>
                      </a:lnTo>
                      <a:lnTo>
                        <a:pt x="198" y="737"/>
                      </a:lnTo>
                      <a:lnTo>
                        <a:pt x="203" y="739"/>
                      </a:lnTo>
                      <a:lnTo>
                        <a:pt x="208" y="739"/>
                      </a:lnTo>
                      <a:lnTo>
                        <a:pt x="218" y="740"/>
                      </a:lnTo>
                      <a:lnTo>
                        <a:pt x="229" y="741"/>
                      </a:lnTo>
                      <a:lnTo>
                        <a:pt x="243" y="742"/>
                      </a:lnTo>
                      <a:lnTo>
                        <a:pt x="256" y="744"/>
                      </a:lnTo>
                      <a:lnTo>
                        <a:pt x="268" y="746"/>
                      </a:lnTo>
                      <a:lnTo>
                        <a:pt x="282" y="746"/>
                      </a:lnTo>
                      <a:lnTo>
                        <a:pt x="301" y="749"/>
                      </a:lnTo>
                      <a:lnTo>
                        <a:pt x="319" y="752"/>
                      </a:lnTo>
                      <a:lnTo>
                        <a:pt x="319" y="745"/>
                      </a:lnTo>
                      <a:lnTo>
                        <a:pt x="319" y="741"/>
                      </a:lnTo>
                      <a:lnTo>
                        <a:pt x="309" y="735"/>
                      </a:lnTo>
                      <a:lnTo>
                        <a:pt x="299" y="728"/>
                      </a:lnTo>
                      <a:lnTo>
                        <a:pt x="294" y="726"/>
                      </a:lnTo>
                      <a:lnTo>
                        <a:pt x="287" y="724"/>
                      </a:lnTo>
                      <a:lnTo>
                        <a:pt x="282" y="723"/>
                      </a:lnTo>
                      <a:lnTo>
                        <a:pt x="277" y="722"/>
                      </a:lnTo>
                      <a:lnTo>
                        <a:pt x="271" y="720"/>
                      </a:lnTo>
                      <a:lnTo>
                        <a:pt x="266" y="720"/>
                      </a:lnTo>
                      <a:lnTo>
                        <a:pt x="261" y="722"/>
                      </a:lnTo>
                      <a:lnTo>
                        <a:pt x="256" y="723"/>
                      </a:lnTo>
                      <a:lnTo>
                        <a:pt x="244" y="726"/>
                      </a:lnTo>
                      <a:lnTo>
                        <a:pt x="234" y="727"/>
                      </a:lnTo>
                      <a:lnTo>
                        <a:pt x="220" y="724"/>
                      </a:lnTo>
                      <a:lnTo>
                        <a:pt x="205" y="722"/>
                      </a:lnTo>
                      <a:close/>
                      <a:moveTo>
                        <a:pt x="793" y="1460"/>
                      </a:moveTo>
                      <a:lnTo>
                        <a:pt x="810" y="1462"/>
                      </a:lnTo>
                      <a:lnTo>
                        <a:pt x="825" y="1464"/>
                      </a:lnTo>
                      <a:lnTo>
                        <a:pt x="839" y="1468"/>
                      </a:lnTo>
                      <a:lnTo>
                        <a:pt x="854" y="1475"/>
                      </a:lnTo>
                      <a:lnTo>
                        <a:pt x="863" y="1480"/>
                      </a:lnTo>
                      <a:lnTo>
                        <a:pt x="872" y="1488"/>
                      </a:lnTo>
                      <a:lnTo>
                        <a:pt x="882" y="1495"/>
                      </a:lnTo>
                      <a:lnTo>
                        <a:pt x="895" y="1503"/>
                      </a:lnTo>
                      <a:lnTo>
                        <a:pt x="899" y="1507"/>
                      </a:lnTo>
                      <a:lnTo>
                        <a:pt x="903" y="1508"/>
                      </a:lnTo>
                      <a:lnTo>
                        <a:pt x="907" y="1510"/>
                      </a:lnTo>
                      <a:lnTo>
                        <a:pt x="912" y="1511"/>
                      </a:lnTo>
                      <a:lnTo>
                        <a:pt x="916" y="1512"/>
                      </a:lnTo>
                      <a:lnTo>
                        <a:pt x="920" y="1513"/>
                      </a:lnTo>
                      <a:lnTo>
                        <a:pt x="921" y="1515"/>
                      </a:lnTo>
                      <a:lnTo>
                        <a:pt x="922" y="1517"/>
                      </a:lnTo>
                      <a:lnTo>
                        <a:pt x="924" y="1524"/>
                      </a:lnTo>
                      <a:lnTo>
                        <a:pt x="924" y="1529"/>
                      </a:lnTo>
                      <a:lnTo>
                        <a:pt x="922" y="1535"/>
                      </a:lnTo>
                      <a:lnTo>
                        <a:pt x="920" y="1541"/>
                      </a:lnTo>
                      <a:lnTo>
                        <a:pt x="917" y="1546"/>
                      </a:lnTo>
                      <a:lnTo>
                        <a:pt x="913" y="1552"/>
                      </a:lnTo>
                      <a:lnTo>
                        <a:pt x="909" y="1556"/>
                      </a:lnTo>
                      <a:lnTo>
                        <a:pt x="904" y="1560"/>
                      </a:lnTo>
                      <a:lnTo>
                        <a:pt x="896" y="1565"/>
                      </a:lnTo>
                      <a:lnTo>
                        <a:pt x="889" y="1569"/>
                      </a:lnTo>
                      <a:lnTo>
                        <a:pt x="880" y="1572"/>
                      </a:lnTo>
                      <a:lnTo>
                        <a:pt x="870" y="1573"/>
                      </a:lnTo>
                      <a:lnTo>
                        <a:pt x="852" y="1574"/>
                      </a:lnTo>
                      <a:lnTo>
                        <a:pt x="834" y="1574"/>
                      </a:lnTo>
                      <a:lnTo>
                        <a:pt x="830" y="1577"/>
                      </a:lnTo>
                      <a:lnTo>
                        <a:pt x="825" y="1577"/>
                      </a:lnTo>
                      <a:lnTo>
                        <a:pt x="820" y="1577"/>
                      </a:lnTo>
                      <a:lnTo>
                        <a:pt x="815" y="1577"/>
                      </a:lnTo>
                      <a:lnTo>
                        <a:pt x="810" y="1576"/>
                      </a:lnTo>
                      <a:lnTo>
                        <a:pt x="806" y="1573"/>
                      </a:lnTo>
                      <a:lnTo>
                        <a:pt x="803" y="1570"/>
                      </a:lnTo>
                      <a:lnTo>
                        <a:pt x="803" y="1565"/>
                      </a:lnTo>
                      <a:lnTo>
                        <a:pt x="804" y="1563"/>
                      </a:lnTo>
                      <a:lnTo>
                        <a:pt x="808" y="1560"/>
                      </a:lnTo>
                      <a:lnTo>
                        <a:pt x="815" y="1557"/>
                      </a:lnTo>
                      <a:lnTo>
                        <a:pt x="822" y="1556"/>
                      </a:lnTo>
                      <a:lnTo>
                        <a:pt x="829" y="1554"/>
                      </a:lnTo>
                      <a:lnTo>
                        <a:pt x="833" y="1552"/>
                      </a:lnTo>
                      <a:lnTo>
                        <a:pt x="835" y="1551"/>
                      </a:lnTo>
                      <a:lnTo>
                        <a:pt x="835" y="1550"/>
                      </a:lnTo>
                      <a:lnTo>
                        <a:pt x="835" y="1548"/>
                      </a:lnTo>
                      <a:lnTo>
                        <a:pt x="834" y="1546"/>
                      </a:lnTo>
                      <a:lnTo>
                        <a:pt x="829" y="1542"/>
                      </a:lnTo>
                      <a:lnTo>
                        <a:pt x="822" y="1541"/>
                      </a:lnTo>
                      <a:lnTo>
                        <a:pt x="815" y="1539"/>
                      </a:lnTo>
                      <a:lnTo>
                        <a:pt x="807" y="1539"/>
                      </a:lnTo>
                      <a:lnTo>
                        <a:pt x="798" y="1541"/>
                      </a:lnTo>
                      <a:lnTo>
                        <a:pt x="790" y="1541"/>
                      </a:lnTo>
                      <a:lnTo>
                        <a:pt x="782" y="1539"/>
                      </a:lnTo>
                      <a:lnTo>
                        <a:pt x="775" y="1537"/>
                      </a:lnTo>
                      <a:lnTo>
                        <a:pt x="772" y="1534"/>
                      </a:lnTo>
                      <a:lnTo>
                        <a:pt x="772" y="1533"/>
                      </a:lnTo>
                      <a:lnTo>
                        <a:pt x="772" y="1530"/>
                      </a:lnTo>
                      <a:lnTo>
                        <a:pt x="773" y="1528"/>
                      </a:lnTo>
                      <a:lnTo>
                        <a:pt x="777" y="1523"/>
                      </a:lnTo>
                      <a:lnTo>
                        <a:pt x="780" y="1517"/>
                      </a:lnTo>
                      <a:lnTo>
                        <a:pt x="780" y="1507"/>
                      </a:lnTo>
                      <a:lnTo>
                        <a:pt x="780" y="1499"/>
                      </a:lnTo>
                      <a:lnTo>
                        <a:pt x="790" y="1499"/>
                      </a:lnTo>
                      <a:lnTo>
                        <a:pt x="798" y="1499"/>
                      </a:lnTo>
                      <a:lnTo>
                        <a:pt x="789" y="1489"/>
                      </a:lnTo>
                      <a:lnTo>
                        <a:pt x="780" y="1480"/>
                      </a:lnTo>
                      <a:lnTo>
                        <a:pt x="781" y="1473"/>
                      </a:lnTo>
                      <a:lnTo>
                        <a:pt x="785" y="1467"/>
                      </a:lnTo>
                      <a:lnTo>
                        <a:pt x="789" y="1462"/>
                      </a:lnTo>
                      <a:lnTo>
                        <a:pt x="793" y="1460"/>
                      </a:lnTo>
                      <a:close/>
                      <a:moveTo>
                        <a:pt x="3002" y="246"/>
                      </a:moveTo>
                      <a:lnTo>
                        <a:pt x="2995" y="251"/>
                      </a:lnTo>
                      <a:lnTo>
                        <a:pt x="2989" y="257"/>
                      </a:lnTo>
                      <a:lnTo>
                        <a:pt x="2981" y="260"/>
                      </a:lnTo>
                      <a:lnTo>
                        <a:pt x="2975" y="264"/>
                      </a:lnTo>
                      <a:lnTo>
                        <a:pt x="2959" y="271"/>
                      </a:lnTo>
                      <a:lnTo>
                        <a:pt x="2942" y="275"/>
                      </a:lnTo>
                      <a:lnTo>
                        <a:pt x="2925" y="279"/>
                      </a:lnTo>
                      <a:lnTo>
                        <a:pt x="2909" y="284"/>
                      </a:lnTo>
                      <a:lnTo>
                        <a:pt x="2893" y="289"/>
                      </a:lnTo>
                      <a:lnTo>
                        <a:pt x="2876" y="297"/>
                      </a:lnTo>
                      <a:lnTo>
                        <a:pt x="2874" y="299"/>
                      </a:lnTo>
                      <a:lnTo>
                        <a:pt x="2874" y="303"/>
                      </a:lnTo>
                      <a:lnTo>
                        <a:pt x="2874" y="306"/>
                      </a:lnTo>
                      <a:lnTo>
                        <a:pt x="2874" y="310"/>
                      </a:lnTo>
                      <a:lnTo>
                        <a:pt x="2874" y="314"/>
                      </a:lnTo>
                      <a:lnTo>
                        <a:pt x="2874" y="317"/>
                      </a:lnTo>
                      <a:lnTo>
                        <a:pt x="2871" y="319"/>
                      </a:lnTo>
                      <a:lnTo>
                        <a:pt x="2867" y="320"/>
                      </a:lnTo>
                      <a:lnTo>
                        <a:pt x="2848" y="327"/>
                      </a:lnTo>
                      <a:lnTo>
                        <a:pt x="2829" y="333"/>
                      </a:lnTo>
                      <a:lnTo>
                        <a:pt x="2813" y="338"/>
                      </a:lnTo>
                      <a:lnTo>
                        <a:pt x="2798" y="343"/>
                      </a:lnTo>
                      <a:lnTo>
                        <a:pt x="2789" y="343"/>
                      </a:lnTo>
                      <a:lnTo>
                        <a:pt x="2780" y="343"/>
                      </a:lnTo>
                      <a:lnTo>
                        <a:pt x="2770" y="342"/>
                      </a:lnTo>
                      <a:lnTo>
                        <a:pt x="2761" y="341"/>
                      </a:lnTo>
                      <a:lnTo>
                        <a:pt x="2741" y="336"/>
                      </a:lnTo>
                      <a:lnTo>
                        <a:pt x="2724" y="334"/>
                      </a:lnTo>
                      <a:lnTo>
                        <a:pt x="2718" y="339"/>
                      </a:lnTo>
                      <a:lnTo>
                        <a:pt x="2713" y="343"/>
                      </a:lnTo>
                      <a:lnTo>
                        <a:pt x="2705" y="346"/>
                      </a:lnTo>
                      <a:lnTo>
                        <a:pt x="2699" y="347"/>
                      </a:lnTo>
                      <a:lnTo>
                        <a:pt x="2683" y="349"/>
                      </a:lnTo>
                      <a:lnTo>
                        <a:pt x="2666" y="347"/>
                      </a:lnTo>
                      <a:lnTo>
                        <a:pt x="2649" y="346"/>
                      </a:lnTo>
                      <a:lnTo>
                        <a:pt x="2632" y="345"/>
                      </a:lnTo>
                      <a:lnTo>
                        <a:pt x="2623" y="345"/>
                      </a:lnTo>
                      <a:lnTo>
                        <a:pt x="2616" y="345"/>
                      </a:lnTo>
                      <a:lnTo>
                        <a:pt x="2606" y="346"/>
                      </a:lnTo>
                      <a:lnTo>
                        <a:pt x="2599" y="347"/>
                      </a:lnTo>
                      <a:lnTo>
                        <a:pt x="2596" y="349"/>
                      </a:lnTo>
                      <a:lnTo>
                        <a:pt x="2593" y="351"/>
                      </a:lnTo>
                      <a:lnTo>
                        <a:pt x="2592" y="354"/>
                      </a:lnTo>
                      <a:lnTo>
                        <a:pt x="2592" y="358"/>
                      </a:lnTo>
                      <a:lnTo>
                        <a:pt x="2592" y="360"/>
                      </a:lnTo>
                      <a:lnTo>
                        <a:pt x="2593" y="364"/>
                      </a:lnTo>
                      <a:lnTo>
                        <a:pt x="2596" y="365"/>
                      </a:lnTo>
                      <a:lnTo>
                        <a:pt x="2599" y="367"/>
                      </a:lnTo>
                      <a:lnTo>
                        <a:pt x="2608" y="364"/>
                      </a:lnTo>
                      <a:lnTo>
                        <a:pt x="2617" y="363"/>
                      </a:lnTo>
                      <a:lnTo>
                        <a:pt x="2626" y="363"/>
                      </a:lnTo>
                      <a:lnTo>
                        <a:pt x="2636" y="364"/>
                      </a:lnTo>
                      <a:lnTo>
                        <a:pt x="2645" y="365"/>
                      </a:lnTo>
                      <a:lnTo>
                        <a:pt x="2654" y="367"/>
                      </a:lnTo>
                      <a:lnTo>
                        <a:pt x="2664" y="367"/>
                      </a:lnTo>
                      <a:lnTo>
                        <a:pt x="2673" y="367"/>
                      </a:lnTo>
                      <a:lnTo>
                        <a:pt x="2689" y="365"/>
                      </a:lnTo>
                      <a:lnTo>
                        <a:pt x="2705" y="362"/>
                      </a:lnTo>
                      <a:lnTo>
                        <a:pt x="2721" y="359"/>
                      </a:lnTo>
                      <a:lnTo>
                        <a:pt x="2737" y="356"/>
                      </a:lnTo>
                      <a:lnTo>
                        <a:pt x="2759" y="358"/>
                      </a:lnTo>
                      <a:lnTo>
                        <a:pt x="2780" y="362"/>
                      </a:lnTo>
                      <a:lnTo>
                        <a:pt x="2791" y="364"/>
                      </a:lnTo>
                      <a:lnTo>
                        <a:pt x="2800" y="367"/>
                      </a:lnTo>
                      <a:lnTo>
                        <a:pt x="2809" y="371"/>
                      </a:lnTo>
                      <a:lnTo>
                        <a:pt x="2816" y="376"/>
                      </a:lnTo>
                      <a:lnTo>
                        <a:pt x="2809" y="382"/>
                      </a:lnTo>
                      <a:lnTo>
                        <a:pt x="2801" y="387"/>
                      </a:lnTo>
                      <a:lnTo>
                        <a:pt x="2791" y="391"/>
                      </a:lnTo>
                      <a:lnTo>
                        <a:pt x="2781" y="394"/>
                      </a:lnTo>
                      <a:lnTo>
                        <a:pt x="2761" y="399"/>
                      </a:lnTo>
                      <a:lnTo>
                        <a:pt x="2743" y="403"/>
                      </a:lnTo>
                      <a:lnTo>
                        <a:pt x="2726" y="406"/>
                      </a:lnTo>
                      <a:lnTo>
                        <a:pt x="2708" y="404"/>
                      </a:lnTo>
                      <a:lnTo>
                        <a:pt x="2691" y="404"/>
                      </a:lnTo>
                      <a:lnTo>
                        <a:pt x="2673" y="403"/>
                      </a:lnTo>
                      <a:lnTo>
                        <a:pt x="2661" y="402"/>
                      </a:lnTo>
                      <a:lnTo>
                        <a:pt x="2648" y="399"/>
                      </a:lnTo>
                      <a:lnTo>
                        <a:pt x="2640" y="399"/>
                      </a:lnTo>
                      <a:lnTo>
                        <a:pt x="2634" y="399"/>
                      </a:lnTo>
                      <a:lnTo>
                        <a:pt x="2627" y="400"/>
                      </a:lnTo>
                      <a:lnTo>
                        <a:pt x="2622" y="403"/>
                      </a:lnTo>
                      <a:lnTo>
                        <a:pt x="2610" y="412"/>
                      </a:lnTo>
                      <a:lnTo>
                        <a:pt x="2600" y="424"/>
                      </a:lnTo>
                      <a:lnTo>
                        <a:pt x="2596" y="430"/>
                      </a:lnTo>
                      <a:lnTo>
                        <a:pt x="2595" y="435"/>
                      </a:lnTo>
                      <a:lnTo>
                        <a:pt x="2595" y="438"/>
                      </a:lnTo>
                      <a:lnTo>
                        <a:pt x="2595" y="441"/>
                      </a:lnTo>
                      <a:lnTo>
                        <a:pt x="2597" y="443"/>
                      </a:lnTo>
                      <a:lnTo>
                        <a:pt x="2599" y="444"/>
                      </a:lnTo>
                      <a:lnTo>
                        <a:pt x="2603" y="446"/>
                      </a:lnTo>
                      <a:lnTo>
                        <a:pt x="2606" y="447"/>
                      </a:lnTo>
                      <a:lnTo>
                        <a:pt x="2609" y="446"/>
                      </a:lnTo>
                      <a:lnTo>
                        <a:pt x="2613" y="446"/>
                      </a:lnTo>
                      <a:lnTo>
                        <a:pt x="2621" y="443"/>
                      </a:lnTo>
                      <a:lnTo>
                        <a:pt x="2627" y="439"/>
                      </a:lnTo>
                      <a:lnTo>
                        <a:pt x="2635" y="434"/>
                      </a:lnTo>
                      <a:lnTo>
                        <a:pt x="2643" y="430"/>
                      </a:lnTo>
                      <a:lnTo>
                        <a:pt x="2651" y="428"/>
                      </a:lnTo>
                      <a:lnTo>
                        <a:pt x="2660" y="426"/>
                      </a:lnTo>
                      <a:lnTo>
                        <a:pt x="2678" y="421"/>
                      </a:lnTo>
                      <a:lnTo>
                        <a:pt x="2697" y="417"/>
                      </a:lnTo>
                      <a:lnTo>
                        <a:pt x="2706" y="416"/>
                      </a:lnTo>
                      <a:lnTo>
                        <a:pt x="2715" y="416"/>
                      </a:lnTo>
                      <a:lnTo>
                        <a:pt x="2723" y="417"/>
                      </a:lnTo>
                      <a:lnTo>
                        <a:pt x="2728" y="421"/>
                      </a:lnTo>
                      <a:lnTo>
                        <a:pt x="2731" y="424"/>
                      </a:lnTo>
                      <a:lnTo>
                        <a:pt x="2732" y="426"/>
                      </a:lnTo>
                      <a:lnTo>
                        <a:pt x="2732" y="428"/>
                      </a:lnTo>
                      <a:lnTo>
                        <a:pt x="2732" y="430"/>
                      </a:lnTo>
                      <a:lnTo>
                        <a:pt x="2730" y="437"/>
                      </a:lnTo>
                      <a:lnTo>
                        <a:pt x="2726" y="442"/>
                      </a:lnTo>
                      <a:lnTo>
                        <a:pt x="2719" y="447"/>
                      </a:lnTo>
                      <a:lnTo>
                        <a:pt x="2713" y="452"/>
                      </a:lnTo>
                      <a:lnTo>
                        <a:pt x="2706" y="456"/>
                      </a:lnTo>
                      <a:lnTo>
                        <a:pt x="2701" y="459"/>
                      </a:lnTo>
                      <a:lnTo>
                        <a:pt x="2697" y="460"/>
                      </a:lnTo>
                      <a:lnTo>
                        <a:pt x="2692" y="459"/>
                      </a:lnTo>
                      <a:lnTo>
                        <a:pt x="2687" y="457"/>
                      </a:lnTo>
                      <a:lnTo>
                        <a:pt x="2682" y="456"/>
                      </a:lnTo>
                      <a:lnTo>
                        <a:pt x="2676" y="455"/>
                      </a:lnTo>
                      <a:lnTo>
                        <a:pt x="2670" y="454"/>
                      </a:lnTo>
                      <a:lnTo>
                        <a:pt x="2665" y="454"/>
                      </a:lnTo>
                      <a:lnTo>
                        <a:pt x="2660" y="454"/>
                      </a:lnTo>
                      <a:lnTo>
                        <a:pt x="2654" y="457"/>
                      </a:lnTo>
                      <a:lnTo>
                        <a:pt x="2649" y="463"/>
                      </a:lnTo>
                      <a:lnTo>
                        <a:pt x="2645" y="468"/>
                      </a:lnTo>
                      <a:lnTo>
                        <a:pt x="2641" y="474"/>
                      </a:lnTo>
                      <a:lnTo>
                        <a:pt x="2635" y="486"/>
                      </a:lnTo>
                      <a:lnTo>
                        <a:pt x="2631" y="500"/>
                      </a:lnTo>
                      <a:lnTo>
                        <a:pt x="2632" y="503"/>
                      </a:lnTo>
                      <a:lnTo>
                        <a:pt x="2635" y="505"/>
                      </a:lnTo>
                      <a:lnTo>
                        <a:pt x="2639" y="508"/>
                      </a:lnTo>
                      <a:lnTo>
                        <a:pt x="2643" y="509"/>
                      </a:lnTo>
                      <a:lnTo>
                        <a:pt x="2647" y="511"/>
                      </a:lnTo>
                      <a:lnTo>
                        <a:pt x="2649" y="513"/>
                      </a:lnTo>
                      <a:lnTo>
                        <a:pt x="2651" y="516"/>
                      </a:lnTo>
                      <a:lnTo>
                        <a:pt x="2651" y="518"/>
                      </a:lnTo>
                      <a:lnTo>
                        <a:pt x="2643" y="531"/>
                      </a:lnTo>
                      <a:lnTo>
                        <a:pt x="2632" y="543"/>
                      </a:lnTo>
                      <a:lnTo>
                        <a:pt x="2621" y="552"/>
                      </a:lnTo>
                      <a:lnTo>
                        <a:pt x="2608" y="560"/>
                      </a:lnTo>
                      <a:lnTo>
                        <a:pt x="2604" y="561"/>
                      </a:lnTo>
                      <a:lnTo>
                        <a:pt x="2600" y="560"/>
                      </a:lnTo>
                      <a:lnTo>
                        <a:pt x="2595" y="558"/>
                      </a:lnTo>
                      <a:lnTo>
                        <a:pt x="2590" y="556"/>
                      </a:lnTo>
                      <a:lnTo>
                        <a:pt x="2586" y="555"/>
                      </a:lnTo>
                      <a:lnTo>
                        <a:pt x="2582" y="553"/>
                      </a:lnTo>
                      <a:lnTo>
                        <a:pt x="2578" y="553"/>
                      </a:lnTo>
                      <a:lnTo>
                        <a:pt x="2575" y="556"/>
                      </a:lnTo>
                      <a:lnTo>
                        <a:pt x="2568" y="574"/>
                      </a:lnTo>
                      <a:lnTo>
                        <a:pt x="2560" y="592"/>
                      </a:lnTo>
                      <a:lnTo>
                        <a:pt x="2555" y="612"/>
                      </a:lnTo>
                      <a:lnTo>
                        <a:pt x="2548" y="630"/>
                      </a:lnTo>
                      <a:lnTo>
                        <a:pt x="2543" y="643"/>
                      </a:lnTo>
                      <a:lnTo>
                        <a:pt x="2535" y="654"/>
                      </a:lnTo>
                      <a:lnTo>
                        <a:pt x="2531" y="661"/>
                      </a:lnTo>
                      <a:lnTo>
                        <a:pt x="2527" y="667"/>
                      </a:lnTo>
                      <a:lnTo>
                        <a:pt x="2526" y="674"/>
                      </a:lnTo>
                      <a:lnTo>
                        <a:pt x="2525" y="680"/>
                      </a:lnTo>
                      <a:lnTo>
                        <a:pt x="2525" y="683"/>
                      </a:lnTo>
                      <a:lnTo>
                        <a:pt x="2526" y="684"/>
                      </a:lnTo>
                      <a:lnTo>
                        <a:pt x="2527" y="684"/>
                      </a:lnTo>
                      <a:lnTo>
                        <a:pt x="2530" y="684"/>
                      </a:lnTo>
                      <a:lnTo>
                        <a:pt x="2535" y="682"/>
                      </a:lnTo>
                      <a:lnTo>
                        <a:pt x="2540" y="679"/>
                      </a:lnTo>
                      <a:lnTo>
                        <a:pt x="2548" y="674"/>
                      </a:lnTo>
                      <a:lnTo>
                        <a:pt x="2555" y="670"/>
                      </a:lnTo>
                      <a:lnTo>
                        <a:pt x="2561" y="667"/>
                      </a:lnTo>
                      <a:lnTo>
                        <a:pt x="2566" y="666"/>
                      </a:lnTo>
                      <a:lnTo>
                        <a:pt x="2577" y="667"/>
                      </a:lnTo>
                      <a:lnTo>
                        <a:pt x="2587" y="667"/>
                      </a:lnTo>
                      <a:lnTo>
                        <a:pt x="2596" y="670"/>
                      </a:lnTo>
                      <a:lnTo>
                        <a:pt x="2606" y="672"/>
                      </a:lnTo>
                      <a:lnTo>
                        <a:pt x="2625" y="680"/>
                      </a:lnTo>
                      <a:lnTo>
                        <a:pt x="2645" y="689"/>
                      </a:lnTo>
                      <a:lnTo>
                        <a:pt x="2648" y="695"/>
                      </a:lnTo>
                      <a:lnTo>
                        <a:pt x="2651" y="701"/>
                      </a:lnTo>
                      <a:lnTo>
                        <a:pt x="2651" y="704"/>
                      </a:lnTo>
                      <a:lnTo>
                        <a:pt x="2649" y="706"/>
                      </a:lnTo>
                      <a:lnTo>
                        <a:pt x="2648" y="707"/>
                      </a:lnTo>
                      <a:lnTo>
                        <a:pt x="2645" y="707"/>
                      </a:lnTo>
                      <a:lnTo>
                        <a:pt x="2636" y="707"/>
                      </a:lnTo>
                      <a:lnTo>
                        <a:pt x="2627" y="705"/>
                      </a:lnTo>
                      <a:lnTo>
                        <a:pt x="2619" y="701"/>
                      </a:lnTo>
                      <a:lnTo>
                        <a:pt x="2610" y="697"/>
                      </a:lnTo>
                      <a:lnTo>
                        <a:pt x="2601" y="693"/>
                      </a:lnTo>
                      <a:lnTo>
                        <a:pt x="2593" y="691"/>
                      </a:lnTo>
                      <a:lnTo>
                        <a:pt x="2584" y="689"/>
                      </a:lnTo>
                      <a:lnTo>
                        <a:pt x="2575" y="689"/>
                      </a:lnTo>
                      <a:lnTo>
                        <a:pt x="2573" y="691"/>
                      </a:lnTo>
                      <a:lnTo>
                        <a:pt x="2571" y="693"/>
                      </a:lnTo>
                      <a:lnTo>
                        <a:pt x="2571" y="697"/>
                      </a:lnTo>
                      <a:lnTo>
                        <a:pt x="2571" y="701"/>
                      </a:lnTo>
                      <a:lnTo>
                        <a:pt x="2573" y="706"/>
                      </a:lnTo>
                      <a:lnTo>
                        <a:pt x="2574" y="711"/>
                      </a:lnTo>
                      <a:lnTo>
                        <a:pt x="2577" y="715"/>
                      </a:lnTo>
                      <a:lnTo>
                        <a:pt x="2581" y="717"/>
                      </a:lnTo>
                      <a:lnTo>
                        <a:pt x="2597" y="726"/>
                      </a:lnTo>
                      <a:lnTo>
                        <a:pt x="2616" y="732"/>
                      </a:lnTo>
                      <a:lnTo>
                        <a:pt x="2635" y="736"/>
                      </a:lnTo>
                      <a:lnTo>
                        <a:pt x="2654" y="740"/>
                      </a:lnTo>
                      <a:lnTo>
                        <a:pt x="2658" y="741"/>
                      </a:lnTo>
                      <a:lnTo>
                        <a:pt x="2661" y="740"/>
                      </a:lnTo>
                      <a:lnTo>
                        <a:pt x="2665" y="739"/>
                      </a:lnTo>
                      <a:lnTo>
                        <a:pt x="2669" y="736"/>
                      </a:lnTo>
                      <a:lnTo>
                        <a:pt x="2671" y="735"/>
                      </a:lnTo>
                      <a:lnTo>
                        <a:pt x="2675" y="733"/>
                      </a:lnTo>
                      <a:lnTo>
                        <a:pt x="2679" y="733"/>
                      </a:lnTo>
                      <a:lnTo>
                        <a:pt x="2683" y="736"/>
                      </a:lnTo>
                      <a:lnTo>
                        <a:pt x="2686" y="741"/>
                      </a:lnTo>
                      <a:lnTo>
                        <a:pt x="2689" y="749"/>
                      </a:lnTo>
                      <a:lnTo>
                        <a:pt x="2692" y="757"/>
                      </a:lnTo>
                      <a:lnTo>
                        <a:pt x="2693" y="764"/>
                      </a:lnTo>
                      <a:lnTo>
                        <a:pt x="2695" y="772"/>
                      </a:lnTo>
                      <a:lnTo>
                        <a:pt x="2693" y="779"/>
                      </a:lnTo>
                      <a:lnTo>
                        <a:pt x="2692" y="781"/>
                      </a:lnTo>
                      <a:lnTo>
                        <a:pt x="2691" y="784"/>
                      </a:lnTo>
                      <a:lnTo>
                        <a:pt x="2689" y="785"/>
                      </a:lnTo>
                      <a:lnTo>
                        <a:pt x="2687" y="787"/>
                      </a:lnTo>
                      <a:lnTo>
                        <a:pt x="2675" y="788"/>
                      </a:lnTo>
                      <a:lnTo>
                        <a:pt x="2664" y="788"/>
                      </a:lnTo>
                      <a:lnTo>
                        <a:pt x="2652" y="787"/>
                      </a:lnTo>
                      <a:lnTo>
                        <a:pt x="2640" y="785"/>
                      </a:lnTo>
                      <a:lnTo>
                        <a:pt x="2618" y="781"/>
                      </a:lnTo>
                      <a:lnTo>
                        <a:pt x="2595" y="777"/>
                      </a:lnTo>
                      <a:lnTo>
                        <a:pt x="2575" y="776"/>
                      </a:lnTo>
                      <a:lnTo>
                        <a:pt x="2551" y="774"/>
                      </a:lnTo>
                      <a:lnTo>
                        <a:pt x="2539" y="772"/>
                      </a:lnTo>
                      <a:lnTo>
                        <a:pt x="2527" y="771"/>
                      </a:lnTo>
                      <a:lnTo>
                        <a:pt x="2518" y="771"/>
                      </a:lnTo>
                      <a:lnTo>
                        <a:pt x="2511" y="772"/>
                      </a:lnTo>
                      <a:lnTo>
                        <a:pt x="2511" y="774"/>
                      </a:lnTo>
                      <a:lnTo>
                        <a:pt x="2511" y="775"/>
                      </a:lnTo>
                      <a:lnTo>
                        <a:pt x="2513" y="775"/>
                      </a:lnTo>
                      <a:lnTo>
                        <a:pt x="2516" y="776"/>
                      </a:lnTo>
                      <a:lnTo>
                        <a:pt x="2525" y="777"/>
                      </a:lnTo>
                      <a:lnTo>
                        <a:pt x="2538" y="780"/>
                      </a:lnTo>
                      <a:lnTo>
                        <a:pt x="2551" y="783"/>
                      </a:lnTo>
                      <a:lnTo>
                        <a:pt x="2562" y="785"/>
                      </a:lnTo>
                      <a:lnTo>
                        <a:pt x="2573" y="788"/>
                      </a:lnTo>
                      <a:lnTo>
                        <a:pt x="2581" y="790"/>
                      </a:lnTo>
                      <a:lnTo>
                        <a:pt x="2579" y="793"/>
                      </a:lnTo>
                      <a:lnTo>
                        <a:pt x="2575" y="794"/>
                      </a:lnTo>
                      <a:lnTo>
                        <a:pt x="2569" y="796"/>
                      </a:lnTo>
                      <a:lnTo>
                        <a:pt x="2560" y="798"/>
                      </a:lnTo>
                      <a:lnTo>
                        <a:pt x="2540" y="801"/>
                      </a:lnTo>
                      <a:lnTo>
                        <a:pt x="2525" y="805"/>
                      </a:lnTo>
                      <a:lnTo>
                        <a:pt x="2513" y="798"/>
                      </a:lnTo>
                      <a:lnTo>
                        <a:pt x="2501" y="790"/>
                      </a:lnTo>
                      <a:lnTo>
                        <a:pt x="2491" y="792"/>
                      </a:lnTo>
                      <a:lnTo>
                        <a:pt x="2481" y="794"/>
                      </a:lnTo>
                      <a:lnTo>
                        <a:pt x="2477" y="797"/>
                      </a:lnTo>
                      <a:lnTo>
                        <a:pt x="2474" y="798"/>
                      </a:lnTo>
                      <a:lnTo>
                        <a:pt x="2473" y="802"/>
                      </a:lnTo>
                      <a:lnTo>
                        <a:pt x="2474" y="805"/>
                      </a:lnTo>
                      <a:lnTo>
                        <a:pt x="2476" y="809"/>
                      </a:lnTo>
                      <a:lnTo>
                        <a:pt x="2477" y="811"/>
                      </a:lnTo>
                      <a:lnTo>
                        <a:pt x="2479" y="814"/>
                      </a:lnTo>
                      <a:lnTo>
                        <a:pt x="2483" y="816"/>
                      </a:lnTo>
                      <a:lnTo>
                        <a:pt x="2491" y="822"/>
                      </a:lnTo>
                      <a:lnTo>
                        <a:pt x="2499" y="825"/>
                      </a:lnTo>
                      <a:lnTo>
                        <a:pt x="2507" y="831"/>
                      </a:lnTo>
                      <a:lnTo>
                        <a:pt x="2513" y="834"/>
                      </a:lnTo>
                      <a:lnTo>
                        <a:pt x="2516" y="837"/>
                      </a:lnTo>
                      <a:lnTo>
                        <a:pt x="2518" y="840"/>
                      </a:lnTo>
                      <a:lnTo>
                        <a:pt x="2520" y="844"/>
                      </a:lnTo>
                      <a:lnTo>
                        <a:pt x="2520" y="846"/>
                      </a:lnTo>
                      <a:lnTo>
                        <a:pt x="2531" y="849"/>
                      </a:lnTo>
                      <a:lnTo>
                        <a:pt x="2542" y="850"/>
                      </a:lnTo>
                      <a:lnTo>
                        <a:pt x="2553" y="851"/>
                      </a:lnTo>
                      <a:lnTo>
                        <a:pt x="2564" y="851"/>
                      </a:lnTo>
                      <a:lnTo>
                        <a:pt x="2574" y="851"/>
                      </a:lnTo>
                      <a:lnTo>
                        <a:pt x="2584" y="851"/>
                      </a:lnTo>
                      <a:lnTo>
                        <a:pt x="2595" y="853"/>
                      </a:lnTo>
                      <a:lnTo>
                        <a:pt x="2604" y="855"/>
                      </a:lnTo>
                      <a:lnTo>
                        <a:pt x="2606" y="858"/>
                      </a:lnTo>
                      <a:lnTo>
                        <a:pt x="2608" y="860"/>
                      </a:lnTo>
                      <a:lnTo>
                        <a:pt x="2608" y="864"/>
                      </a:lnTo>
                      <a:lnTo>
                        <a:pt x="2606" y="867"/>
                      </a:lnTo>
                      <a:lnTo>
                        <a:pt x="2601" y="873"/>
                      </a:lnTo>
                      <a:lnTo>
                        <a:pt x="2595" y="879"/>
                      </a:lnTo>
                      <a:lnTo>
                        <a:pt x="2574" y="877"/>
                      </a:lnTo>
                      <a:lnTo>
                        <a:pt x="2555" y="875"/>
                      </a:lnTo>
                      <a:lnTo>
                        <a:pt x="2546" y="873"/>
                      </a:lnTo>
                      <a:lnTo>
                        <a:pt x="2536" y="873"/>
                      </a:lnTo>
                      <a:lnTo>
                        <a:pt x="2526" y="873"/>
                      </a:lnTo>
                      <a:lnTo>
                        <a:pt x="2516" y="875"/>
                      </a:lnTo>
                      <a:lnTo>
                        <a:pt x="2513" y="879"/>
                      </a:lnTo>
                      <a:lnTo>
                        <a:pt x="2512" y="884"/>
                      </a:lnTo>
                      <a:lnTo>
                        <a:pt x="2513" y="889"/>
                      </a:lnTo>
                      <a:lnTo>
                        <a:pt x="2516" y="893"/>
                      </a:lnTo>
                      <a:lnTo>
                        <a:pt x="2527" y="895"/>
                      </a:lnTo>
                      <a:lnTo>
                        <a:pt x="2539" y="895"/>
                      </a:lnTo>
                      <a:lnTo>
                        <a:pt x="2552" y="895"/>
                      </a:lnTo>
                      <a:lnTo>
                        <a:pt x="2566" y="894"/>
                      </a:lnTo>
                      <a:lnTo>
                        <a:pt x="2579" y="893"/>
                      </a:lnTo>
                      <a:lnTo>
                        <a:pt x="2592" y="894"/>
                      </a:lnTo>
                      <a:lnTo>
                        <a:pt x="2597" y="895"/>
                      </a:lnTo>
                      <a:lnTo>
                        <a:pt x="2604" y="897"/>
                      </a:lnTo>
                      <a:lnTo>
                        <a:pt x="2608" y="899"/>
                      </a:lnTo>
                      <a:lnTo>
                        <a:pt x="2613" y="902"/>
                      </a:lnTo>
                      <a:lnTo>
                        <a:pt x="2618" y="907"/>
                      </a:lnTo>
                      <a:lnTo>
                        <a:pt x="2621" y="914"/>
                      </a:lnTo>
                      <a:lnTo>
                        <a:pt x="2623" y="921"/>
                      </a:lnTo>
                      <a:lnTo>
                        <a:pt x="2623" y="930"/>
                      </a:lnTo>
                      <a:lnTo>
                        <a:pt x="2623" y="939"/>
                      </a:lnTo>
                      <a:lnTo>
                        <a:pt x="2623" y="948"/>
                      </a:lnTo>
                      <a:lnTo>
                        <a:pt x="2621" y="956"/>
                      </a:lnTo>
                      <a:lnTo>
                        <a:pt x="2618" y="961"/>
                      </a:lnTo>
                      <a:lnTo>
                        <a:pt x="2616" y="964"/>
                      </a:lnTo>
                      <a:lnTo>
                        <a:pt x="2612" y="965"/>
                      </a:lnTo>
                      <a:lnTo>
                        <a:pt x="2609" y="967"/>
                      </a:lnTo>
                      <a:lnTo>
                        <a:pt x="2606" y="967"/>
                      </a:lnTo>
                      <a:lnTo>
                        <a:pt x="2600" y="964"/>
                      </a:lnTo>
                      <a:lnTo>
                        <a:pt x="2593" y="961"/>
                      </a:lnTo>
                      <a:lnTo>
                        <a:pt x="2581" y="952"/>
                      </a:lnTo>
                      <a:lnTo>
                        <a:pt x="2566" y="943"/>
                      </a:lnTo>
                      <a:lnTo>
                        <a:pt x="2549" y="936"/>
                      </a:lnTo>
                      <a:lnTo>
                        <a:pt x="2534" y="925"/>
                      </a:lnTo>
                      <a:lnTo>
                        <a:pt x="2525" y="921"/>
                      </a:lnTo>
                      <a:lnTo>
                        <a:pt x="2517" y="917"/>
                      </a:lnTo>
                      <a:lnTo>
                        <a:pt x="2507" y="914"/>
                      </a:lnTo>
                      <a:lnTo>
                        <a:pt x="2498" y="911"/>
                      </a:lnTo>
                      <a:lnTo>
                        <a:pt x="2494" y="912"/>
                      </a:lnTo>
                      <a:lnTo>
                        <a:pt x="2490" y="914"/>
                      </a:lnTo>
                      <a:lnTo>
                        <a:pt x="2486" y="916"/>
                      </a:lnTo>
                      <a:lnTo>
                        <a:pt x="2483" y="919"/>
                      </a:lnTo>
                      <a:lnTo>
                        <a:pt x="2481" y="921"/>
                      </a:lnTo>
                      <a:lnTo>
                        <a:pt x="2478" y="925"/>
                      </a:lnTo>
                      <a:lnTo>
                        <a:pt x="2478" y="928"/>
                      </a:lnTo>
                      <a:lnTo>
                        <a:pt x="2478" y="930"/>
                      </a:lnTo>
                      <a:lnTo>
                        <a:pt x="2488" y="936"/>
                      </a:lnTo>
                      <a:lnTo>
                        <a:pt x="2499" y="939"/>
                      </a:lnTo>
                      <a:lnTo>
                        <a:pt x="2512" y="942"/>
                      </a:lnTo>
                      <a:lnTo>
                        <a:pt x="2523" y="945"/>
                      </a:lnTo>
                      <a:lnTo>
                        <a:pt x="2535" y="947"/>
                      </a:lnTo>
                      <a:lnTo>
                        <a:pt x="2547" y="951"/>
                      </a:lnTo>
                      <a:lnTo>
                        <a:pt x="2551" y="955"/>
                      </a:lnTo>
                      <a:lnTo>
                        <a:pt x="2556" y="958"/>
                      </a:lnTo>
                      <a:lnTo>
                        <a:pt x="2558" y="961"/>
                      </a:lnTo>
                      <a:lnTo>
                        <a:pt x="2562" y="967"/>
                      </a:lnTo>
                      <a:lnTo>
                        <a:pt x="2562" y="969"/>
                      </a:lnTo>
                      <a:lnTo>
                        <a:pt x="2562" y="972"/>
                      </a:lnTo>
                      <a:lnTo>
                        <a:pt x="2561" y="973"/>
                      </a:lnTo>
                      <a:lnTo>
                        <a:pt x="2557" y="974"/>
                      </a:lnTo>
                      <a:lnTo>
                        <a:pt x="2549" y="974"/>
                      </a:lnTo>
                      <a:lnTo>
                        <a:pt x="2539" y="973"/>
                      </a:lnTo>
                      <a:lnTo>
                        <a:pt x="2529" y="973"/>
                      </a:lnTo>
                      <a:lnTo>
                        <a:pt x="2518" y="973"/>
                      </a:lnTo>
                      <a:lnTo>
                        <a:pt x="2514" y="974"/>
                      </a:lnTo>
                      <a:lnTo>
                        <a:pt x="2511" y="976"/>
                      </a:lnTo>
                      <a:lnTo>
                        <a:pt x="2508" y="977"/>
                      </a:lnTo>
                      <a:lnTo>
                        <a:pt x="2507" y="981"/>
                      </a:lnTo>
                      <a:lnTo>
                        <a:pt x="2507" y="983"/>
                      </a:lnTo>
                      <a:lnTo>
                        <a:pt x="2507" y="985"/>
                      </a:lnTo>
                      <a:lnTo>
                        <a:pt x="2508" y="986"/>
                      </a:lnTo>
                      <a:lnTo>
                        <a:pt x="2511" y="987"/>
                      </a:lnTo>
                      <a:lnTo>
                        <a:pt x="2517" y="986"/>
                      </a:lnTo>
                      <a:lnTo>
                        <a:pt x="2525" y="983"/>
                      </a:lnTo>
                      <a:lnTo>
                        <a:pt x="2534" y="981"/>
                      </a:lnTo>
                      <a:lnTo>
                        <a:pt x="2543" y="980"/>
                      </a:lnTo>
                      <a:lnTo>
                        <a:pt x="2547" y="978"/>
                      </a:lnTo>
                      <a:lnTo>
                        <a:pt x="2551" y="978"/>
                      </a:lnTo>
                      <a:lnTo>
                        <a:pt x="2555" y="980"/>
                      </a:lnTo>
                      <a:lnTo>
                        <a:pt x="2557" y="981"/>
                      </a:lnTo>
                      <a:lnTo>
                        <a:pt x="2560" y="982"/>
                      </a:lnTo>
                      <a:lnTo>
                        <a:pt x="2561" y="985"/>
                      </a:lnTo>
                      <a:lnTo>
                        <a:pt x="2561" y="989"/>
                      </a:lnTo>
                      <a:lnTo>
                        <a:pt x="2561" y="993"/>
                      </a:lnTo>
                      <a:lnTo>
                        <a:pt x="2558" y="1000"/>
                      </a:lnTo>
                      <a:lnTo>
                        <a:pt x="2557" y="1008"/>
                      </a:lnTo>
                      <a:lnTo>
                        <a:pt x="2547" y="1017"/>
                      </a:lnTo>
                      <a:lnTo>
                        <a:pt x="2543" y="1022"/>
                      </a:lnTo>
                      <a:lnTo>
                        <a:pt x="2552" y="1025"/>
                      </a:lnTo>
                      <a:lnTo>
                        <a:pt x="2561" y="1026"/>
                      </a:lnTo>
                      <a:lnTo>
                        <a:pt x="2571" y="1026"/>
                      </a:lnTo>
                      <a:lnTo>
                        <a:pt x="2581" y="1026"/>
                      </a:lnTo>
                      <a:lnTo>
                        <a:pt x="2590" y="1026"/>
                      </a:lnTo>
                      <a:lnTo>
                        <a:pt x="2600" y="1028"/>
                      </a:lnTo>
                      <a:lnTo>
                        <a:pt x="2609" y="1029"/>
                      </a:lnTo>
                      <a:lnTo>
                        <a:pt x="2618" y="1031"/>
                      </a:lnTo>
                      <a:lnTo>
                        <a:pt x="2622" y="1034"/>
                      </a:lnTo>
                      <a:lnTo>
                        <a:pt x="2626" y="1039"/>
                      </a:lnTo>
                      <a:lnTo>
                        <a:pt x="2630" y="1044"/>
                      </a:lnTo>
                      <a:lnTo>
                        <a:pt x="2631" y="1050"/>
                      </a:lnTo>
                      <a:lnTo>
                        <a:pt x="2628" y="1052"/>
                      </a:lnTo>
                      <a:lnTo>
                        <a:pt x="2626" y="1056"/>
                      </a:lnTo>
                      <a:lnTo>
                        <a:pt x="2623" y="1057"/>
                      </a:lnTo>
                      <a:lnTo>
                        <a:pt x="2619" y="1060"/>
                      </a:lnTo>
                      <a:lnTo>
                        <a:pt x="2612" y="1063"/>
                      </a:lnTo>
                      <a:lnTo>
                        <a:pt x="2604" y="1064"/>
                      </a:lnTo>
                      <a:lnTo>
                        <a:pt x="2587" y="1059"/>
                      </a:lnTo>
                      <a:lnTo>
                        <a:pt x="2571" y="1052"/>
                      </a:lnTo>
                      <a:lnTo>
                        <a:pt x="2557" y="1046"/>
                      </a:lnTo>
                      <a:lnTo>
                        <a:pt x="2543" y="1040"/>
                      </a:lnTo>
                      <a:lnTo>
                        <a:pt x="2533" y="1038"/>
                      </a:lnTo>
                      <a:lnTo>
                        <a:pt x="2520" y="1038"/>
                      </a:lnTo>
                      <a:lnTo>
                        <a:pt x="2508" y="1038"/>
                      </a:lnTo>
                      <a:lnTo>
                        <a:pt x="2498" y="1035"/>
                      </a:lnTo>
                      <a:lnTo>
                        <a:pt x="2494" y="1037"/>
                      </a:lnTo>
                      <a:lnTo>
                        <a:pt x="2491" y="1038"/>
                      </a:lnTo>
                      <a:lnTo>
                        <a:pt x="2488" y="1040"/>
                      </a:lnTo>
                      <a:lnTo>
                        <a:pt x="2487" y="1043"/>
                      </a:lnTo>
                      <a:lnTo>
                        <a:pt x="2485" y="1051"/>
                      </a:lnTo>
                      <a:lnTo>
                        <a:pt x="2483" y="1059"/>
                      </a:lnTo>
                      <a:lnTo>
                        <a:pt x="2479" y="1073"/>
                      </a:lnTo>
                      <a:lnTo>
                        <a:pt x="2478" y="1088"/>
                      </a:lnTo>
                      <a:lnTo>
                        <a:pt x="2479" y="1095"/>
                      </a:lnTo>
                      <a:lnTo>
                        <a:pt x="2481" y="1103"/>
                      </a:lnTo>
                      <a:lnTo>
                        <a:pt x="2483" y="1109"/>
                      </a:lnTo>
                      <a:lnTo>
                        <a:pt x="2488" y="1114"/>
                      </a:lnTo>
                      <a:lnTo>
                        <a:pt x="2490" y="1116"/>
                      </a:lnTo>
                      <a:lnTo>
                        <a:pt x="2491" y="1116"/>
                      </a:lnTo>
                      <a:lnTo>
                        <a:pt x="2491" y="1114"/>
                      </a:lnTo>
                      <a:lnTo>
                        <a:pt x="2492" y="1113"/>
                      </a:lnTo>
                      <a:lnTo>
                        <a:pt x="2492" y="1108"/>
                      </a:lnTo>
                      <a:lnTo>
                        <a:pt x="2494" y="1101"/>
                      </a:lnTo>
                      <a:lnTo>
                        <a:pt x="2494" y="1095"/>
                      </a:lnTo>
                      <a:lnTo>
                        <a:pt x="2495" y="1088"/>
                      </a:lnTo>
                      <a:lnTo>
                        <a:pt x="2496" y="1086"/>
                      </a:lnTo>
                      <a:lnTo>
                        <a:pt x="2498" y="1083"/>
                      </a:lnTo>
                      <a:lnTo>
                        <a:pt x="2500" y="1082"/>
                      </a:lnTo>
                      <a:lnTo>
                        <a:pt x="2501" y="1082"/>
                      </a:lnTo>
                      <a:lnTo>
                        <a:pt x="2511" y="1083"/>
                      </a:lnTo>
                      <a:lnTo>
                        <a:pt x="2517" y="1085"/>
                      </a:lnTo>
                      <a:lnTo>
                        <a:pt x="2523" y="1088"/>
                      </a:lnTo>
                      <a:lnTo>
                        <a:pt x="2531" y="1092"/>
                      </a:lnTo>
                      <a:lnTo>
                        <a:pt x="2538" y="1096"/>
                      </a:lnTo>
                      <a:lnTo>
                        <a:pt x="2546" y="1100"/>
                      </a:lnTo>
                      <a:lnTo>
                        <a:pt x="2556" y="1103"/>
                      </a:lnTo>
                      <a:lnTo>
                        <a:pt x="2566" y="1105"/>
                      </a:lnTo>
                      <a:lnTo>
                        <a:pt x="2568" y="1109"/>
                      </a:lnTo>
                      <a:lnTo>
                        <a:pt x="2568" y="1113"/>
                      </a:lnTo>
                      <a:lnTo>
                        <a:pt x="2566" y="1118"/>
                      </a:lnTo>
                      <a:lnTo>
                        <a:pt x="2564" y="1123"/>
                      </a:lnTo>
                      <a:lnTo>
                        <a:pt x="2560" y="1134"/>
                      </a:lnTo>
                      <a:lnTo>
                        <a:pt x="2557" y="1142"/>
                      </a:lnTo>
                      <a:lnTo>
                        <a:pt x="2551" y="1144"/>
                      </a:lnTo>
                      <a:lnTo>
                        <a:pt x="2543" y="1145"/>
                      </a:lnTo>
                      <a:lnTo>
                        <a:pt x="2536" y="1147"/>
                      </a:lnTo>
                      <a:lnTo>
                        <a:pt x="2530" y="1145"/>
                      </a:lnTo>
                      <a:lnTo>
                        <a:pt x="2516" y="1145"/>
                      </a:lnTo>
                      <a:lnTo>
                        <a:pt x="2501" y="1147"/>
                      </a:lnTo>
                      <a:lnTo>
                        <a:pt x="2495" y="1152"/>
                      </a:lnTo>
                      <a:lnTo>
                        <a:pt x="2488" y="1157"/>
                      </a:lnTo>
                      <a:lnTo>
                        <a:pt x="2485" y="1160"/>
                      </a:lnTo>
                      <a:lnTo>
                        <a:pt x="2481" y="1161"/>
                      </a:lnTo>
                      <a:lnTo>
                        <a:pt x="2478" y="1161"/>
                      </a:lnTo>
                      <a:lnTo>
                        <a:pt x="2474" y="1161"/>
                      </a:lnTo>
                      <a:lnTo>
                        <a:pt x="2461" y="1160"/>
                      </a:lnTo>
                      <a:lnTo>
                        <a:pt x="2450" y="1158"/>
                      </a:lnTo>
                      <a:lnTo>
                        <a:pt x="2437" y="1156"/>
                      </a:lnTo>
                      <a:lnTo>
                        <a:pt x="2424" y="1152"/>
                      </a:lnTo>
                      <a:lnTo>
                        <a:pt x="2399" y="1143"/>
                      </a:lnTo>
                      <a:lnTo>
                        <a:pt x="2377" y="1132"/>
                      </a:lnTo>
                      <a:lnTo>
                        <a:pt x="2374" y="1130"/>
                      </a:lnTo>
                      <a:lnTo>
                        <a:pt x="2373" y="1127"/>
                      </a:lnTo>
                      <a:lnTo>
                        <a:pt x="2372" y="1123"/>
                      </a:lnTo>
                      <a:lnTo>
                        <a:pt x="2372" y="1120"/>
                      </a:lnTo>
                      <a:lnTo>
                        <a:pt x="2370" y="1116"/>
                      </a:lnTo>
                      <a:lnTo>
                        <a:pt x="2369" y="1112"/>
                      </a:lnTo>
                      <a:lnTo>
                        <a:pt x="2367" y="1110"/>
                      </a:lnTo>
                      <a:lnTo>
                        <a:pt x="2363" y="1109"/>
                      </a:lnTo>
                      <a:lnTo>
                        <a:pt x="2354" y="1122"/>
                      </a:lnTo>
                      <a:lnTo>
                        <a:pt x="2345" y="1132"/>
                      </a:lnTo>
                      <a:lnTo>
                        <a:pt x="2341" y="1132"/>
                      </a:lnTo>
                      <a:lnTo>
                        <a:pt x="2338" y="1131"/>
                      </a:lnTo>
                      <a:lnTo>
                        <a:pt x="2335" y="1130"/>
                      </a:lnTo>
                      <a:lnTo>
                        <a:pt x="2333" y="1127"/>
                      </a:lnTo>
                      <a:lnTo>
                        <a:pt x="2328" y="1121"/>
                      </a:lnTo>
                      <a:lnTo>
                        <a:pt x="2324" y="1114"/>
                      </a:lnTo>
                      <a:lnTo>
                        <a:pt x="2319" y="1108"/>
                      </a:lnTo>
                      <a:lnTo>
                        <a:pt x="2315" y="1101"/>
                      </a:lnTo>
                      <a:lnTo>
                        <a:pt x="2312" y="1099"/>
                      </a:lnTo>
                      <a:lnTo>
                        <a:pt x="2310" y="1098"/>
                      </a:lnTo>
                      <a:lnTo>
                        <a:pt x="2306" y="1096"/>
                      </a:lnTo>
                      <a:lnTo>
                        <a:pt x="2303" y="1096"/>
                      </a:lnTo>
                      <a:lnTo>
                        <a:pt x="2300" y="1101"/>
                      </a:lnTo>
                      <a:lnTo>
                        <a:pt x="2300" y="1107"/>
                      </a:lnTo>
                      <a:lnTo>
                        <a:pt x="2303" y="1112"/>
                      </a:lnTo>
                      <a:lnTo>
                        <a:pt x="2307" y="1117"/>
                      </a:lnTo>
                      <a:lnTo>
                        <a:pt x="2315" y="1127"/>
                      </a:lnTo>
                      <a:lnTo>
                        <a:pt x="2321" y="1138"/>
                      </a:lnTo>
                      <a:lnTo>
                        <a:pt x="2308" y="1148"/>
                      </a:lnTo>
                      <a:lnTo>
                        <a:pt x="2285" y="1165"/>
                      </a:lnTo>
                      <a:lnTo>
                        <a:pt x="2280" y="1167"/>
                      </a:lnTo>
                      <a:lnTo>
                        <a:pt x="2276" y="1167"/>
                      </a:lnTo>
                      <a:lnTo>
                        <a:pt x="2271" y="1167"/>
                      </a:lnTo>
                      <a:lnTo>
                        <a:pt x="2265" y="1166"/>
                      </a:lnTo>
                      <a:lnTo>
                        <a:pt x="2255" y="1162"/>
                      </a:lnTo>
                      <a:lnTo>
                        <a:pt x="2245" y="1156"/>
                      </a:lnTo>
                      <a:lnTo>
                        <a:pt x="2234" y="1151"/>
                      </a:lnTo>
                      <a:lnTo>
                        <a:pt x="2224" y="1145"/>
                      </a:lnTo>
                      <a:lnTo>
                        <a:pt x="2220" y="1144"/>
                      </a:lnTo>
                      <a:lnTo>
                        <a:pt x="2215" y="1144"/>
                      </a:lnTo>
                      <a:lnTo>
                        <a:pt x="2210" y="1145"/>
                      </a:lnTo>
                      <a:lnTo>
                        <a:pt x="2206" y="1147"/>
                      </a:lnTo>
                      <a:lnTo>
                        <a:pt x="2203" y="1148"/>
                      </a:lnTo>
                      <a:lnTo>
                        <a:pt x="2203" y="1151"/>
                      </a:lnTo>
                      <a:lnTo>
                        <a:pt x="2203" y="1152"/>
                      </a:lnTo>
                      <a:lnTo>
                        <a:pt x="2203" y="1153"/>
                      </a:lnTo>
                      <a:lnTo>
                        <a:pt x="2208" y="1156"/>
                      </a:lnTo>
                      <a:lnTo>
                        <a:pt x="2215" y="1158"/>
                      </a:lnTo>
                      <a:lnTo>
                        <a:pt x="2234" y="1164"/>
                      </a:lnTo>
                      <a:lnTo>
                        <a:pt x="2256" y="1170"/>
                      </a:lnTo>
                      <a:lnTo>
                        <a:pt x="2241" y="1171"/>
                      </a:lnTo>
                      <a:lnTo>
                        <a:pt x="2225" y="1171"/>
                      </a:lnTo>
                      <a:lnTo>
                        <a:pt x="2218" y="1171"/>
                      </a:lnTo>
                      <a:lnTo>
                        <a:pt x="2211" y="1173"/>
                      </a:lnTo>
                      <a:lnTo>
                        <a:pt x="2206" y="1175"/>
                      </a:lnTo>
                      <a:lnTo>
                        <a:pt x="2201" y="1179"/>
                      </a:lnTo>
                      <a:lnTo>
                        <a:pt x="2227" y="1180"/>
                      </a:lnTo>
                      <a:lnTo>
                        <a:pt x="2256" y="1182"/>
                      </a:lnTo>
                      <a:lnTo>
                        <a:pt x="2271" y="1182"/>
                      </a:lnTo>
                      <a:lnTo>
                        <a:pt x="2285" y="1183"/>
                      </a:lnTo>
                      <a:lnTo>
                        <a:pt x="2298" y="1186"/>
                      </a:lnTo>
                      <a:lnTo>
                        <a:pt x="2307" y="1188"/>
                      </a:lnTo>
                      <a:lnTo>
                        <a:pt x="2310" y="1188"/>
                      </a:lnTo>
                      <a:lnTo>
                        <a:pt x="2311" y="1190"/>
                      </a:lnTo>
                      <a:lnTo>
                        <a:pt x="2311" y="1191"/>
                      </a:lnTo>
                      <a:lnTo>
                        <a:pt x="2311" y="1193"/>
                      </a:lnTo>
                      <a:lnTo>
                        <a:pt x="2307" y="1197"/>
                      </a:lnTo>
                      <a:lnTo>
                        <a:pt x="2303" y="1202"/>
                      </a:lnTo>
                      <a:lnTo>
                        <a:pt x="2291" y="1202"/>
                      </a:lnTo>
                      <a:lnTo>
                        <a:pt x="2278" y="1202"/>
                      </a:lnTo>
                      <a:lnTo>
                        <a:pt x="2265" y="1201"/>
                      </a:lnTo>
                      <a:lnTo>
                        <a:pt x="2251" y="1200"/>
                      </a:lnTo>
                      <a:lnTo>
                        <a:pt x="2238" y="1199"/>
                      </a:lnTo>
                      <a:lnTo>
                        <a:pt x="2224" y="1199"/>
                      </a:lnTo>
                      <a:lnTo>
                        <a:pt x="2212" y="1200"/>
                      </a:lnTo>
                      <a:lnTo>
                        <a:pt x="2201" y="1202"/>
                      </a:lnTo>
                      <a:lnTo>
                        <a:pt x="2205" y="1206"/>
                      </a:lnTo>
                      <a:lnTo>
                        <a:pt x="2210" y="1209"/>
                      </a:lnTo>
                      <a:lnTo>
                        <a:pt x="2215" y="1212"/>
                      </a:lnTo>
                      <a:lnTo>
                        <a:pt x="2220" y="1213"/>
                      </a:lnTo>
                      <a:lnTo>
                        <a:pt x="2229" y="1214"/>
                      </a:lnTo>
                      <a:lnTo>
                        <a:pt x="2238" y="1215"/>
                      </a:lnTo>
                      <a:lnTo>
                        <a:pt x="2245" y="1218"/>
                      </a:lnTo>
                      <a:lnTo>
                        <a:pt x="2250" y="1223"/>
                      </a:lnTo>
                      <a:lnTo>
                        <a:pt x="2254" y="1224"/>
                      </a:lnTo>
                      <a:lnTo>
                        <a:pt x="2262" y="1223"/>
                      </a:lnTo>
                      <a:lnTo>
                        <a:pt x="2272" y="1221"/>
                      </a:lnTo>
                      <a:lnTo>
                        <a:pt x="2289" y="1215"/>
                      </a:lnTo>
                      <a:lnTo>
                        <a:pt x="2304" y="1219"/>
                      </a:lnTo>
                      <a:lnTo>
                        <a:pt x="2317" y="1224"/>
                      </a:lnTo>
                      <a:lnTo>
                        <a:pt x="2324" y="1228"/>
                      </a:lnTo>
                      <a:lnTo>
                        <a:pt x="2326" y="1232"/>
                      </a:lnTo>
                      <a:lnTo>
                        <a:pt x="2328" y="1235"/>
                      </a:lnTo>
                      <a:lnTo>
                        <a:pt x="2328" y="1237"/>
                      </a:lnTo>
                      <a:lnTo>
                        <a:pt x="2328" y="1240"/>
                      </a:lnTo>
                      <a:lnTo>
                        <a:pt x="2325" y="1244"/>
                      </a:lnTo>
                      <a:lnTo>
                        <a:pt x="2323" y="1247"/>
                      </a:lnTo>
                      <a:lnTo>
                        <a:pt x="2320" y="1249"/>
                      </a:lnTo>
                      <a:lnTo>
                        <a:pt x="2316" y="1250"/>
                      </a:lnTo>
                      <a:lnTo>
                        <a:pt x="2312" y="1252"/>
                      </a:lnTo>
                      <a:lnTo>
                        <a:pt x="2304" y="1252"/>
                      </a:lnTo>
                      <a:lnTo>
                        <a:pt x="2295" y="1252"/>
                      </a:lnTo>
                      <a:lnTo>
                        <a:pt x="2285" y="1249"/>
                      </a:lnTo>
                      <a:lnTo>
                        <a:pt x="2276" y="1248"/>
                      </a:lnTo>
                      <a:lnTo>
                        <a:pt x="2265" y="1248"/>
                      </a:lnTo>
                      <a:lnTo>
                        <a:pt x="2256" y="1248"/>
                      </a:lnTo>
                      <a:lnTo>
                        <a:pt x="2256" y="1250"/>
                      </a:lnTo>
                      <a:lnTo>
                        <a:pt x="2256" y="1253"/>
                      </a:lnTo>
                      <a:lnTo>
                        <a:pt x="2258" y="1254"/>
                      </a:lnTo>
                      <a:lnTo>
                        <a:pt x="2259" y="1256"/>
                      </a:lnTo>
                      <a:lnTo>
                        <a:pt x="2263" y="1257"/>
                      </a:lnTo>
                      <a:lnTo>
                        <a:pt x="2269" y="1257"/>
                      </a:lnTo>
                      <a:lnTo>
                        <a:pt x="2276" y="1257"/>
                      </a:lnTo>
                      <a:lnTo>
                        <a:pt x="2281" y="1258"/>
                      </a:lnTo>
                      <a:lnTo>
                        <a:pt x="2286" y="1259"/>
                      </a:lnTo>
                      <a:lnTo>
                        <a:pt x="2289" y="1262"/>
                      </a:lnTo>
                      <a:lnTo>
                        <a:pt x="2290" y="1265"/>
                      </a:lnTo>
                      <a:lnTo>
                        <a:pt x="2289" y="1267"/>
                      </a:lnTo>
                      <a:lnTo>
                        <a:pt x="2288" y="1270"/>
                      </a:lnTo>
                      <a:lnTo>
                        <a:pt x="2285" y="1272"/>
                      </a:lnTo>
                      <a:lnTo>
                        <a:pt x="2282" y="1276"/>
                      </a:lnTo>
                      <a:lnTo>
                        <a:pt x="2282" y="1278"/>
                      </a:lnTo>
                      <a:lnTo>
                        <a:pt x="2282" y="1280"/>
                      </a:lnTo>
                      <a:lnTo>
                        <a:pt x="2285" y="1280"/>
                      </a:lnTo>
                      <a:lnTo>
                        <a:pt x="2290" y="1280"/>
                      </a:lnTo>
                      <a:lnTo>
                        <a:pt x="2295" y="1279"/>
                      </a:lnTo>
                      <a:lnTo>
                        <a:pt x="2299" y="1275"/>
                      </a:lnTo>
                      <a:lnTo>
                        <a:pt x="2304" y="1271"/>
                      </a:lnTo>
                      <a:lnTo>
                        <a:pt x="2310" y="1266"/>
                      </a:lnTo>
                      <a:lnTo>
                        <a:pt x="2313" y="1262"/>
                      </a:lnTo>
                      <a:lnTo>
                        <a:pt x="2317" y="1258"/>
                      </a:lnTo>
                      <a:lnTo>
                        <a:pt x="2321" y="1257"/>
                      </a:lnTo>
                      <a:lnTo>
                        <a:pt x="2338" y="1261"/>
                      </a:lnTo>
                      <a:lnTo>
                        <a:pt x="2355" y="1265"/>
                      </a:lnTo>
                      <a:lnTo>
                        <a:pt x="2370" y="1270"/>
                      </a:lnTo>
                      <a:lnTo>
                        <a:pt x="2385" y="1275"/>
                      </a:lnTo>
                      <a:lnTo>
                        <a:pt x="2399" y="1282"/>
                      </a:lnTo>
                      <a:lnTo>
                        <a:pt x="2413" y="1288"/>
                      </a:lnTo>
                      <a:lnTo>
                        <a:pt x="2428" y="1296"/>
                      </a:lnTo>
                      <a:lnTo>
                        <a:pt x="2442" y="1304"/>
                      </a:lnTo>
                      <a:lnTo>
                        <a:pt x="2443" y="1305"/>
                      </a:lnTo>
                      <a:lnTo>
                        <a:pt x="2443" y="1305"/>
                      </a:lnTo>
                      <a:lnTo>
                        <a:pt x="2443" y="1306"/>
                      </a:lnTo>
                      <a:lnTo>
                        <a:pt x="2442" y="1307"/>
                      </a:lnTo>
                      <a:lnTo>
                        <a:pt x="2438" y="1311"/>
                      </a:lnTo>
                      <a:lnTo>
                        <a:pt x="2433" y="1314"/>
                      </a:lnTo>
                      <a:lnTo>
                        <a:pt x="2428" y="1318"/>
                      </a:lnTo>
                      <a:lnTo>
                        <a:pt x="2421" y="1322"/>
                      </a:lnTo>
                      <a:lnTo>
                        <a:pt x="2417" y="1327"/>
                      </a:lnTo>
                      <a:lnTo>
                        <a:pt x="2415" y="1331"/>
                      </a:lnTo>
                      <a:lnTo>
                        <a:pt x="2416" y="1333"/>
                      </a:lnTo>
                      <a:lnTo>
                        <a:pt x="2417" y="1335"/>
                      </a:lnTo>
                      <a:lnTo>
                        <a:pt x="2421" y="1335"/>
                      </a:lnTo>
                      <a:lnTo>
                        <a:pt x="2424" y="1335"/>
                      </a:lnTo>
                      <a:lnTo>
                        <a:pt x="2433" y="1333"/>
                      </a:lnTo>
                      <a:lnTo>
                        <a:pt x="2442" y="1331"/>
                      </a:lnTo>
                      <a:lnTo>
                        <a:pt x="2451" y="1328"/>
                      </a:lnTo>
                      <a:lnTo>
                        <a:pt x="2460" y="1326"/>
                      </a:lnTo>
                      <a:lnTo>
                        <a:pt x="2463" y="1326"/>
                      </a:lnTo>
                      <a:lnTo>
                        <a:pt x="2466" y="1324"/>
                      </a:lnTo>
                      <a:lnTo>
                        <a:pt x="2468" y="1326"/>
                      </a:lnTo>
                      <a:lnTo>
                        <a:pt x="2469" y="1327"/>
                      </a:lnTo>
                      <a:lnTo>
                        <a:pt x="2470" y="1329"/>
                      </a:lnTo>
                      <a:lnTo>
                        <a:pt x="2470" y="1332"/>
                      </a:lnTo>
                      <a:lnTo>
                        <a:pt x="2470" y="1336"/>
                      </a:lnTo>
                      <a:lnTo>
                        <a:pt x="2468" y="1339"/>
                      </a:lnTo>
                      <a:lnTo>
                        <a:pt x="2464" y="1345"/>
                      </a:lnTo>
                      <a:lnTo>
                        <a:pt x="2457" y="1351"/>
                      </a:lnTo>
                      <a:lnTo>
                        <a:pt x="2452" y="1359"/>
                      </a:lnTo>
                      <a:lnTo>
                        <a:pt x="2447" y="1366"/>
                      </a:lnTo>
                      <a:lnTo>
                        <a:pt x="2446" y="1370"/>
                      </a:lnTo>
                      <a:lnTo>
                        <a:pt x="2444" y="1372"/>
                      </a:lnTo>
                      <a:lnTo>
                        <a:pt x="2446" y="1375"/>
                      </a:lnTo>
                      <a:lnTo>
                        <a:pt x="2446" y="1377"/>
                      </a:lnTo>
                      <a:lnTo>
                        <a:pt x="2448" y="1379"/>
                      </a:lnTo>
                      <a:lnTo>
                        <a:pt x="2450" y="1379"/>
                      </a:lnTo>
                      <a:lnTo>
                        <a:pt x="2452" y="1379"/>
                      </a:lnTo>
                      <a:lnTo>
                        <a:pt x="2453" y="1377"/>
                      </a:lnTo>
                      <a:lnTo>
                        <a:pt x="2459" y="1375"/>
                      </a:lnTo>
                      <a:lnTo>
                        <a:pt x="2463" y="1370"/>
                      </a:lnTo>
                      <a:lnTo>
                        <a:pt x="2468" y="1366"/>
                      </a:lnTo>
                      <a:lnTo>
                        <a:pt x="2473" y="1361"/>
                      </a:lnTo>
                      <a:lnTo>
                        <a:pt x="2478" y="1359"/>
                      </a:lnTo>
                      <a:lnTo>
                        <a:pt x="2483" y="1359"/>
                      </a:lnTo>
                      <a:lnTo>
                        <a:pt x="2486" y="1359"/>
                      </a:lnTo>
                      <a:lnTo>
                        <a:pt x="2487" y="1362"/>
                      </a:lnTo>
                      <a:lnTo>
                        <a:pt x="2488" y="1366"/>
                      </a:lnTo>
                      <a:lnTo>
                        <a:pt x="2488" y="1370"/>
                      </a:lnTo>
                      <a:lnTo>
                        <a:pt x="2487" y="1379"/>
                      </a:lnTo>
                      <a:lnTo>
                        <a:pt x="2483" y="1386"/>
                      </a:lnTo>
                      <a:lnTo>
                        <a:pt x="2477" y="1388"/>
                      </a:lnTo>
                      <a:lnTo>
                        <a:pt x="2468" y="1385"/>
                      </a:lnTo>
                      <a:lnTo>
                        <a:pt x="2464" y="1384"/>
                      </a:lnTo>
                      <a:lnTo>
                        <a:pt x="2461" y="1384"/>
                      </a:lnTo>
                      <a:lnTo>
                        <a:pt x="2460" y="1384"/>
                      </a:lnTo>
                      <a:lnTo>
                        <a:pt x="2460" y="1386"/>
                      </a:lnTo>
                      <a:lnTo>
                        <a:pt x="2461" y="1393"/>
                      </a:lnTo>
                      <a:lnTo>
                        <a:pt x="2465" y="1399"/>
                      </a:lnTo>
                      <a:lnTo>
                        <a:pt x="2470" y="1405"/>
                      </a:lnTo>
                      <a:lnTo>
                        <a:pt x="2476" y="1410"/>
                      </a:lnTo>
                      <a:lnTo>
                        <a:pt x="2481" y="1415"/>
                      </a:lnTo>
                      <a:lnTo>
                        <a:pt x="2486" y="1420"/>
                      </a:lnTo>
                      <a:lnTo>
                        <a:pt x="2487" y="1423"/>
                      </a:lnTo>
                      <a:lnTo>
                        <a:pt x="2488" y="1427"/>
                      </a:lnTo>
                      <a:lnTo>
                        <a:pt x="2488" y="1429"/>
                      </a:lnTo>
                      <a:lnTo>
                        <a:pt x="2488" y="1433"/>
                      </a:lnTo>
                      <a:lnTo>
                        <a:pt x="2487" y="1436"/>
                      </a:lnTo>
                      <a:lnTo>
                        <a:pt x="2485" y="1438"/>
                      </a:lnTo>
                      <a:lnTo>
                        <a:pt x="2479" y="1441"/>
                      </a:lnTo>
                      <a:lnTo>
                        <a:pt x="2474" y="1442"/>
                      </a:lnTo>
                      <a:lnTo>
                        <a:pt x="2469" y="1443"/>
                      </a:lnTo>
                      <a:lnTo>
                        <a:pt x="2463" y="1443"/>
                      </a:lnTo>
                      <a:lnTo>
                        <a:pt x="2456" y="1443"/>
                      </a:lnTo>
                      <a:lnTo>
                        <a:pt x="2451" y="1442"/>
                      </a:lnTo>
                      <a:lnTo>
                        <a:pt x="2442" y="1421"/>
                      </a:lnTo>
                      <a:lnTo>
                        <a:pt x="2433" y="1405"/>
                      </a:lnTo>
                      <a:lnTo>
                        <a:pt x="2424" y="1421"/>
                      </a:lnTo>
                      <a:lnTo>
                        <a:pt x="2415" y="1442"/>
                      </a:lnTo>
                      <a:lnTo>
                        <a:pt x="2407" y="1443"/>
                      </a:lnTo>
                      <a:lnTo>
                        <a:pt x="2399" y="1443"/>
                      </a:lnTo>
                      <a:lnTo>
                        <a:pt x="2393" y="1442"/>
                      </a:lnTo>
                      <a:lnTo>
                        <a:pt x="2385" y="1440"/>
                      </a:lnTo>
                      <a:lnTo>
                        <a:pt x="2377" y="1437"/>
                      </a:lnTo>
                      <a:lnTo>
                        <a:pt x="2370" y="1433"/>
                      </a:lnTo>
                      <a:lnTo>
                        <a:pt x="2364" y="1429"/>
                      </a:lnTo>
                      <a:lnTo>
                        <a:pt x="2359" y="1424"/>
                      </a:lnTo>
                      <a:lnTo>
                        <a:pt x="2352" y="1416"/>
                      </a:lnTo>
                      <a:lnTo>
                        <a:pt x="2348" y="1407"/>
                      </a:lnTo>
                      <a:lnTo>
                        <a:pt x="2345" y="1398"/>
                      </a:lnTo>
                      <a:lnTo>
                        <a:pt x="2342" y="1389"/>
                      </a:lnTo>
                      <a:lnTo>
                        <a:pt x="2339" y="1380"/>
                      </a:lnTo>
                      <a:lnTo>
                        <a:pt x="2335" y="1371"/>
                      </a:lnTo>
                      <a:lnTo>
                        <a:pt x="2332" y="1362"/>
                      </a:lnTo>
                      <a:lnTo>
                        <a:pt x="2325" y="1354"/>
                      </a:lnTo>
                      <a:lnTo>
                        <a:pt x="2323" y="1351"/>
                      </a:lnTo>
                      <a:lnTo>
                        <a:pt x="2319" y="1350"/>
                      </a:lnTo>
                      <a:lnTo>
                        <a:pt x="2313" y="1350"/>
                      </a:lnTo>
                      <a:lnTo>
                        <a:pt x="2310" y="1350"/>
                      </a:lnTo>
                      <a:lnTo>
                        <a:pt x="2299" y="1351"/>
                      </a:lnTo>
                      <a:lnTo>
                        <a:pt x="2289" y="1350"/>
                      </a:lnTo>
                      <a:lnTo>
                        <a:pt x="2271" y="1345"/>
                      </a:lnTo>
                      <a:lnTo>
                        <a:pt x="2250" y="1337"/>
                      </a:lnTo>
                      <a:lnTo>
                        <a:pt x="2229" y="1329"/>
                      </a:lnTo>
                      <a:lnTo>
                        <a:pt x="2211" y="1322"/>
                      </a:lnTo>
                      <a:lnTo>
                        <a:pt x="2197" y="1313"/>
                      </a:lnTo>
                      <a:lnTo>
                        <a:pt x="2184" y="1302"/>
                      </a:lnTo>
                      <a:lnTo>
                        <a:pt x="2177" y="1297"/>
                      </a:lnTo>
                      <a:lnTo>
                        <a:pt x="2171" y="1293"/>
                      </a:lnTo>
                      <a:lnTo>
                        <a:pt x="2163" y="1291"/>
                      </a:lnTo>
                      <a:lnTo>
                        <a:pt x="2155" y="1289"/>
                      </a:lnTo>
                      <a:lnTo>
                        <a:pt x="2154" y="1289"/>
                      </a:lnTo>
                      <a:lnTo>
                        <a:pt x="2153" y="1291"/>
                      </a:lnTo>
                      <a:lnTo>
                        <a:pt x="2153" y="1292"/>
                      </a:lnTo>
                      <a:lnTo>
                        <a:pt x="2154" y="1293"/>
                      </a:lnTo>
                      <a:lnTo>
                        <a:pt x="2157" y="1297"/>
                      </a:lnTo>
                      <a:lnTo>
                        <a:pt x="2160" y="1302"/>
                      </a:lnTo>
                      <a:lnTo>
                        <a:pt x="2164" y="1306"/>
                      </a:lnTo>
                      <a:lnTo>
                        <a:pt x="2167" y="1311"/>
                      </a:lnTo>
                      <a:lnTo>
                        <a:pt x="2170" y="1315"/>
                      </a:lnTo>
                      <a:lnTo>
                        <a:pt x="2168" y="1318"/>
                      </a:lnTo>
                      <a:lnTo>
                        <a:pt x="2155" y="1327"/>
                      </a:lnTo>
                      <a:lnTo>
                        <a:pt x="2150" y="1331"/>
                      </a:lnTo>
                      <a:lnTo>
                        <a:pt x="2162" y="1337"/>
                      </a:lnTo>
                      <a:lnTo>
                        <a:pt x="2173" y="1342"/>
                      </a:lnTo>
                      <a:lnTo>
                        <a:pt x="2188" y="1346"/>
                      </a:lnTo>
                      <a:lnTo>
                        <a:pt x="2201" y="1350"/>
                      </a:lnTo>
                      <a:lnTo>
                        <a:pt x="2218" y="1351"/>
                      </a:lnTo>
                      <a:lnTo>
                        <a:pt x="2233" y="1351"/>
                      </a:lnTo>
                      <a:lnTo>
                        <a:pt x="2247" y="1353"/>
                      </a:lnTo>
                      <a:lnTo>
                        <a:pt x="2262" y="1354"/>
                      </a:lnTo>
                      <a:lnTo>
                        <a:pt x="2264" y="1357"/>
                      </a:lnTo>
                      <a:lnTo>
                        <a:pt x="2267" y="1359"/>
                      </a:lnTo>
                      <a:lnTo>
                        <a:pt x="2269" y="1362"/>
                      </a:lnTo>
                      <a:lnTo>
                        <a:pt x="2271" y="1366"/>
                      </a:lnTo>
                      <a:lnTo>
                        <a:pt x="2272" y="1370"/>
                      </a:lnTo>
                      <a:lnTo>
                        <a:pt x="2272" y="1372"/>
                      </a:lnTo>
                      <a:lnTo>
                        <a:pt x="2272" y="1376"/>
                      </a:lnTo>
                      <a:lnTo>
                        <a:pt x="2271" y="1377"/>
                      </a:lnTo>
                      <a:lnTo>
                        <a:pt x="2251" y="1384"/>
                      </a:lnTo>
                      <a:lnTo>
                        <a:pt x="2229" y="1390"/>
                      </a:lnTo>
                      <a:lnTo>
                        <a:pt x="2207" y="1394"/>
                      </a:lnTo>
                      <a:lnTo>
                        <a:pt x="2186" y="1396"/>
                      </a:lnTo>
                      <a:lnTo>
                        <a:pt x="2180" y="1386"/>
                      </a:lnTo>
                      <a:lnTo>
                        <a:pt x="2173" y="1377"/>
                      </a:lnTo>
                      <a:lnTo>
                        <a:pt x="2162" y="1381"/>
                      </a:lnTo>
                      <a:lnTo>
                        <a:pt x="2151" y="1388"/>
                      </a:lnTo>
                      <a:lnTo>
                        <a:pt x="2146" y="1392"/>
                      </a:lnTo>
                      <a:lnTo>
                        <a:pt x="2142" y="1396"/>
                      </a:lnTo>
                      <a:lnTo>
                        <a:pt x="2138" y="1399"/>
                      </a:lnTo>
                      <a:lnTo>
                        <a:pt x="2136" y="1405"/>
                      </a:lnTo>
                      <a:lnTo>
                        <a:pt x="2145" y="1407"/>
                      </a:lnTo>
                      <a:lnTo>
                        <a:pt x="2150" y="1410"/>
                      </a:lnTo>
                      <a:lnTo>
                        <a:pt x="2153" y="1414"/>
                      </a:lnTo>
                      <a:lnTo>
                        <a:pt x="2153" y="1418"/>
                      </a:lnTo>
                      <a:lnTo>
                        <a:pt x="2150" y="1425"/>
                      </a:lnTo>
                      <a:lnTo>
                        <a:pt x="2146" y="1433"/>
                      </a:lnTo>
                      <a:lnTo>
                        <a:pt x="2140" y="1437"/>
                      </a:lnTo>
                      <a:lnTo>
                        <a:pt x="2132" y="1441"/>
                      </a:lnTo>
                      <a:lnTo>
                        <a:pt x="2123" y="1443"/>
                      </a:lnTo>
                      <a:lnTo>
                        <a:pt x="2114" y="1446"/>
                      </a:lnTo>
                      <a:lnTo>
                        <a:pt x="2105" y="1449"/>
                      </a:lnTo>
                      <a:lnTo>
                        <a:pt x="2100" y="1450"/>
                      </a:lnTo>
                      <a:lnTo>
                        <a:pt x="2097" y="1451"/>
                      </a:lnTo>
                      <a:lnTo>
                        <a:pt x="2097" y="1453"/>
                      </a:lnTo>
                      <a:lnTo>
                        <a:pt x="2097" y="1454"/>
                      </a:lnTo>
                      <a:lnTo>
                        <a:pt x="2100" y="1455"/>
                      </a:lnTo>
                      <a:lnTo>
                        <a:pt x="2118" y="1455"/>
                      </a:lnTo>
                      <a:lnTo>
                        <a:pt x="2138" y="1455"/>
                      </a:lnTo>
                      <a:lnTo>
                        <a:pt x="2160" y="1455"/>
                      </a:lnTo>
                      <a:lnTo>
                        <a:pt x="2183" y="1455"/>
                      </a:lnTo>
                      <a:lnTo>
                        <a:pt x="2193" y="1456"/>
                      </a:lnTo>
                      <a:lnTo>
                        <a:pt x="2208" y="1456"/>
                      </a:lnTo>
                      <a:lnTo>
                        <a:pt x="2218" y="1456"/>
                      </a:lnTo>
                      <a:lnTo>
                        <a:pt x="2224" y="1458"/>
                      </a:lnTo>
                      <a:lnTo>
                        <a:pt x="2228" y="1459"/>
                      </a:lnTo>
                      <a:lnTo>
                        <a:pt x="2229" y="1460"/>
                      </a:lnTo>
                      <a:lnTo>
                        <a:pt x="2220" y="1463"/>
                      </a:lnTo>
                      <a:lnTo>
                        <a:pt x="2206" y="1465"/>
                      </a:lnTo>
                      <a:lnTo>
                        <a:pt x="2190" y="1467"/>
                      </a:lnTo>
                      <a:lnTo>
                        <a:pt x="2175" y="1469"/>
                      </a:lnTo>
                      <a:lnTo>
                        <a:pt x="2158" y="1472"/>
                      </a:lnTo>
                      <a:lnTo>
                        <a:pt x="2144" y="1476"/>
                      </a:lnTo>
                      <a:lnTo>
                        <a:pt x="2138" y="1478"/>
                      </a:lnTo>
                      <a:lnTo>
                        <a:pt x="2133" y="1481"/>
                      </a:lnTo>
                      <a:lnTo>
                        <a:pt x="2129" y="1485"/>
                      </a:lnTo>
                      <a:lnTo>
                        <a:pt x="2127" y="1489"/>
                      </a:lnTo>
                      <a:lnTo>
                        <a:pt x="2142" y="1491"/>
                      </a:lnTo>
                      <a:lnTo>
                        <a:pt x="2158" y="1493"/>
                      </a:lnTo>
                      <a:lnTo>
                        <a:pt x="2172" y="1495"/>
                      </a:lnTo>
                      <a:lnTo>
                        <a:pt x="2183" y="1498"/>
                      </a:lnTo>
                      <a:lnTo>
                        <a:pt x="2189" y="1491"/>
                      </a:lnTo>
                      <a:lnTo>
                        <a:pt x="2195" y="1486"/>
                      </a:lnTo>
                      <a:lnTo>
                        <a:pt x="2205" y="1482"/>
                      </a:lnTo>
                      <a:lnTo>
                        <a:pt x="2214" y="1478"/>
                      </a:lnTo>
                      <a:lnTo>
                        <a:pt x="2233" y="1473"/>
                      </a:lnTo>
                      <a:lnTo>
                        <a:pt x="2251" y="1469"/>
                      </a:lnTo>
                      <a:lnTo>
                        <a:pt x="2269" y="1467"/>
                      </a:lnTo>
                      <a:lnTo>
                        <a:pt x="2286" y="1465"/>
                      </a:lnTo>
                      <a:lnTo>
                        <a:pt x="2302" y="1465"/>
                      </a:lnTo>
                      <a:lnTo>
                        <a:pt x="2316" y="1465"/>
                      </a:lnTo>
                      <a:lnTo>
                        <a:pt x="2345" y="1469"/>
                      </a:lnTo>
                      <a:lnTo>
                        <a:pt x="2372" y="1475"/>
                      </a:lnTo>
                      <a:lnTo>
                        <a:pt x="2400" y="1480"/>
                      </a:lnTo>
                      <a:lnTo>
                        <a:pt x="2428" y="1484"/>
                      </a:lnTo>
                      <a:lnTo>
                        <a:pt x="2438" y="1485"/>
                      </a:lnTo>
                      <a:lnTo>
                        <a:pt x="2448" y="1482"/>
                      </a:lnTo>
                      <a:lnTo>
                        <a:pt x="2453" y="1482"/>
                      </a:lnTo>
                      <a:lnTo>
                        <a:pt x="2456" y="1482"/>
                      </a:lnTo>
                      <a:lnTo>
                        <a:pt x="2457" y="1485"/>
                      </a:lnTo>
                      <a:lnTo>
                        <a:pt x="2455" y="1489"/>
                      </a:lnTo>
                      <a:lnTo>
                        <a:pt x="2444" y="1495"/>
                      </a:lnTo>
                      <a:lnTo>
                        <a:pt x="2434" y="1500"/>
                      </a:lnTo>
                      <a:lnTo>
                        <a:pt x="2424" y="1504"/>
                      </a:lnTo>
                      <a:lnTo>
                        <a:pt x="2413" y="1508"/>
                      </a:lnTo>
                      <a:lnTo>
                        <a:pt x="2391" y="1512"/>
                      </a:lnTo>
                      <a:lnTo>
                        <a:pt x="2368" y="1520"/>
                      </a:lnTo>
                      <a:lnTo>
                        <a:pt x="2367" y="1525"/>
                      </a:lnTo>
                      <a:lnTo>
                        <a:pt x="2367" y="1528"/>
                      </a:lnTo>
                      <a:lnTo>
                        <a:pt x="2364" y="1532"/>
                      </a:lnTo>
                      <a:lnTo>
                        <a:pt x="2363" y="1533"/>
                      </a:lnTo>
                      <a:lnTo>
                        <a:pt x="2356" y="1537"/>
                      </a:lnTo>
                      <a:lnTo>
                        <a:pt x="2350" y="1541"/>
                      </a:lnTo>
                      <a:lnTo>
                        <a:pt x="2342" y="1543"/>
                      </a:lnTo>
                      <a:lnTo>
                        <a:pt x="2334" y="1546"/>
                      </a:lnTo>
                      <a:lnTo>
                        <a:pt x="2328" y="1548"/>
                      </a:lnTo>
                      <a:lnTo>
                        <a:pt x="2321" y="1554"/>
                      </a:lnTo>
                      <a:lnTo>
                        <a:pt x="2304" y="1570"/>
                      </a:lnTo>
                      <a:lnTo>
                        <a:pt x="2285" y="1589"/>
                      </a:lnTo>
                      <a:lnTo>
                        <a:pt x="2276" y="1598"/>
                      </a:lnTo>
                      <a:lnTo>
                        <a:pt x="2265" y="1605"/>
                      </a:lnTo>
                      <a:lnTo>
                        <a:pt x="2254" y="1612"/>
                      </a:lnTo>
                      <a:lnTo>
                        <a:pt x="2242" y="1617"/>
                      </a:lnTo>
                      <a:lnTo>
                        <a:pt x="2227" y="1624"/>
                      </a:lnTo>
                      <a:lnTo>
                        <a:pt x="2210" y="1629"/>
                      </a:lnTo>
                      <a:lnTo>
                        <a:pt x="2193" y="1631"/>
                      </a:lnTo>
                      <a:lnTo>
                        <a:pt x="2175" y="1635"/>
                      </a:lnTo>
                      <a:lnTo>
                        <a:pt x="2140" y="1639"/>
                      </a:lnTo>
                      <a:lnTo>
                        <a:pt x="2103" y="1646"/>
                      </a:lnTo>
                      <a:lnTo>
                        <a:pt x="2080" y="1653"/>
                      </a:lnTo>
                      <a:lnTo>
                        <a:pt x="2055" y="1661"/>
                      </a:lnTo>
                      <a:lnTo>
                        <a:pt x="2031" y="1668"/>
                      </a:lnTo>
                      <a:lnTo>
                        <a:pt x="2006" y="1673"/>
                      </a:lnTo>
                      <a:lnTo>
                        <a:pt x="1993" y="1675"/>
                      </a:lnTo>
                      <a:lnTo>
                        <a:pt x="1979" y="1677"/>
                      </a:lnTo>
                      <a:lnTo>
                        <a:pt x="1965" y="1675"/>
                      </a:lnTo>
                      <a:lnTo>
                        <a:pt x="1952" y="1673"/>
                      </a:lnTo>
                      <a:lnTo>
                        <a:pt x="1944" y="1670"/>
                      </a:lnTo>
                      <a:lnTo>
                        <a:pt x="1937" y="1666"/>
                      </a:lnTo>
                      <a:lnTo>
                        <a:pt x="1930" y="1661"/>
                      </a:lnTo>
                      <a:lnTo>
                        <a:pt x="1923" y="1656"/>
                      </a:lnTo>
                      <a:lnTo>
                        <a:pt x="1917" y="1651"/>
                      </a:lnTo>
                      <a:lnTo>
                        <a:pt x="1909" y="1647"/>
                      </a:lnTo>
                      <a:lnTo>
                        <a:pt x="1902" y="1646"/>
                      </a:lnTo>
                      <a:lnTo>
                        <a:pt x="1896" y="1646"/>
                      </a:lnTo>
                      <a:lnTo>
                        <a:pt x="1893" y="1647"/>
                      </a:lnTo>
                      <a:lnTo>
                        <a:pt x="1893" y="1648"/>
                      </a:lnTo>
                      <a:lnTo>
                        <a:pt x="1893" y="1649"/>
                      </a:lnTo>
                      <a:lnTo>
                        <a:pt x="1895" y="1652"/>
                      </a:lnTo>
                      <a:lnTo>
                        <a:pt x="1899" y="1657"/>
                      </a:lnTo>
                      <a:lnTo>
                        <a:pt x="1905" y="1662"/>
                      </a:lnTo>
                      <a:lnTo>
                        <a:pt x="1912" y="1669"/>
                      </a:lnTo>
                      <a:lnTo>
                        <a:pt x="1917" y="1675"/>
                      </a:lnTo>
                      <a:lnTo>
                        <a:pt x="1919" y="1678"/>
                      </a:lnTo>
                      <a:lnTo>
                        <a:pt x="1919" y="1681"/>
                      </a:lnTo>
                      <a:lnTo>
                        <a:pt x="1919" y="1684"/>
                      </a:lnTo>
                      <a:lnTo>
                        <a:pt x="1918" y="1687"/>
                      </a:lnTo>
                      <a:lnTo>
                        <a:pt x="1917" y="1690"/>
                      </a:lnTo>
                      <a:lnTo>
                        <a:pt x="1914" y="1692"/>
                      </a:lnTo>
                      <a:lnTo>
                        <a:pt x="1910" y="1695"/>
                      </a:lnTo>
                      <a:lnTo>
                        <a:pt x="1906" y="1697"/>
                      </a:lnTo>
                      <a:lnTo>
                        <a:pt x="1897" y="1700"/>
                      </a:lnTo>
                      <a:lnTo>
                        <a:pt x="1888" y="1703"/>
                      </a:lnTo>
                      <a:lnTo>
                        <a:pt x="1878" y="1705"/>
                      </a:lnTo>
                      <a:lnTo>
                        <a:pt x="1869" y="1709"/>
                      </a:lnTo>
                      <a:lnTo>
                        <a:pt x="1860" y="1713"/>
                      </a:lnTo>
                      <a:lnTo>
                        <a:pt x="1853" y="1719"/>
                      </a:lnTo>
                      <a:lnTo>
                        <a:pt x="1844" y="1730"/>
                      </a:lnTo>
                      <a:lnTo>
                        <a:pt x="1838" y="1743"/>
                      </a:lnTo>
                      <a:lnTo>
                        <a:pt x="1831" y="1756"/>
                      </a:lnTo>
                      <a:lnTo>
                        <a:pt x="1827" y="1770"/>
                      </a:lnTo>
                      <a:lnTo>
                        <a:pt x="1822" y="1784"/>
                      </a:lnTo>
                      <a:lnTo>
                        <a:pt x="1817" y="1797"/>
                      </a:lnTo>
                      <a:lnTo>
                        <a:pt x="1810" y="1810"/>
                      </a:lnTo>
                      <a:lnTo>
                        <a:pt x="1803" y="1821"/>
                      </a:lnTo>
                      <a:lnTo>
                        <a:pt x="1795" y="1828"/>
                      </a:lnTo>
                      <a:lnTo>
                        <a:pt x="1787" y="1835"/>
                      </a:lnTo>
                      <a:lnTo>
                        <a:pt x="1778" y="1839"/>
                      </a:lnTo>
                      <a:lnTo>
                        <a:pt x="1768" y="1843"/>
                      </a:lnTo>
                      <a:lnTo>
                        <a:pt x="1747" y="1849"/>
                      </a:lnTo>
                      <a:lnTo>
                        <a:pt x="1729" y="1858"/>
                      </a:lnTo>
                      <a:lnTo>
                        <a:pt x="1720" y="1867"/>
                      </a:lnTo>
                      <a:lnTo>
                        <a:pt x="1712" y="1879"/>
                      </a:lnTo>
                      <a:lnTo>
                        <a:pt x="1708" y="1884"/>
                      </a:lnTo>
                      <a:lnTo>
                        <a:pt x="1704" y="1888"/>
                      </a:lnTo>
                      <a:lnTo>
                        <a:pt x="1698" y="1891"/>
                      </a:lnTo>
                      <a:lnTo>
                        <a:pt x="1692" y="1889"/>
                      </a:lnTo>
                      <a:lnTo>
                        <a:pt x="1683" y="1889"/>
                      </a:lnTo>
                      <a:lnTo>
                        <a:pt x="1674" y="1891"/>
                      </a:lnTo>
                      <a:lnTo>
                        <a:pt x="1663" y="1892"/>
                      </a:lnTo>
                      <a:lnTo>
                        <a:pt x="1650" y="1893"/>
                      </a:lnTo>
                      <a:lnTo>
                        <a:pt x="1638" y="1894"/>
                      </a:lnTo>
                      <a:lnTo>
                        <a:pt x="1626" y="1894"/>
                      </a:lnTo>
                      <a:lnTo>
                        <a:pt x="1621" y="1894"/>
                      </a:lnTo>
                      <a:lnTo>
                        <a:pt x="1617" y="1893"/>
                      </a:lnTo>
                      <a:lnTo>
                        <a:pt x="1612" y="1892"/>
                      </a:lnTo>
                      <a:lnTo>
                        <a:pt x="1608" y="1889"/>
                      </a:lnTo>
                      <a:lnTo>
                        <a:pt x="1608" y="1888"/>
                      </a:lnTo>
                      <a:lnTo>
                        <a:pt x="1608" y="1887"/>
                      </a:lnTo>
                      <a:lnTo>
                        <a:pt x="1609" y="1884"/>
                      </a:lnTo>
                      <a:lnTo>
                        <a:pt x="1612" y="1881"/>
                      </a:lnTo>
                      <a:lnTo>
                        <a:pt x="1619" y="1876"/>
                      </a:lnTo>
                      <a:lnTo>
                        <a:pt x="1628" y="1871"/>
                      </a:lnTo>
                      <a:lnTo>
                        <a:pt x="1635" y="1866"/>
                      </a:lnTo>
                      <a:lnTo>
                        <a:pt x="1642" y="1862"/>
                      </a:lnTo>
                      <a:lnTo>
                        <a:pt x="1644" y="1859"/>
                      </a:lnTo>
                      <a:lnTo>
                        <a:pt x="1646" y="1857"/>
                      </a:lnTo>
                      <a:lnTo>
                        <a:pt x="1647" y="1854"/>
                      </a:lnTo>
                      <a:lnTo>
                        <a:pt x="1646" y="1853"/>
                      </a:lnTo>
                      <a:lnTo>
                        <a:pt x="1641" y="1849"/>
                      </a:lnTo>
                      <a:lnTo>
                        <a:pt x="1634" y="1845"/>
                      </a:lnTo>
                      <a:lnTo>
                        <a:pt x="1628" y="1844"/>
                      </a:lnTo>
                      <a:lnTo>
                        <a:pt x="1620" y="1844"/>
                      </a:lnTo>
                      <a:lnTo>
                        <a:pt x="1613" y="1845"/>
                      </a:lnTo>
                      <a:lnTo>
                        <a:pt x="1607" y="1848"/>
                      </a:lnTo>
                      <a:lnTo>
                        <a:pt x="1600" y="1850"/>
                      </a:lnTo>
                      <a:lnTo>
                        <a:pt x="1595" y="1853"/>
                      </a:lnTo>
                      <a:lnTo>
                        <a:pt x="1590" y="1857"/>
                      </a:lnTo>
                      <a:lnTo>
                        <a:pt x="1587" y="1862"/>
                      </a:lnTo>
                      <a:lnTo>
                        <a:pt x="1585" y="1867"/>
                      </a:lnTo>
                      <a:lnTo>
                        <a:pt x="1585" y="1872"/>
                      </a:lnTo>
                      <a:lnTo>
                        <a:pt x="1584" y="1884"/>
                      </a:lnTo>
                      <a:lnTo>
                        <a:pt x="1581" y="1894"/>
                      </a:lnTo>
                      <a:lnTo>
                        <a:pt x="1581" y="1901"/>
                      </a:lnTo>
                      <a:lnTo>
                        <a:pt x="1582" y="1907"/>
                      </a:lnTo>
                      <a:lnTo>
                        <a:pt x="1582" y="1914"/>
                      </a:lnTo>
                      <a:lnTo>
                        <a:pt x="1581" y="1918"/>
                      </a:lnTo>
                      <a:lnTo>
                        <a:pt x="1576" y="1919"/>
                      </a:lnTo>
                      <a:lnTo>
                        <a:pt x="1569" y="1919"/>
                      </a:lnTo>
                      <a:lnTo>
                        <a:pt x="1563" y="1919"/>
                      </a:lnTo>
                      <a:lnTo>
                        <a:pt x="1555" y="1918"/>
                      </a:lnTo>
                      <a:lnTo>
                        <a:pt x="1542" y="1916"/>
                      </a:lnTo>
                      <a:lnTo>
                        <a:pt x="1530" y="1918"/>
                      </a:lnTo>
                      <a:lnTo>
                        <a:pt x="1515" y="1918"/>
                      </a:lnTo>
                      <a:lnTo>
                        <a:pt x="1501" y="1919"/>
                      </a:lnTo>
                      <a:lnTo>
                        <a:pt x="1494" y="1922"/>
                      </a:lnTo>
                      <a:lnTo>
                        <a:pt x="1488" y="1923"/>
                      </a:lnTo>
                      <a:lnTo>
                        <a:pt x="1484" y="1927"/>
                      </a:lnTo>
                      <a:lnTo>
                        <a:pt x="1479" y="1932"/>
                      </a:lnTo>
                      <a:lnTo>
                        <a:pt x="1479" y="1935"/>
                      </a:lnTo>
                      <a:lnTo>
                        <a:pt x="1481" y="1940"/>
                      </a:lnTo>
                      <a:lnTo>
                        <a:pt x="1484" y="1944"/>
                      </a:lnTo>
                      <a:lnTo>
                        <a:pt x="1488" y="1948"/>
                      </a:lnTo>
                      <a:lnTo>
                        <a:pt x="1491" y="1951"/>
                      </a:lnTo>
                      <a:lnTo>
                        <a:pt x="1494" y="1954"/>
                      </a:lnTo>
                      <a:lnTo>
                        <a:pt x="1494" y="1955"/>
                      </a:lnTo>
                      <a:lnTo>
                        <a:pt x="1495" y="1957"/>
                      </a:lnTo>
                      <a:lnTo>
                        <a:pt x="1494" y="1958"/>
                      </a:lnTo>
                      <a:lnTo>
                        <a:pt x="1493" y="1959"/>
                      </a:lnTo>
                      <a:lnTo>
                        <a:pt x="1490" y="1962"/>
                      </a:lnTo>
                      <a:lnTo>
                        <a:pt x="1486" y="1963"/>
                      </a:lnTo>
                      <a:lnTo>
                        <a:pt x="1484" y="1963"/>
                      </a:lnTo>
                      <a:lnTo>
                        <a:pt x="1479" y="1964"/>
                      </a:lnTo>
                      <a:lnTo>
                        <a:pt x="1471" y="1963"/>
                      </a:lnTo>
                      <a:lnTo>
                        <a:pt x="1462" y="1962"/>
                      </a:lnTo>
                      <a:lnTo>
                        <a:pt x="1454" y="1962"/>
                      </a:lnTo>
                      <a:lnTo>
                        <a:pt x="1446" y="1962"/>
                      </a:lnTo>
                      <a:lnTo>
                        <a:pt x="1443" y="1962"/>
                      </a:lnTo>
                      <a:lnTo>
                        <a:pt x="1441" y="1963"/>
                      </a:lnTo>
                      <a:lnTo>
                        <a:pt x="1438" y="1966"/>
                      </a:lnTo>
                      <a:lnTo>
                        <a:pt x="1437" y="1968"/>
                      </a:lnTo>
                      <a:lnTo>
                        <a:pt x="1436" y="1972"/>
                      </a:lnTo>
                      <a:lnTo>
                        <a:pt x="1437" y="1977"/>
                      </a:lnTo>
                      <a:lnTo>
                        <a:pt x="1438" y="1981"/>
                      </a:lnTo>
                      <a:lnTo>
                        <a:pt x="1440" y="1986"/>
                      </a:lnTo>
                      <a:lnTo>
                        <a:pt x="1446" y="1994"/>
                      </a:lnTo>
                      <a:lnTo>
                        <a:pt x="1454" y="2003"/>
                      </a:lnTo>
                      <a:lnTo>
                        <a:pt x="1462" y="2012"/>
                      </a:lnTo>
                      <a:lnTo>
                        <a:pt x="1467" y="2020"/>
                      </a:lnTo>
                      <a:lnTo>
                        <a:pt x="1469" y="2025"/>
                      </a:lnTo>
                      <a:lnTo>
                        <a:pt x="1471" y="2029"/>
                      </a:lnTo>
                      <a:lnTo>
                        <a:pt x="1471" y="2033"/>
                      </a:lnTo>
                      <a:lnTo>
                        <a:pt x="1469" y="2038"/>
                      </a:lnTo>
                      <a:lnTo>
                        <a:pt x="1468" y="2041"/>
                      </a:lnTo>
                      <a:lnTo>
                        <a:pt x="1467" y="2042"/>
                      </a:lnTo>
                      <a:lnTo>
                        <a:pt x="1463" y="2043"/>
                      </a:lnTo>
                      <a:lnTo>
                        <a:pt x="1460" y="2043"/>
                      </a:lnTo>
                      <a:lnTo>
                        <a:pt x="1451" y="2041"/>
                      </a:lnTo>
                      <a:lnTo>
                        <a:pt x="1442" y="2038"/>
                      </a:lnTo>
                      <a:lnTo>
                        <a:pt x="1433" y="2034"/>
                      </a:lnTo>
                      <a:lnTo>
                        <a:pt x="1424" y="2033"/>
                      </a:lnTo>
                      <a:lnTo>
                        <a:pt x="1420" y="2033"/>
                      </a:lnTo>
                      <a:lnTo>
                        <a:pt x="1418" y="2033"/>
                      </a:lnTo>
                      <a:lnTo>
                        <a:pt x="1415" y="2034"/>
                      </a:lnTo>
                      <a:lnTo>
                        <a:pt x="1414" y="2038"/>
                      </a:lnTo>
                      <a:lnTo>
                        <a:pt x="1414" y="2042"/>
                      </a:lnTo>
                      <a:lnTo>
                        <a:pt x="1414" y="2046"/>
                      </a:lnTo>
                      <a:lnTo>
                        <a:pt x="1414" y="2050"/>
                      </a:lnTo>
                      <a:lnTo>
                        <a:pt x="1416" y="2054"/>
                      </a:lnTo>
                      <a:lnTo>
                        <a:pt x="1421" y="2062"/>
                      </a:lnTo>
                      <a:lnTo>
                        <a:pt x="1429" y="2068"/>
                      </a:lnTo>
                      <a:lnTo>
                        <a:pt x="1436" y="2076"/>
                      </a:lnTo>
                      <a:lnTo>
                        <a:pt x="1442" y="2084"/>
                      </a:lnTo>
                      <a:lnTo>
                        <a:pt x="1445" y="2089"/>
                      </a:lnTo>
                      <a:lnTo>
                        <a:pt x="1446" y="2093"/>
                      </a:lnTo>
                      <a:lnTo>
                        <a:pt x="1446" y="2098"/>
                      </a:lnTo>
                      <a:lnTo>
                        <a:pt x="1446" y="2103"/>
                      </a:lnTo>
                      <a:lnTo>
                        <a:pt x="1446" y="2106"/>
                      </a:lnTo>
                      <a:lnTo>
                        <a:pt x="1445" y="2108"/>
                      </a:lnTo>
                      <a:lnTo>
                        <a:pt x="1443" y="2111"/>
                      </a:lnTo>
                      <a:lnTo>
                        <a:pt x="1441" y="2112"/>
                      </a:lnTo>
                      <a:lnTo>
                        <a:pt x="1436" y="2116"/>
                      </a:lnTo>
                      <a:lnTo>
                        <a:pt x="1428" y="2119"/>
                      </a:lnTo>
                      <a:lnTo>
                        <a:pt x="1421" y="2120"/>
                      </a:lnTo>
                      <a:lnTo>
                        <a:pt x="1414" y="2122"/>
                      </a:lnTo>
                      <a:lnTo>
                        <a:pt x="1406" y="2126"/>
                      </a:lnTo>
                      <a:lnTo>
                        <a:pt x="1401" y="2130"/>
                      </a:lnTo>
                      <a:lnTo>
                        <a:pt x="1388" y="2144"/>
                      </a:lnTo>
                      <a:lnTo>
                        <a:pt x="1376" y="2157"/>
                      </a:lnTo>
                      <a:lnTo>
                        <a:pt x="1367" y="2172"/>
                      </a:lnTo>
                      <a:lnTo>
                        <a:pt x="1358" y="2186"/>
                      </a:lnTo>
                      <a:lnTo>
                        <a:pt x="1354" y="2207"/>
                      </a:lnTo>
                      <a:lnTo>
                        <a:pt x="1351" y="2226"/>
                      </a:lnTo>
                      <a:lnTo>
                        <a:pt x="1350" y="2236"/>
                      </a:lnTo>
                      <a:lnTo>
                        <a:pt x="1350" y="2246"/>
                      </a:lnTo>
                      <a:lnTo>
                        <a:pt x="1348" y="2255"/>
                      </a:lnTo>
                      <a:lnTo>
                        <a:pt x="1345" y="2264"/>
                      </a:lnTo>
                      <a:lnTo>
                        <a:pt x="1341" y="2273"/>
                      </a:lnTo>
                      <a:lnTo>
                        <a:pt x="1336" y="2279"/>
                      </a:lnTo>
                      <a:lnTo>
                        <a:pt x="1329" y="2287"/>
                      </a:lnTo>
                      <a:lnTo>
                        <a:pt x="1324" y="2293"/>
                      </a:lnTo>
                      <a:lnTo>
                        <a:pt x="1313" y="2306"/>
                      </a:lnTo>
                      <a:lnTo>
                        <a:pt x="1303" y="2319"/>
                      </a:lnTo>
                      <a:lnTo>
                        <a:pt x="1297" y="2334"/>
                      </a:lnTo>
                      <a:lnTo>
                        <a:pt x="1292" y="2350"/>
                      </a:lnTo>
                      <a:lnTo>
                        <a:pt x="1288" y="2367"/>
                      </a:lnTo>
                      <a:lnTo>
                        <a:pt x="1284" y="2384"/>
                      </a:lnTo>
                      <a:lnTo>
                        <a:pt x="1283" y="2400"/>
                      </a:lnTo>
                      <a:lnTo>
                        <a:pt x="1283" y="2415"/>
                      </a:lnTo>
                      <a:lnTo>
                        <a:pt x="1281" y="2424"/>
                      </a:lnTo>
                      <a:lnTo>
                        <a:pt x="1280" y="2431"/>
                      </a:lnTo>
                      <a:lnTo>
                        <a:pt x="1276" y="2439"/>
                      </a:lnTo>
                      <a:lnTo>
                        <a:pt x="1271" y="2444"/>
                      </a:lnTo>
                      <a:lnTo>
                        <a:pt x="1262" y="2446"/>
                      </a:lnTo>
                      <a:lnTo>
                        <a:pt x="1252" y="2449"/>
                      </a:lnTo>
                      <a:lnTo>
                        <a:pt x="1241" y="2449"/>
                      </a:lnTo>
                      <a:lnTo>
                        <a:pt x="1231" y="2448"/>
                      </a:lnTo>
                      <a:lnTo>
                        <a:pt x="1220" y="2445"/>
                      </a:lnTo>
                      <a:lnTo>
                        <a:pt x="1211" y="2441"/>
                      </a:lnTo>
                      <a:lnTo>
                        <a:pt x="1201" y="2436"/>
                      </a:lnTo>
                      <a:lnTo>
                        <a:pt x="1192" y="2430"/>
                      </a:lnTo>
                      <a:lnTo>
                        <a:pt x="1189" y="2427"/>
                      </a:lnTo>
                      <a:lnTo>
                        <a:pt x="1187" y="2424"/>
                      </a:lnTo>
                      <a:lnTo>
                        <a:pt x="1184" y="2420"/>
                      </a:lnTo>
                      <a:lnTo>
                        <a:pt x="1183" y="2417"/>
                      </a:lnTo>
                      <a:lnTo>
                        <a:pt x="1180" y="2406"/>
                      </a:lnTo>
                      <a:lnTo>
                        <a:pt x="1179" y="2397"/>
                      </a:lnTo>
                      <a:lnTo>
                        <a:pt x="1178" y="2387"/>
                      </a:lnTo>
                      <a:lnTo>
                        <a:pt x="1175" y="2375"/>
                      </a:lnTo>
                      <a:lnTo>
                        <a:pt x="1173" y="2366"/>
                      </a:lnTo>
                      <a:lnTo>
                        <a:pt x="1169" y="2357"/>
                      </a:lnTo>
                      <a:lnTo>
                        <a:pt x="1165" y="2354"/>
                      </a:lnTo>
                      <a:lnTo>
                        <a:pt x="1161" y="2353"/>
                      </a:lnTo>
                      <a:lnTo>
                        <a:pt x="1157" y="2352"/>
                      </a:lnTo>
                      <a:lnTo>
                        <a:pt x="1152" y="2353"/>
                      </a:lnTo>
                      <a:lnTo>
                        <a:pt x="1143" y="2356"/>
                      </a:lnTo>
                      <a:lnTo>
                        <a:pt x="1132" y="2357"/>
                      </a:lnTo>
                      <a:lnTo>
                        <a:pt x="1109" y="2360"/>
                      </a:lnTo>
                      <a:lnTo>
                        <a:pt x="1086" y="2363"/>
                      </a:lnTo>
                      <a:lnTo>
                        <a:pt x="1074" y="2366"/>
                      </a:lnTo>
                      <a:lnTo>
                        <a:pt x="1061" y="2366"/>
                      </a:lnTo>
                      <a:lnTo>
                        <a:pt x="1049" y="2365"/>
                      </a:lnTo>
                      <a:lnTo>
                        <a:pt x="1039" y="2361"/>
                      </a:lnTo>
                      <a:lnTo>
                        <a:pt x="1031" y="2357"/>
                      </a:lnTo>
                      <a:lnTo>
                        <a:pt x="1025" y="2350"/>
                      </a:lnTo>
                      <a:lnTo>
                        <a:pt x="1018" y="2344"/>
                      </a:lnTo>
                      <a:lnTo>
                        <a:pt x="1013" y="2336"/>
                      </a:lnTo>
                      <a:lnTo>
                        <a:pt x="1003" y="2319"/>
                      </a:lnTo>
                      <a:lnTo>
                        <a:pt x="994" y="2301"/>
                      </a:lnTo>
                      <a:lnTo>
                        <a:pt x="975" y="2281"/>
                      </a:lnTo>
                      <a:lnTo>
                        <a:pt x="957" y="2261"/>
                      </a:lnTo>
                      <a:lnTo>
                        <a:pt x="948" y="2251"/>
                      </a:lnTo>
                      <a:lnTo>
                        <a:pt x="940" y="2240"/>
                      </a:lnTo>
                      <a:lnTo>
                        <a:pt x="934" y="2230"/>
                      </a:lnTo>
                      <a:lnTo>
                        <a:pt x="929" y="2218"/>
                      </a:lnTo>
                      <a:lnTo>
                        <a:pt x="926" y="2213"/>
                      </a:lnTo>
                      <a:lnTo>
                        <a:pt x="926" y="2207"/>
                      </a:lnTo>
                      <a:lnTo>
                        <a:pt x="927" y="2200"/>
                      </a:lnTo>
                      <a:lnTo>
                        <a:pt x="929" y="2194"/>
                      </a:lnTo>
                      <a:lnTo>
                        <a:pt x="931" y="2187"/>
                      </a:lnTo>
                      <a:lnTo>
                        <a:pt x="933" y="2181"/>
                      </a:lnTo>
                      <a:lnTo>
                        <a:pt x="934" y="2174"/>
                      </a:lnTo>
                      <a:lnTo>
                        <a:pt x="933" y="2168"/>
                      </a:lnTo>
                      <a:lnTo>
                        <a:pt x="918" y="2151"/>
                      </a:lnTo>
                      <a:lnTo>
                        <a:pt x="905" y="2134"/>
                      </a:lnTo>
                      <a:lnTo>
                        <a:pt x="900" y="2129"/>
                      </a:lnTo>
                      <a:lnTo>
                        <a:pt x="896" y="2124"/>
                      </a:lnTo>
                      <a:lnTo>
                        <a:pt x="894" y="2117"/>
                      </a:lnTo>
                      <a:lnTo>
                        <a:pt x="891" y="2111"/>
                      </a:lnTo>
                      <a:lnTo>
                        <a:pt x="887" y="2098"/>
                      </a:lnTo>
                      <a:lnTo>
                        <a:pt x="882" y="2084"/>
                      </a:lnTo>
                      <a:lnTo>
                        <a:pt x="874" y="2067"/>
                      </a:lnTo>
                      <a:lnTo>
                        <a:pt x="867" y="2050"/>
                      </a:lnTo>
                      <a:lnTo>
                        <a:pt x="859" y="2032"/>
                      </a:lnTo>
                      <a:lnTo>
                        <a:pt x="855" y="2015"/>
                      </a:lnTo>
                      <a:lnTo>
                        <a:pt x="854" y="2005"/>
                      </a:lnTo>
                      <a:lnTo>
                        <a:pt x="855" y="1995"/>
                      </a:lnTo>
                      <a:lnTo>
                        <a:pt x="856" y="1985"/>
                      </a:lnTo>
                      <a:lnTo>
                        <a:pt x="859" y="1976"/>
                      </a:lnTo>
                      <a:lnTo>
                        <a:pt x="860" y="1967"/>
                      </a:lnTo>
                      <a:lnTo>
                        <a:pt x="861" y="1958"/>
                      </a:lnTo>
                      <a:lnTo>
                        <a:pt x="861" y="1950"/>
                      </a:lnTo>
                      <a:lnTo>
                        <a:pt x="859" y="1941"/>
                      </a:lnTo>
                      <a:lnTo>
                        <a:pt x="857" y="1935"/>
                      </a:lnTo>
                      <a:lnTo>
                        <a:pt x="855" y="1928"/>
                      </a:lnTo>
                      <a:lnTo>
                        <a:pt x="851" y="1923"/>
                      </a:lnTo>
                      <a:lnTo>
                        <a:pt x="846" y="1918"/>
                      </a:lnTo>
                      <a:lnTo>
                        <a:pt x="835" y="1907"/>
                      </a:lnTo>
                      <a:lnTo>
                        <a:pt x="826" y="1894"/>
                      </a:lnTo>
                      <a:lnTo>
                        <a:pt x="820" y="1884"/>
                      </a:lnTo>
                      <a:lnTo>
                        <a:pt x="815" y="1871"/>
                      </a:lnTo>
                      <a:lnTo>
                        <a:pt x="812" y="1865"/>
                      </a:lnTo>
                      <a:lnTo>
                        <a:pt x="811" y="1858"/>
                      </a:lnTo>
                      <a:lnTo>
                        <a:pt x="811" y="1850"/>
                      </a:lnTo>
                      <a:lnTo>
                        <a:pt x="812" y="1844"/>
                      </a:lnTo>
                      <a:lnTo>
                        <a:pt x="816" y="1837"/>
                      </a:lnTo>
                      <a:lnTo>
                        <a:pt x="820" y="1831"/>
                      </a:lnTo>
                      <a:lnTo>
                        <a:pt x="826" y="1826"/>
                      </a:lnTo>
                      <a:lnTo>
                        <a:pt x="833" y="1821"/>
                      </a:lnTo>
                      <a:lnTo>
                        <a:pt x="838" y="1815"/>
                      </a:lnTo>
                      <a:lnTo>
                        <a:pt x="842" y="1810"/>
                      </a:lnTo>
                      <a:lnTo>
                        <a:pt x="845" y="1808"/>
                      </a:lnTo>
                      <a:lnTo>
                        <a:pt x="845" y="1804"/>
                      </a:lnTo>
                      <a:lnTo>
                        <a:pt x="846" y="1801"/>
                      </a:lnTo>
                      <a:lnTo>
                        <a:pt x="845" y="1797"/>
                      </a:lnTo>
                      <a:lnTo>
                        <a:pt x="845" y="1795"/>
                      </a:lnTo>
                      <a:lnTo>
                        <a:pt x="843" y="1792"/>
                      </a:lnTo>
                      <a:lnTo>
                        <a:pt x="842" y="1789"/>
                      </a:lnTo>
                      <a:lnTo>
                        <a:pt x="839" y="1788"/>
                      </a:lnTo>
                      <a:lnTo>
                        <a:pt x="834" y="1786"/>
                      </a:lnTo>
                      <a:lnTo>
                        <a:pt x="828" y="1784"/>
                      </a:lnTo>
                      <a:lnTo>
                        <a:pt x="821" y="1783"/>
                      </a:lnTo>
                      <a:lnTo>
                        <a:pt x="813" y="1782"/>
                      </a:lnTo>
                      <a:lnTo>
                        <a:pt x="808" y="1779"/>
                      </a:lnTo>
                      <a:lnTo>
                        <a:pt x="803" y="1775"/>
                      </a:lnTo>
                      <a:lnTo>
                        <a:pt x="802" y="1765"/>
                      </a:lnTo>
                      <a:lnTo>
                        <a:pt x="802" y="1754"/>
                      </a:lnTo>
                      <a:lnTo>
                        <a:pt x="803" y="1744"/>
                      </a:lnTo>
                      <a:lnTo>
                        <a:pt x="803" y="1734"/>
                      </a:lnTo>
                      <a:lnTo>
                        <a:pt x="806" y="1718"/>
                      </a:lnTo>
                      <a:lnTo>
                        <a:pt x="807" y="1704"/>
                      </a:lnTo>
                      <a:lnTo>
                        <a:pt x="808" y="1696"/>
                      </a:lnTo>
                      <a:lnTo>
                        <a:pt x="810" y="1690"/>
                      </a:lnTo>
                      <a:lnTo>
                        <a:pt x="813" y="1683"/>
                      </a:lnTo>
                      <a:lnTo>
                        <a:pt x="817" y="1678"/>
                      </a:lnTo>
                      <a:lnTo>
                        <a:pt x="821" y="1675"/>
                      </a:lnTo>
                      <a:lnTo>
                        <a:pt x="828" y="1674"/>
                      </a:lnTo>
                      <a:lnTo>
                        <a:pt x="834" y="1674"/>
                      </a:lnTo>
                      <a:lnTo>
                        <a:pt x="841" y="1675"/>
                      </a:lnTo>
                      <a:lnTo>
                        <a:pt x="848" y="1677"/>
                      </a:lnTo>
                      <a:lnTo>
                        <a:pt x="856" y="1677"/>
                      </a:lnTo>
                      <a:lnTo>
                        <a:pt x="863" y="1675"/>
                      </a:lnTo>
                      <a:lnTo>
                        <a:pt x="868" y="1673"/>
                      </a:lnTo>
                      <a:lnTo>
                        <a:pt x="870" y="1669"/>
                      </a:lnTo>
                      <a:lnTo>
                        <a:pt x="872" y="1664"/>
                      </a:lnTo>
                      <a:lnTo>
                        <a:pt x="873" y="1659"/>
                      </a:lnTo>
                      <a:lnTo>
                        <a:pt x="873" y="1652"/>
                      </a:lnTo>
                      <a:lnTo>
                        <a:pt x="874" y="1646"/>
                      </a:lnTo>
                      <a:lnTo>
                        <a:pt x="876" y="1640"/>
                      </a:lnTo>
                      <a:lnTo>
                        <a:pt x="878" y="1635"/>
                      </a:lnTo>
                      <a:lnTo>
                        <a:pt x="882" y="1631"/>
                      </a:lnTo>
                      <a:lnTo>
                        <a:pt x="891" y="1629"/>
                      </a:lnTo>
                      <a:lnTo>
                        <a:pt x="900" y="1630"/>
                      </a:lnTo>
                      <a:lnTo>
                        <a:pt x="909" y="1631"/>
                      </a:lnTo>
                      <a:lnTo>
                        <a:pt x="918" y="1633"/>
                      </a:lnTo>
                      <a:lnTo>
                        <a:pt x="927" y="1635"/>
                      </a:lnTo>
                      <a:lnTo>
                        <a:pt x="937" y="1637"/>
                      </a:lnTo>
                      <a:lnTo>
                        <a:pt x="940" y="1637"/>
                      </a:lnTo>
                      <a:lnTo>
                        <a:pt x="944" y="1635"/>
                      </a:lnTo>
                      <a:lnTo>
                        <a:pt x="948" y="1634"/>
                      </a:lnTo>
                      <a:lnTo>
                        <a:pt x="951" y="1631"/>
                      </a:lnTo>
                      <a:lnTo>
                        <a:pt x="957" y="1626"/>
                      </a:lnTo>
                      <a:lnTo>
                        <a:pt x="962" y="1618"/>
                      </a:lnTo>
                      <a:lnTo>
                        <a:pt x="965" y="1609"/>
                      </a:lnTo>
                      <a:lnTo>
                        <a:pt x="968" y="1600"/>
                      </a:lnTo>
                      <a:lnTo>
                        <a:pt x="972" y="1581"/>
                      </a:lnTo>
                      <a:lnTo>
                        <a:pt x="974" y="1563"/>
                      </a:lnTo>
                      <a:lnTo>
                        <a:pt x="982" y="1547"/>
                      </a:lnTo>
                      <a:lnTo>
                        <a:pt x="990" y="1532"/>
                      </a:lnTo>
                      <a:lnTo>
                        <a:pt x="992" y="1524"/>
                      </a:lnTo>
                      <a:lnTo>
                        <a:pt x="994" y="1517"/>
                      </a:lnTo>
                      <a:lnTo>
                        <a:pt x="994" y="1510"/>
                      </a:lnTo>
                      <a:lnTo>
                        <a:pt x="994" y="1502"/>
                      </a:lnTo>
                      <a:lnTo>
                        <a:pt x="992" y="1499"/>
                      </a:lnTo>
                      <a:lnTo>
                        <a:pt x="991" y="1497"/>
                      </a:lnTo>
                      <a:lnTo>
                        <a:pt x="988" y="1494"/>
                      </a:lnTo>
                      <a:lnTo>
                        <a:pt x="985" y="1491"/>
                      </a:lnTo>
                      <a:lnTo>
                        <a:pt x="978" y="1489"/>
                      </a:lnTo>
                      <a:lnTo>
                        <a:pt x="970" y="1489"/>
                      </a:lnTo>
                      <a:lnTo>
                        <a:pt x="956" y="1486"/>
                      </a:lnTo>
                      <a:lnTo>
                        <a:pt x="943" y="1486"/>
                      </a:lnTo>
                      <a:lnTo>
                        <a:pt x="930" y="1486"/>
                      </a:lnTo>
                      <a:lnTo>
                        <a:pt x="920" y="1484"/>
                      </a:lnTo>
                      <a:lnTo>
                        <a:pt x="895" y="1480"/>
                      </a:lnTo>
                      <a:lnTo>
                        <a:pt x="873" y="1473"/>
                      </a:lnTo>
                      <a:lnTo>
                        <a:pt x="852" y="1467"/>
                      </a:lnTo>
                      <a:lnTo>
                        <a:pt x="832" y="1460"/>
                      </a:lnTo>
                      <a:lnTo>
                        <a:pt x="821" y="1453"/>
                      </a:lnTo>
                      <a:lnTo>
                        <a:pt x="811" y="1445"/>
                      </a:lnTo>
                      <a:lnTo>
                        <a:pt x="806" y="1440"/>
                      </a:lnTo>
                      <a:lnTo>
                        <a:pt x="803" y="1436"/>
                      </a:lnTo>
                      <a:lnTo>
                        <a:pt x="802" y="1434"/>
                      </a:lnTo>
                      <a:lnTo>
                        <a:pt x="802" y="1432"/>
                      </a:lnTo>
                      <a:lnTo>
                        <a:pt x="802" y="1431"/>
                      </a:lnTo>
                      <a:lnTo>
                        <a:pt x="803" y="1428"/>
                      </a:lnTo>
                      <a:lnTo>
                        <a:pt x="811" y="1423"/>
                      </a:lnTo>
                      <a:lnTo>
                        <a:pt x="819" y="1419"/>
                      </a:lnTo>
                      <a:lnTo>
                        <a:pt x="828" y="1418"/>
                      </a:lnTo>
                      <a:lnTo>
                        <a:pt x="837" y="1416"/>
                      </a:lnTo>
                      <a:lnTo>
                        <a:pt x="855" y="1418"/>
                      </a:lnTo>
                      <a:lnTo>
                        <a:pt x="873" y="1419"/>
                      </a:lnTo>
                      <a:lnTo>
                        <a:pt x="890" y="1424"/>
                      </a:lnTo>
                      <a:lnTo>
                        <a:pt x="907" y="1432"/>
                      </a:lnTo>
                      <a:lnTo>
                        <a:pt x="924" y="1440"/>
                      </a:lnTo>
                      <a:lnTo>
                        <a:pt x="939" y="1449"/>
                      </a:lnTo>
                      <a:lnTo>
                        <a:pt x="955" y="1456"/>
                      </a:lnTo>
                      <a:lnTo>
                        <a:pt x="970" y="1462"/>
                      </a:lnTo>
                      <a:lnTo>
                        <a:pt x="978" y="1463"/>
                      </a:lnTo>
                      <a:lnTo>
                        <a:pt x="987" y="1463"/>
                      </a:lnTo>
                      <a:lnTo>
                        <a:pt x="995" y="1463"/>
                      </a:lnTo>
                      <a:lnTo>
                        <a:pt x="1003" y="1460"/>
                      </a:lnTo>
                      <a:lnTo>
                        <a:pt x="1007" y="1459"/>
                      </a:lnTo>
                      <a:lnTo>
                        <a:pt x="1009" y="1455"/>
                      </a:lnTo>
                      <a:lnTo>
                        <a:pt x="1010" y="1453"/>
                      </a:lnTo>
                      <a:lnTo>
                        <a:pt x="1010" y="1449"/>
                      </a:lnTo>
                      <a:lnTo>
                        <a:pt x="1007" y="1440"/>
                      </a:lnTo>
                      <a:lnTo>
                        <a:pt x="999" y="1429"/>
                      </a:lnTo>
                      <a:lnTo>
                        <a:pt x="979" y="1408"/>
                      </a:lnTo>
                      <a:lnTo>
                        <a:pt x="960" y="1392"/>
                      </a:lnTo>
                      <a:lnTo>
                        <a:pt x="955" y="1385"/>
                      </a:lnTo>
                      <a:lnTo>
                        <a:pt x="948" y="1379"/>
                      </a:lnTo>
                      <a:lnTo>
                        <a:pt x="942" y="1373"/>
                      </a:lnTo>
                      <a:lnTo>
                        <a:pt x="935" y="1368"/>
                      </a:lnTo>
                      <a:lnTo>
                        <a:pt x="921" y="1359"/>
                      </a:lnTo>
                      <a:lnTo>
                        <a:pt x="909" y="1350"/>
                      </a:lnTo>
                      <a:lnTo>
                        <a:pt x="905" y="1345"/>
                      </a:lnTo>
                      <a:lnTo>
                        <a:pt x="902" y="1340"/>
                      </a:lnTo>
                      <a:lnTo>
                        <a:pt x="898" y="1335"/>
                      </a:lnTo>
                      <a:lnTo>
                        <a:pt x="895" y="1328"/>
                      </a:lnTo>
                      <a:lnTo>
                        <a:pt x="892" y="1322"/>
                      </a:lnTo>
                      <a:lnTo>
                        <a:pt x="889" y="1318"/>
                      </a:lnTo>
                      <a:lnTo>
                        <a:pt x="883" y="1314"/>
                      </a:lnTo>
                      <a:lnTo>
                        <a:pt x="877" y="1313"/>
                      </a:lnTo>
                      <a:lnTo>
                        <a:pt x="865" y="1329"/>
                      </a:lnTo>
                      <a:lnTo>
                        <a:pt x="855" y="1350"/>
                      </a:lnTo>
                      <a:lnTo>
                        <a:pt x="842" y="1350"/>
                      </a:lnTo>
                      <a:lnTo>
                        <a:pt x="829" y="1349"/>
                      </a:lnTo>
                      <a:lnTo>
                        <a:pt x="816" y="1348"/>
                      </a:lnTo>
                      <a:lnTo>
                        <a:pt x="804" y="1345"/>
                      </a:lnTo>
                      <a:lnTo>
                        <a:pt x="793" y="1341"/>
                      </a:lnTo>
                      <a:lnTo>
                        <a:pt x="781" y="1336"/>
                      </a:lnTo>
                      <a:lnTo>
                        <a:pt x="771" y="1329"/>
                      </a:lnTo>
                      <a:lnTo>
                        <a:pt x="762" y="1322"/>
                      </a:lnTo>
                      <a:lnTo>
                        <a:pt x="759" y="1319"/>
                      </a:lnTo>
                      <a:lnTo>
                        <a:pt x="758" y="1316"/>
                      </a:lnTo>
                      <a:lnTo>
                        <a:pt x="756" y="1314"/>
                      </a:lnTo>
                      <a:lnTo>
                        <a:pt x="756" y="1310"/>
                      </a:lnTo>
                      <a:lnTo>
                        <a:pt x="758" y="1304"/>
                      </a:lnTo>
                      <a:lnTo>
                        <a:pt x="760" y="1296"/>
                      </a:lnTo>
                      <a:lnTo>
                        <a:pt x="768" y="1282"/>
                      </a:lnTo>
                      <a:lnTo>
                        <a:pt x="776" y="1266"/>
                      </a:lnTo>
                      <a:lnTo>
                        <a:pt x="778" y="1259"/>
                      </a:lnTo>
                      <a:lnTo>
                        <a:pt x="782" y="1253"/>
                      </a:lnTo>
                      <a:lnTo>
                        <a:pt x="787" y="1248"/>
                      </a:lnTo>
                      <a:lnTo>
                        <a:pt x="794" y="1241"/>
                      </a:lnTo>
                      <a:lnTo>
                        <a:pt x="799" y="1235"/>
                      </a:lnTo>
                      <a:lnTo>
                        <a:pt x="803" y="1228"/>
                      </a:lnTo>
                      <a:lnTo>
                        <a:pt x="807" y="1223"/>
                      </a:lnTo>
                      <a:lnTo>
                        <a:pt x="808" y="1215"/>
                      </a:lnTo>
                      <a:lnTo>
                        <a:pt x="808" y="1205"/>
                      </a:lnTo>
                      <a:lnTo>
                        <a:pt x="808" y="1196"/>
                      </a:lnTo>
                      <a:lnTo>
                        <a:pt x="807" y="1186"/>
                      </a:lnTo>
                      <a:lnTo>
                        <a:pt x="804" y="1177"/>
                      </a:lnTo>
                      <a:lnTo>
                        <a:pt x="797" y="1157"/>
                      </a:lnTo>
                      <a:lnTo>
                        <a:pt x="789" y="1138"/>
                      </a:lnTo>
                      <a:lnTo>
                        <a:pt x="784" y="1112"/>
                      </a:lnTo>
                      <a:lnTo>
                        <a:pt x="777" y="1087"/>
                      </a:lnTo>
                      <a:lnTo>
                        <a:pt x="771" y="1061"/>
                      </a:lnTo>
                      <a:lnTo>
                        <a:pt x="762" y="1035"/>
                      </a:lnTo>
                      <a:lnTo>
                        <a:pt x="752" y="1022"/>
                      </a:lnTo>
                      <a:lnTo>
                        <a:pt x="742" y="1011"/>
                      </a:lnTo>
                      <a:lnTo>
                        <a:pt x="730" y="999"/>
                      </a:lnTo>
                      <a:lnTo>
                        <a:pt x="720" y="987"/>
                      </a:lnTo>
                      <a:lnTo>
                        <a:pt x="707" y="976"/>
                      </a:lnTo>
                      <a:lnTo>
                        <a:pt x="695" y="964"/>
                      </a:lnTo>
                      <a:lnTo>
                        <a:pt x="685" y="952"/>
                      </a:lnTo>
                      <a:lnTo>
                        <a:pt x="673" y="939"/>
                      </a:lnTo>
                      <a:lnTo>
                        <a:pt x="671" y="930"/>
                      </a:lnTo>
                      <a:lnTo>
                        <a:pt x="669" y="921"/>
                      </a:lnTo>
                      <a:lnTo>
                        <a:pt x="669" y="916"/>
                      </a:lnTo>
                      <a:lnTo>
                        <a:pt x="667" y="912"/>
                      </a:lnTo>
                      <a:lnTo>
                        <a:pt x="664" y="908"/>
                      </a:lnTo>
                      <a:lnTo>
                        <a:pt x="659" y="906"/>
                      </a:lnTo>
                      <a:lnTo>
                        <a:pt x="649" y="899"/>
                      </a:lnTo>
                      <a:lnTo>
                        <a:pt x="637" y="894"/>
                      </a:lnTo>
                      <a:lnTo>
                        <a:pt x="625" y="889"/>
                      </a:lnTo>
                      <a:lnTo>
                        <a:pt x="612" y="885"/>
                      </a:lnTo>
                      <a:lnTo>
                        <a:pt x="588" y="877"/>
                      </a:lnTo>
                      <a:lnTo>
                        <a:pt x="563" y="869"/>
                      </a:lnTo>
                      <a:lnTo>
                        <a:pt x="535" y="862"/>
                      </a:lnTo>
                      <a:lnTo>
                        <a:pt x="506" y="854"/>
                      </a:lnTo>
                      <a:lnTo>
                        <a:pt x="478" y="846"/>
                      </a:lnTo>
                      <a:lnTo>
                        <a:pt x="446" y="842"/>
                      </a:lnTo>
                      <a:lnTo>
                        <a:pt x="423" y="840"/>
                      </a:lnTo>
                      <a:lnTo>
                        <a:pt x="397" y="841"/>
                      </a:lnTo>
                      <a:lnTo>
                        <a:pt x="373" y="844"/>
                      </a:lnTo>
                      <a:lnTo>
                        <a:pt x="345" y="846"/>
                      </a:lnTo>
                      <a:lnTo>
                        <a:pt x="330" y="846"/>
                      </a:lnTo>
                      <a:lnTo>
                        <a:pt x="313" y="845"/>
                      </a:lnTo>
                      <a:lnTo>
                        <a:pt x="304" y="845"/>
                      </a:lnTo>
                      <a:lnTo>
                        <a:pt x="296" y="846"/>
                      </a:lnTo>
                      <a:lnTo>
                        <a:pt x="287" y="849"/>
                      </a:lnTo>
                      <a:lnTo>
                        <a:pt x="281" y="851"/>
                      </a:lnTo>
                      <a:lnTo>
                        <a:pt x="278" y="867"/>
                      </a:lnTo>
                      <a:lnTo>
                        <a:pt x="275" y="879"/>
                      </a:lnTo>
                      <a:lnTo>
                        <a:pt x="264" y="881"/>
                      </a:lnTo>
                      <a:lnTo>
                        <a:pt x="251" y="884"/>
                      </a:lnTo>
                      <a:lnTo>
                        <a:pt x="238" y="884"/>
                      </a:lnTo>
                      <a:lnTo>
                        <a:pt x="225" y="882"/>
                      </a:lnTo>
                      <a:lnTo>
                        <a:pt x="212" y="881"/>
                      </a:lnTo>
                      <a:lnTo>
                        <a:pt x="199" y="879"/>
                      </a:lnTo>
                      <a:lnTo>
                        <a:pt x="186" y="875"/>
                      </a:lnTo>
                      <a:lnTo>
                        <a:pt x="174" y="869"/>
                      </a:lnTo>
                      <a:lnTo>
                        <a:pt x="169" y="867"/>
                      </a:lnTo>
                      <a:lnTo>
                        <a:pt x="164" y="864"/>
                      </a:lnTo>
                      <a:lnTo>
                        <a:pt x="159" y="860"/>
                      </a:lnTo>
                      <a:lnTo>
                        <a:pt x="155" y="855"/>
                      </a:lnTo>
                      <a:lnTo>
                        <a:pt x="152" y="850"/>
                      </a:lnTo>
                      <a:lnTo>
                        <a:pt x="151" y="846"/>
                      </a:lnTo>
                      <a:lnTo>
                        <a:pt x="150" y="841"/>
                      </a:lnTo>
                      <a:lnTo>
                        <a:pt x="151" y="837"/>
                      </a:lnTo>
                      <a:lnTo>
                        <a:pt x="153" y="834"/>
                      </a:lnTo>
                      <a:lnTo>
                        <a:pt x="157" y="832"/>
                      </a:lnTo>
                      <a:lnTo>
                        <a:pt x="161" y="829"/>
                      </a:lnTo>
                      <a:lnTo>
                        <a:pt x="166" y="828"/>
                      </a:lnTo>
                      <a:lnTo>
                        <a:pt x="177" y="827"/>
                      </a:lnTo>
                      <a:lnTo>
                        <a:pt x="187" y="825"/>
                      </a:lnTo>
                      <a:lnTo>
                        <a:pt x="198" y="824"/>
                      </a:lnTo>
                      <a:lnTo>
                        <a:pt x="205" y="822"/>
                      </a:lnTo>
                      <a:lnTo>
                        <a:pt x="208" y="819"/>
                      </a:lnTo>
                      <a:lnTo>
                        <a:pt x="211" y="816"/>
                      </a:lnTo>
                      <a:lnTo>
                        <a:pt x="211" y="814"/>
                      </a:lnTo>
                      <a:lnTo>
                        <a:pt x="211" y="810"/>
                      </a:lnTo>
                      <a:lnTo>
                        <a:pt x="209" y="806"/>
                      </a:lnTo>
                      <a:lnTo>
                        <a:pt x="208" y="802"/>
                      </a:lnTo>
                      <a:lnTo>
                        <a:pt x="205" y="801"/>
                      </a:lnTo>
                      <a:lnTo>
                        <a:pt x="201" y="799"/>
                      </a:lnTo>
                      <a:lnTo>
                        <a:pt x="194" y="797"/>
                      </a:lnTo>
                      <a:lnTo>
                        <a:pt x="183" y="797"/>
                      </a:lnTo>
                      <a:lnTo>
                        <a:pt x="173" y="798"/>
                      </a:lnTo>
                      <a:lnTo>
                        <a:pt x="164" y="798"/>
                      </a:lnTo>
                      <a:lnTo>
                        <a:pt x="153" y="798"/>
                      </a:lnTo>
                      <a:lnTo>
                        <a:pt x="146" y="796"/>
                      </a:lnTo>
                      <a:lnTo>
                        <a:pt x="139" y="783"/>
                      </a:lnTo>
                      <a:lnTo>
                        <a:pt x="131" y="772"/>
                      </a:lnTo>
                      <a:lnTo>
                        <a:pt x="113" y="788"/>
                      </a:lnTo>
                      <a:lnTo>
                        <a:pt x="95" y="801"/>
                      </a:lnTo>
                      <a:lnTo>
                        <a:pt x="90" y="798"/>
                      </a:lnTo>
                      <a:lnTo>
                        <a:pt x="85" y="794"/>
                      </a:lnTo>
                      <a:lnTo>
                        <a:pt x="81" y="789"/>
                      </a:lnTo>
                      <a:lnTo>
                        <a:pt x="77" y="784"/>
                      </a:lnTo>
                      <a:lnTo>
                        <a:pt x="74" y="777"/>
                      </a:lnTo>
                      <a:lnTo>
                        <a:pt x="73" y="772"/>
                      </a:lnTo>
                      <a:lnTo>
                        <a:pt x="74" y="767"/>
                      </a:lnTo>
                      <a:lnTo>
                        <a:pt x="77" y="763"/>
                      </a:lnTo>
                      <a:lnTo>
                        <a:pt x="83" y="757"/>
                      </a:lnTo>
                      <a:lnTo>
                        <a:pt x="93" y="753"/>
                      </a:lnTo>
                      <a:lnTo>
                        <a:pt x="100" y="749"/>
                      </a:lnTo>
                      <a:lnTo>
                        <a:pt x="109" y="748"/>
                      </a:lnTo>
                      <a:lnTo>
                        <a:pt x="128" y="745"/>
                      </a:lnTo>
                      <a:lnTo>
                        <a:pt x="146" y="745"/>
                      </a:lnTo>
                      <a:lnTo>
                        <a:pt x="156" y="744"/>
                      </a:lnTo>
                      <a:lnTo>
                        <a:pt x="166" y="744"/>
                      </a:lnTo>
                      <a:lnTo>
                        <a:pt x="177" y="744"/>
                      </a:lnTo>
                      <a:lnTo>
                        <a:pt x="188" y="745"/>
                      </a:lnTo>
                      <a:lnTo>
                        <a:pt x="211" y="748"/>
                      </a:lnTo>
                      <a:lnTo>
                        <a:pt x="234" y="750"/>
                      </a:lnTo>
                      <a:lnTo>
                        <a:pt x="258" y="754"/>
                      </a:lnTo>
                      <a:lnTo>
                        <a:pt x="284" y="758"/>
                      </a:lnTo>
                      <a:lnTo>
                        <a:pt x="297" y="759"/>
                      </a:lnTo>
                      <a:lnTo>
                        <a:pt x="309" y="758"/>
                      </a:lnTo>
                      <a:lnTo>
                        <a:pt x="314" y="757"/>
                      </a:lnTo>
                      <a:lnTo>
                        <a:pt x="321" y="755"/>
                      </a:lnTo>
                      <a:lnTo>
                        <a:pt x="326" y="753"/>
                      </a:lnTo>
                      <a:lnTo>
                        <a:pt x="331" y="750"/>
                      </a:lnTo>
                      <a:lnTo>
                        <a:pt x="334" y="749"/>
                      </a:lnTo>
                      <a:lnTo>
                        <a:pt x="334" y="748"/>
                      </a:lnTo>
                      <a:lnTo>
                        <a:pt x="334" y="745"/>
                      </a:lnTo>
                      <a:lnTo>
                        <a:pt x="334" y="744"/>
                      </a:lnTo>
                      <a:lnTo>
                        <a:pt x="330" y="740"/>
                      </a:lnTo>
                      <a:lnTo>
                        <a:pt x="326" y="735"/>
                      </a:lnTo>
                      <a:lnTo>
                        <a:pt x="321" y="730"/>
                      </a:lnTo>
                      <a:lnTo>
                        <a:pt x="316" y="723"/>
                      </a:lnTo>
                      <a:lnTo>
                        <a:pt x="314" y="720"/>
                      </a:lnTo>
                      <a:lnTo>
                        <a:pt x="313" y="718"/>
                      </a:lnTo>
                      <a:lnTo>
                        <a:pt x="312" y="715"/>
                      </a:lnTo>
                      <a:lnTo>
                        <a:pt x="313" y="713"/>
                      </a:lnTo>
                      <a:lnTo>
                        <a:pt x="314" y="709"/>
                      </a:lnTo>
                      <a:lnTo>
                        <a:pt x="317" y="706"/>
                      </a:lnTo>
                      <a:lnTo>
                        <a:pt x="319" y="704"/>
                      </a:lnTo>
                      <a:lnTo>
                        <a:pt x="323" y="701"/>
                      </a:lnTo>
                      <a:lnTo>
                        <a:pt x="334" y="696"/>
                      </a:lnTo>
                      <a:lnTo>
                        <a:pt x="343" y="691"/>
                      </a:lnTo>
                      <a:lnTo>
                        <a:pt x="352" y="688"/>
                      </a:lnTo>
                      <a:lnTo>
                        <a:pt x="358" y="684"/>
                      </a:lnTo>
                      <a:lnTo>
                        <a:pt x="361" y="683"/>
                      </a:lnTo>
                      <a:lnTo>
                        <a:pt x="361" y="682"/>
                      </a:lnTo>
                      <a:lnTo>
                        <a:pt x="361" y="682"/>
                      </a:lnTo>
                      <a:lnTo>
                        <a:pt x="360" y="680"/>
                      </a:lnTo>
                      <a:lnTo>
                        <a:pt x="354" y="678"/>
                      </a:lnTo>
                      <a:lnTo>
                        <a:pt x="348" y="676"/>
                      </a:lnTo>
                      <a:lnTo>
                        <a:pt x="343" y="676"/>
                      </a:lnTo>
                      <a:lnTo>
                        <a:pt x="338" y="676"/>
                      </a:lnTo>
                      <a:lnTo>
                        <a:pt x="326" y="678"/>
                      </a:lnTo>
                      <a:lnTo>
                        <a:pt x="314" y="680"/>
                      </a:lnTo>
                      <a:lnTo>
                        <a:pt x="291" y="688"/>
                      </a:lnTo>
                      <a:lnTo>
                        <a:pt x="266" y="695"/>
                      </a:lnTo>
                      <a:lnTo>
                        <a:pt x="248" y="695"/>
                      </a:lnTo>
                      <a:lnTo>
                        <a:pt x="229" y="696"/>
                      </a:lnTo>
                      <a:lnTo>
                        <a:pt x="208" y="696"/>
                      </a:lnTo>
                      <a:lnTo>
                        <a:pt x="187" y="695"/>
                      </a:lnTo>
                      <a:lnTo>
                        <a:pt x="166" y="693"/>
                      </a:lnTo>
                      <a:lnTo>
                        <a:pt x="143" y="691"/>
                      </a:lnTo>
                      <a:lnTo>
                        <a:pt x="121" y="687"/>
                      </a:lnTo>
                      <a:lnTo>
                        <a:pt x="100" y="680"/>
                      </a:lnTo>
                      <a:lnTo>
                        <a:pt x="90" y="678"/>
                      </a:lnTo>
                      <a:lnTo>
                        <a:pt x="80" y="675"/>
                      </a:lnTo>
                      <a:lnTo>
                        <a:pt x="69" y="672"/>
                      </a:lnTo>
                      <a:lnTo>
                        <a:pt x="59" y="669"/>
                      </a:lnTo>
                      <a:lnTo>
                        <a:pt x="50" y="663"/>
                      </a:lnTo>
                      <a:lnTo>
                        <a:pt x="41" y="658"/>
                      </a:lnTo>
                      <a:lnTo>
                        <a:pt x="33" y="652"/>
                      </a:lnTo>
                      <a:lnTo>
                        <a:pt x="26" y="643"/>
                      </a:lnTo>
                      <a:lnTo>
                        <a:pt x="23" y="639"/>
                      </a:lnTo>
                      <a:lnTo>
                        <a:pt x="20" y="634"/>
                      </a:lnTo>
                      <a:lnTo>
                        <a:pt x="19" y="627"/>
                      </a:lnTo>
                      <a:lnTo>
                        <a:pt x="19" y="621"/>
                      </a:lnTo>
                      <a:lnTo>
                        <a:pt x="20" y="614"/>
                      </a:lnTo>
                      <a:lnTo>
                        <a:pt x="23" y="609"/>
                      </a:lnTo>
                      <a:lnTo>
                        <a:pt x="25" y="604"/>
                      </a:lnTo>
                      <a:lnTo>
                        <a:pt x="30" y="601"/>
                      </a:lnTo>
                      <a:lnTo>
                        <a:pt x="45" y="593"/>
                      </a:lnTo>
                      <a:lnTo>
                        <a:pt x="60" y="587"/>
                      </a:lnTo>
                      <a:lnTo>
                        <a:pt x="77" y="582"/>
                      </a:lnTo>
                      <a:lnTo>
                        <a:pt x="93" y="578"/>
                      </a:lnTo>
                      <a:lnTo>
                        <a:pt x="128" y="571"/>
                      </a:lnTo>
                      <a:lnTo>
                        <a:pt x="160" y="565"/>
                      </a:lnTo>
                      <a:lnTo>
                        <a:pt x="177" y="558"/>
                      </a:lnTo>
                      <a:lnTo>
                        <a:pt x="195" y="552"/>
                      </a:lnTo>
                      <a:lnTo>
                        <a:pt x="214" y="546"/>
                      </a:lnTo>
                      <a:lnTo>
                        <a:pt x="234" y="542"/>
                      </a:lnTo>
                      <a:lnTo>
                        <a:pt x="266" y="540"/>
                      </a:lnTo>
                      <a:lnTo>
                        <a:pt x="299" y="540"/>
                      </a:lnTo>
                      <a:lnTo>
                        <a:pt x="316" y="540"/>
                      </a:lnTo>
                      <a:lnTo>
                        <a:pt x="331" y="539"/>
                      </a:lnTo>
                      <a:lnTo>
                        <a:pt x="348" y="536"/>
                      </a:lnTo>
                      <a:lnTo>
                        <a:pt x="364" y="533"/>
                      </a:lnTo>
                      <a:lnTo>
                        <a:pt x="374" y="529"/>
                      </a:lnTo>
                      <a:lnTo>
                        <a:pt x="383" y="523"/>
                      </a:lnTo>
                      <a:lnTo>
                        <a:pt x="393" y="518"/>
                      </a:lnTo>
                      <a:lnTo>
                        <a:pt x="401" y="512"/>
                      </a:lnTo>
                      <a:lnTo>
                        <a:pt x="410" y="505"/>
                      </a:lnTo>
                      <a:lnTo>
                        <a:pt x="418" y="498"/>
                      </a:lnTo>
                      <a:lnTo>
                        <a:pt x="426" y="490"/>
                      </a:lnTo>
                      <a:lnTo>
                        <a:pt x="434" y="482"/>
                      </a:lnTo>
                      <a:lnTo>
                        <a:pt x="436" y="478"/>
                      </a:lnTo>
                      <a:lnTo>
                        <a:pt x="436" y="474"/>
                      </a:lnTo>
                      <a:lnTo>
                        <a:pt x="436" y="470"/>
                      </a:lnTo>
                      <a:lnTo>
                        <a:pt x="435" y="465"/>
                      </a:lnTo>
                      <a:lnTo>
                        <a:pt x="434" y="461"/>
                      </a:lnTo>
                      <a:lnTo>
                        <a:pt x="432" y="457"/>
                      </a:lnTo>
                      <a:lnTo>
                        <a:pt x="432" y="454"/>
                      </a:lnTo>
                      <a:lnTo>
                        <a:pt x="434" y="450"/>
                      </a:lnTo>
                      <a:lnTo>
                        <a:pt x="440" y="443"/>
                      </a:lnTo>
                      <a:lnTo>
                        <a:pt x="449" y="437"/>
                      </a:lnTo>
                      <a:lnTo>
                        <a:pt x="459" y="431"/>
                      </a:lnTo>
                      <a:lnTo>
                        <a:pt x="470" y="426"/>
                      </a:lnTo>
                      <a:lnTo>
                        <a:pt x="479" y="421"/>
                      </a:lnTo>
                      <a:lnTo>
                        <a:pt x="485" y="416"/>
                      </a:lnTo>
                      <a:lnTo>
                        <a:pt x="488" y="413"/>
                      </a:lnTo>
                      <a:lnTo>
                        <a:pt x="489" y="409"/>
                      </a:lnTo>
                      <a:lnTo>
                        <a:pt x="489" y="407"/>
                      </a:lnTo>
                      <a:lnTo>
                        <a:pt x="488" y="403"/>
                      </a:lnTo>
                      <a:lnTo>
                        <a:pt x="485" y="399"/>
                      </a:lnTo>
                      <a:lnTo>
                        <a:pt x="483" y="397"/>
                      </a:lnTo>
                      <a:lnTo>
                        <a:pt x="479" y="395"/>
                      </a:lnTo>
                      <a:lnTo>
                        <a:pt x="475" y="395"/>
                      </a:lnTo>
                      <a:lnTo>
                        <a:pt x="467" y="397"/>
                      </a:lnTo>
                      <a:lnTo>
                        <a:pt x="457" y="400"/>
                      </a:lnTo>
                      <a:lnTo>
                        <a:pt x="437" y="409"/>
                      </a:lnTo>
                      <a:lnTo>
                        <a:pt x="419" y="417"/>
                      </a:lnTo>
                      <a:lnTo>
                        <a:pt x="406" y="417"/>
                      </a:lnTo>
                      <a:lnTo>
                        <a:pt x="395" y="417"/>
                      </a:lnTo>
                      <a:lnTo>
                        <a:pt x="383" y="417"/>
                      </a:lnTo>
                      <a:lnTo>
                        <a:pt x="373" y="417"/>
                      </a:lnTo>
                      <a:lnTo>
                        <a:pt x="360" y="417"/>
                      </a:lnTo>
                      <a:lnTo>
                        <a:pt x="344" y="416"/>
                      </a:lnTo>
                      <a:lnTo>
                        <a:pt x="336" y="415"/>
                      </a:lnTo>
                      <a:lnTo>
                        <a:pt x="332" y="413"/>
                      </a:lnTo>
                      <a:lnTo>
                        <a:pt x="331" y="412"/>
                      </a:lnTo>
                      <a:lnTo>
                        <a:pt x="330" y="411"/>
                      </a:lnTo>
                      <a:lnTo>
                        <a:pt x="330" y="409"/>
                      </a:lnTo>
                      <a:lnTo>
                        <a:pt x="331" y="408"/>
                      </a:lnTo>
                      <a:lnTo>
                        <a:pt x="340" y="397"/>
                      </a:lnTo>
                      <a:lnTo>
                        <a:pt x="352" y="387"/>
                      </a:lnTo>
                      <a:lnTo>
                        <a:pt x="364" y="380"/>
                      </a:lnTo>
                      <a:lnTo>
                        <a:pt x="376" y="373"/>
                      </a:lnTo>
                      <a:lnTo>
                        <a:pt x="402" y="363"/>
                      </a:lnTo>
                      <a:lnTo>
                        <a:pt x="428" y="352"/>
                      </a:lnTo>
                      <a:lnTo>
                        <a:pt x="452" y="338"/>
                      </a:lnTo>
                      <a:lnTo>
                        <a:pt x="475" y="324"/>
                      </a:lnTo>
                      <a:lnTo>
                        <a:pt x="487" y="317"/>
                      </a:lnTo>
                      <a:lnTo>
                        <a:pt x="500" y="311"/>
                      </a:lnTo>
                      <a:lnTo>
                        <a:pt x="513" y="306"/>
                      </a:lnTo>
                      <a:lnTo>
                        <a:pt x="526" y="302"/>
                      </a:lnTo>
                      <a:lnTo>
                        <a:pt x="535" y="299"/>
                      </a:lnTo>
                      <a:lnTo>
                        <a:pt x="545" y="299"/>
                      </a:lnTo>
                      <a:lnTo>
                        <a:pt x="554" y="299"/>
                      </a:lnTo>
                      <a:lnTo>
                        <a:pt x="564" y="301"/>
                      </a:lnTo>
                      <a:lnTo>
                        <a:pt x="575" y="302"/>
                      </a:lnTo>
                      <a:lnTo>
                        <a:pt x="585" y="302"/>
                      </a:lnTo>
                      <a:lnTo>
                        <a:pt x="596" y="301"/>
                      </a:lnTo>
                      <a:lnTo>
                        <a:pt x="605" y="297"/>
                      </a:lnTo>
                      <a:lnTo>
                        <a:pt x="615" y="290"/>
                      </a:lnTo>
                      <a:lnTo>
                        <a:pt x="627" y="282"/>
                      </a:lnTo>
                      <a:lnTo>
                        <a:pt x="636" y="273"/>
                      </a:lnTo>
                      <a:lnTo>
                        <a:pt x="646" y="264"/>
                      </a:lnTo>
                      <a:lnTo>
                        <a:pt x="655" y="254"/>
                      </a:lnTo>
                      <a:lnTo>
                        <a:pt x="666" y="245"/>
                      </a:lnTo>
                      <a:lnTo>
                        <a:pt x="676" y="236"/>
                      </a:lnTo>
                      <a:lnTo>
                        <a:pt x="688" y="228"/>
                      </a:lnTo>
                      <a:lnTo>
                        <a:pt x="702" y="222"/>
                      </a:lnTo>
                      <a:lnTo>
                        <a:pt x="717" y="215"/>
                      </a:lnTo>
                      <a:lnTo>
                        <a:pt x="732" y="210"/>
                      </a:lnTo>
                      <a:lnTo>
                        <a:pt x="749" y="205"/>
                      </a:lnTo>
                      <a:lnTo>
                        <a:pt x="781" y="196"/>
                      </a:lnTo>
                      <a:lnTo>
                        <a:pt x="812" y="187"/>
                      </a:lnTo>
                      <a:lnTo>
                        <a:pt x="843" y="179"/>
                      </a:lnTo>
                      <a:lnTo>
                        <a:pt x="873" y="171"/>
                      </a:lnTo>
                      <a:lnTo>
                        <a:pt x="903" y="163"/>
                      </a:lnTo>
                      <a:lnTo>
                        <a:pt x="933" y="158"/>
                      </a:lnTo>
                      <a:lnTo>
                        <a:pt x="951" y="154"/>
                      </a:lnTo>
                      <a:lnTo>
                        <a:pt x="969" y="152"/>
                      </a:lnTo>
                      <a:lnTo>
                        <a:pt x="977" y="152"/>
                      </a:lnTo>
                      <a:lnTo>
                        <a:pt x="985" y="154"/>
                      </a:lnTo>
                      <a:lnTo>
                        <a:pt x="992" y="157"/>
                      </a:lnTo>
                      <a:lnTo>
                        <a:pt x="998" y="163"/>
                      </a:lnTo>
                      <a:lnTo>
                        <a:pt x="1000" y="167"/>
                      </a:lnTo>
                      <a:lnTo>
                        <a:pt x="1001" y="171"/>
                      </a:lnTo>
                      <a:lnTo>
                        <a:pt x="1001" y="175"/>
                      </a:lnTo>
                      <a:lnTo>
                        <a:pt x="1001" y="180"/>
                      </a:lnTo>
                      <a:lnTo>
                        <a:pt x="999" y="189"/>
                      </a:lnTo>
                      <a:lnTo>
                        <a:pt x="996" y="200"/>
                      </a:lnTo>
                      <a:lnTo>
                        <a:pt x="994" y="209"/>
                      </a:lnTo>
                      <a:lnTo>
                        <a:pt x="994" y="218"/>
                      </a:lnTo>
                      <a:lnTo>
                        <a:pt x="995" y="223"/>
                      </a:lnTo>
                      <a:lnTo>
                        <a:pt x="996" y="225"/>
                      </a:lnTo>
                      <a:lnTo>
                        <a:pt x="999" y="229"/>
                      </a:lnTo>
                      <a:lnTo>
                        <a:pt x="1003" y="232"/>
                      </a:lnTo>
                      <a:lnTo>
                        <a:pt x="1005" y="233"/>
                      </a:lnTo>
                      <a:lnTo>
                        <a:pt x="1007" y="233"/>
                      </a:lnTo>
                      <a:lnTo>
                        <a:pt x="1009" y="232"/>
                      </a:lnTo>
                      <a:lnTo>
                        <a:pt x="1012" y="229"/>
                      </a:lnTo>
                      <a:lnTo>
                        <a:pt x="1016" y="223"/>
                      </a:lnTo>
                      <a:lnTo>
                        <a:pt x="1020" y="215"/>
                      </a:lnTo>
                      <a:lnTo>
                        <a:pt x="1023" y="206"/>
                      </a:lnTo>
                      <a:lnTo>
                        <a:pt x="1027" y="198"/>
                      </a:lnTo>
                      <a:lnTo>
                        <a:pt x="1030" y="196"/>
                      </a:lnTo>
                      <a:lnTo>
                        <a:pt x="1033" y="193"/>
                      </a:lnTo>
                      <a:lnTo>
                        <a:pt x="1036" y="192"/>
                      </a:lnTo>
                      <a:lnTo>
                        <a:pt x="1039" y="190"/>
                      </a:lnTo>
                      <a:lnTo>
                        <a:pt x="1045" y="190"/>
                      </a:lnTo>
                      <a:lnTo>
                        <a:pt x="1052" y="192"/>
                      </a:lnTo>
                      <a:lnTo>
                        <a:pt x="1058" y="194"/>
                      </a:lnTo>
                      <a:lnTo>
                        <a:pt x="1065" y="197"/>
                      </a:lnTo>
                      <a:lnTo>
                        <a:pt x="1077" y="202"/>
                      </a:lnTo>
                      <a:lnTo>
                        <a:pt x="1087" y="210"/>
                      </a:lnTo>
                      <a:lnTo>
                        <a:pt x="1099" y="218"/>
                      </a:lnTo>
                      <a:lnTo>
                        <a:pt x="1109" y="225"/>
                      </a:lnTo>
                      <a:lnTo>
                        <a:pt x="1121" y="232"/>
                      </a:lnTo>
                      <a:lnTo>
                        <a:pt x="1132" y="237"/>
                      </a:lnTo>
                      <a:lnTo>
                        <a:pt x="1134" y="237"/>
                      </a:lnTo>
                      <a:lnTo>
                        <a:pt x="1134" y="236"/>
                      </a:lnTo>
                      <a:lnTo>
                        <a:pt x="1134" y="235"/>
                      </a:lnTo>
                      <a:lnTo>
                        <a:pt x="1134" y="233"/>
                      </a:lnTo>
                      <a:lnTo>
                        <a:pt x="1132" y="229"/>
                      </a:lnTo>
                      <a:lnTo>
                        <a:pt x="1130" y="225"/>
                      </a:lnTo>
                      <a:lnTo>
                        <a:pt x="1127" y="220"/>
                      </a:lnTo>
                      <a:lnTo>
                        <a:pt x="1125" y="215"/>
                      </a:lnTo>
                      <a:lnTo>
                        <a:pt x="1125" y="211"/>
                      </a:lnTo>
                      <a:lnTo>
                        <a:pt x="1127" y="209"/>
                      </a:lnTo>
                      <a:lnTo>
                        <a:pt x="1134" y="207"/>
                      </a:lnTo>
                      <a:lnTo>
                        <a:pt x="1140" y="209"/>
                      </a:lnTo>
                      <a:lnTo>
                        <a:pt x="1148" y="210"/>
                      </a:lnTo>
                      <a:lnTo>
                        <a:pt x="1156" y="213"/>
                      </a:lnTo>
                      <a:lnTo>
                        <a:pt x="1162" y="215"/>
                      </a:lnTo>
                      <a:lnTo>
                        <a:pt x="1169" y="215"/>
                      </a:lnTo>
                      <a:lnTo>
                        <a:pt x="1170" y="215"/>
                      </a:lnTo>
                      <a:lnTo>
                        <a:pt x="1173" y="214"/>
                      </a:lnTo>
                      <a:lnTo>
                        <a:pt x="1174" y="213"/>
                      </a:lnTo>
                      <a:lnTo>
                        <a:pt x="1174" y="209"/>
                      </a:lnTo>
                      <a:lnTo>
                        <a:pt x="1173" y="205"/>
                      </a:lnTo>
                      <a:lnTo>
                        <a:pt x="1171" y="200"/>
                      </a:lnTo>
                      <a:lnTo>
                        <a:pt x="1169" y="196"/>
                      </a:lnTo>
                      <a:lnTo>
                        <a:pt x="1165" y="192"/>
                      </a:lnTo>
                      <a:lnTo>
                        <a:pt x="1157" y="184"/>
                      </a:lnTo>
                      <a:lnTo>
                        <a:pt x="1147" y="178"/>
                      </a:lnTo>
                      <a:lnTo>
                        <a:pt x="1138" y="170"/>
                      </a:lnTo>
                      <a:lnTo>
                        <a:pt x="1131" y="162"/>
                      </a:lnTo>
                      <a:lnTo>
                        <a:pt x="1128" y="158"/>
                      </a:lnTo>
                      <a:lnTo>
                        <a:pt x="1126" y="154"/>
                      </a:lnTo>
                      <a:lnTo>
                        <a:pt x="1126" y="149"/>
                      </a:lnTo>
                      <a:lnTo>
                        <a:pt x="1127" y="145"/>
                      </a:lnTo>
                      <a:lnTo>
                        <a:pt x="1128" y="141"/>
                      </a:lnTo>
                      <a:lnTo>
                        <a:pt x="1131" y="139"/>
                      </a:lnTo>
                      <a:lnTo>
                        <a:pt x="1134" y="136"/>
                      </a:lnTo>
                      <a:lnTo>
                        <a:pt x="1136" y="135"/>
                      </a:lnTo>
                      <a:lnTo>
                        <a:pt x="1145" y="135"/>
                      </a:lnTo>
                      <a:lnTo>
                        <a:pt x="1154" y="136"/>
                      </a:lnTo>
                      <a:lnTo>
                        <a:pt x="1176" y="144"/>
                      </a:lnTo>
                      <a:lnTo>
                        <a:pt x="1197" y="149"/>
                      </a:lnTo>
                      <a:lnTo>
                        <a:pt x="1228" y="155"/>
                      </a:lnTo>
                      <a:lnTo>
                        <a:pt x="1261" y="162"/>
                      </a:lnTo>
                      <a:lnTo>
                        <a:pt x="1276" y="166"/>
                      </a:lnTo>
                      <a:lnTo>
                        <a:pt x="1292" y="170"/>
                      </a:lnTo>
                      <a:lnTo>
                        <a:pt x="1307" y="175"/>
                      </a:lnTo>
                      <a:lnTo>
                        <a:pt x="1322" y="181"/>
                      </a:lnTo>
                      <a:lnTo>
                        <a:pt x="1328" y="185"/>
                      </a:lnTo>
                      <a:lnTo>
                        <a:pt x="1333" y="192"/>
                      </a:lnTo>
                      <a:lnTo>
                        <a:pt x="1338" y="197"/>
                      </a:lnTo>
                      <a:lnTo>
                        <a:pt x="1342" y="203"/>
                      </a:lnTo>
                      <a:lnTo>
                        <a:pt x="1346" y="210"/>
                      </a:lnTo>
                      <a:lnTo>
                        <a:pt x="1351" y="216"/>
                      </a:lnTo>
                      <a:lnTo>
                        <a:pt x="1357" y="220"/>
                      </a:lnTo>
                      <a:lnTo>
                        <a:pt x="1363" y="223"/>
                      </a:lnTo>
                      <a:lnTo>
                        <a:pt x="1375" y="229"/>
                      </a:lnTo>
                      <a:lnTo>
                        <a:pt x="1389" y="235"/>
                      </a:lnTo>
                      <a:lnTo>
                        <a:pt x="1396" y="236"/>
                      </a:lnTo>
                      <a:lnTo>
                        <a:pt x="1402" y="236"/>
                      </a:lnTo>
                      <a:lnTo>
                        <a:pt x="1408" y="235"/>
                      </a:lnTo>
                      <a:lnTo>
                        <a:pt x="1414" y="232"/>
                      </a:lnTo>
                      <a:lnTo>
                        <a:pt x="1416" y="229"/>
                      </a:lnTo>
                      <a:lnTo>
                        <a:pt x="1416" y="225"/>
                      </a:lnTo>
                      <a:lnTo>
                        <a:pt x="1415" y="220"/>
                      </a:lnTo>
                      <a:lnTo>
                        <a:pt x="1414" y="215"/>
                      </a:lnTo>
                      <a:lnTo>
                        <a:pt x="1407" y="205"/>
                      </a:lnTo>
                      <a:lnTo>
                        <a:pt x="1405" y="196"/>
                      </a:lnTo>
                      <a:lnTo>
                        <a:pt x="1407" y="185"/>
                      </a:lnTo>
                      <a:lnTo>
                        <a:pt x="1410" y="176"/>
                      </a:lnTo>
                      <a:lnTo>
                        <a:pt x="1411" y="172"/>
                      </a:lnTo>
                      <a:lnTo>
                        <a:pt x="1414" y="170"/>
                      </a:lnTo>
                      <a:lnTo>
                        <a:pt x="1416" y="168"/>
                      </a:lnTo>
                      <a:lnTo>
                        <a:pt x="1419" y="167"/>
                      </a:lnTo>
                      <a:lnTo>
                        <a:pt x="1427" y="166"/>
                      </a:lnTo>
                      <a:lnTo>
                        <a:pt x="1436" y="166"/>
                      </a:lnTo>
                      <a:lnTo>
                        <a:pt x="1447" y="167"/>
                      </a:lnTo>
                      <a:lnTo>
                        <a:pt x="1460" y="170"/>
                      </a:lnTo>
                      <a:lnTo>
                        <a:pt x="1471" y="171"/>
                      </a:lnTo>
                      <a:lnTo>
                        <a:pt x="1480" y="172"/>
                      </a:lnTo>
                      <a:lnTo>
                        <a:pt x="1482" y="172"/>
                      </a:lnTo>
                      <a:lnTo>
                        <a:pt x="1484" y="171"/>
                      </a:lnTo>
                      <a:lnTo>
                        <a:pt x="1485" y="170"/>
                      </a:lnTo>
                      <a:lnTo>
                        <a:pt x="1484" y="167"/>
                      </a:lnTo>
                      <a:lnTo>
                        <a:pt x="1479" y="163"/>
                      </a:lnTo>
                      <a:lnTo>
                        <a:pt x="1472" y="159"/>
                      </a:lnTo>
                      <a:lnTo>
                        <a:pt x="1464" y="157"/>
                      </a:lnTo>
                      <a:lnTo>
                        <a:pt x="1456" y="154"/>
                      </a:lnTo>
                      <a:lnTo>
                        <a:pt x="1438" y="149"/>
                      </a:lnTo>
                      <a:lnTo>
                        <a:pt x="1419" y="145"/>
                      </a:lnTo>
                      <a:lnTo>
                        <a:pt x="1403" y="140"/>
                      </a:lnTo>
                      <a:lnTo>
                        <a:pt x="1390" y="135"/>
                      </a:lnTo>
                      <a:lnTo>
                        <a:pt x="1386" y="132"/>
                      </a:lnTo>
                      <a:lnTo>
                        <a:pt x="1384" y="130"/>
                      </a:lnTo>
                      <a:lnTo>
                        <a:pt x="1384" y="126"/>
                      </a:lnTo>
                      <a:lnTo>
                        <a:pt x="1386" y="122"/>
                      </a:lnTo>
                      <a:lnTo>
                        <a:pt x="1414" y="119"/>
                      </a:lnTo>
                      <a:lnTo>
                        <a:pt x="1446" y="119"/>
                      </a:lnTo>
                      <a:lnTo>
                        <a:pt x="1479" y="121"/>
                      </a:lnTo>
                      <a:lnTo>
                        <a:pt x="1511" y="122"/>
                      </a:lnTo>
                      <a:lnTo>
                        <a:pt x="1536" y="119"/>
                      </a:lnTo>
                      <a:lnTo>
                        <a:pt x="1565" y="117"/>
                      </a:lnTo>
                      <a:lnTo>
                        <a:pt x="1578" y="115"/>
                      </a:lnTo>
                      <a:lnTo>
                        <a:pt x="1587" y="115"/>
                      </a:lnTo>
                      <a:lnTo>
                        <a:pt x="1589" y="114"/>
                      </a:lnTo>
                      <a:lnTo>
                        <a:pt x="1590" y="114"/>
                      </a:lnTo>
                      <a:lnTo>
                        <a:pt x="1589" y="113"/>
                      </a:lnTo>
                      <a:lnTo>
                        <a:pt x="1585" y="111"/>
                      </a:lnTo>
                      <a:lnTo>
                        <a:pt x="1569" y="110"/>
                      </a:lnTo>
                      <a:lnTo>
                        <a:pt x="1554" y="109"/>
                      </a:lnTo>
                      <a:lnTo>
                        <a:pt x="1537" y="109"/>
                      </a:lnTo>
                      <a:lnTo>
                        <a:pt x="1521" y="110"/>
                      </a:lnTo>
                      <a:lnTo>
                        <a:pt x="1506" y="110"/>
                      </a:lnTo>
                      <a:lnTo>
                        <a:pt x="1490" y="111"/>
                      </a:lnTo>
                      <a:lnTo>
                        <a:pt x="1475" y="110"/>
                      </a:lnTo>
                      <a:lnTo>
                        <a:pt x="1460" y="108"/>
                      </a:lnTo>
                      <a:lnTo>
                        <a:pt x="1433" y="101"/>
                      </a:lnTo>
                      <a:lnTo>
                        <a:pt x="1402" y="92"/>
                      </a:lnTo>
                      <a:lnTo>
                        <a:pt x="1389" y="86"/>
                      </a:lnTo>
                      <a:lnTo>
                        <a:pt x="1379" y="79"/>
                      </a:lnTo>
                      <a:lnTo>
                        <a:pt x="1375" y="75"/>
                      </a:lnTo>
                      <a:lnTo>
                        <a:pt x="1372" y="71"/>
                      </a:lnTo>
                      <a:lnTo>
                        <a:pt x="1372" y="66"/>
                      </a:lnTo>
                      <a:lnTo>
                        <a:pt x="1372" y="61"/>
                      </a:lnTo>
                      <a:lnTo>
                        <a:pt x="1386" y="60"/>
                      </a:lnTo>
                      <a:lnTo>
                        <a:pt x="1403" y="60"/>
                      </a:lnTo>
                      <a:lnTo>
                        <a:pt x="1419" y="60"/>
                      </a:lnTo>
                      <a:lnTo>
                        <a:pt x="1436" y="61"/>
                      </a:lnTo>
                      <a:lnTo>
                        <a:pt x="1453" y="62"/>
                      </a:lnTo>
                      <a:lnTo>
                        <a:pt x="1468" y="60"/>
                      </a:lnTo>
                      <a:lnTo>
                        <a:pt x="1475" y="58"/>
                      </a:lnTo>
                      <a:lnTo>
                        <a:pt x="1481" y="56"/>
                      </a:lnTo>
                      <a:lnTo>
                        <a:pt x="1488" y="52"/>
                      </a:lnTo>
                      <a:lnTo>
                        <a:pt x="1493" y="48"/>
                      </a:lnTo>
                      <a:lnTo>
                        <a:pt x="1506" y="48"/>
                      </a:lnTo>
                      <a:lnTo>
                        <a:pt x="1517" y="51"/>
                      </a:lnTo>
                      <a:lnTo>
                        <a:pt x="1529" y="54"/>
                      </a:lnTo>
                      <a:lnTo>
                        <a:pt x="1539" y="60"/>
                      </a:lnTo>
                      <a:lnTo>
                        <a:pt x="1550" y="65"/>
                      </a:lnTo>
                      <a:lnTo>
                        <a:pt x="1560" y="69"/>
                      </a:lnTo>
                      <a:lnTo>
                        <a:pt x="1572" y="73"/>
                      </a:lnTo>
                      <a:lnTo>
                        <a:pt x="1585" y="75"/>
                      </a:lnTo>
                      <a:lnTo>
                        <a:pt x="1606" y="78"/>
                      </a:lnTo>
                      <a:lnTo>
                        <a:pt x="1628" y="79"/>
                      </a:lnTo>
                      <a:lnTo>
                        <a:pt x="1650" y="80"/>
                      </a:lnTo>
                      <a:lnTo>
                        <a:pt x="1673" y="80"/>
                      </a:lnTo>
                      <a:lnTo>
                        <a:pt x="1690" y="78"/>
                      </a:lnTo>
                      <a:lnTo>
                        <a:pt x="1707" y="75"/>
                      </a:lnTo>
                      <a:lnTo>
                        <a:pt x="1714" y="74"/>
                      </a:lnTo>
                      <a:lnTo>
                        <a:pt x="1721" y="71"/>
                      </a:lnTo>
                      <a:lnTo>
                        <a:pt x="1724" y="70"/>
                      </a:lnTo>
                      <a:lnTo>
                        <a:pt x="1726" y="67"/>
                      </a:lnTo>
                      <a:lnTo>
                        <a:pt x="1727" y="65"/>
                      </a:lnTo>
                      <a:lnTo>
                        <a:pt x="1729" y="61"/>
                      </a:lnTo>
                      <a:lnTo>
                        <a:pt x="1730" y="60"/>
                      </a:lnTo>
                      <a:lnTo>
                        <a:pt x="1729" y="57"/>
                      </a:lnTo>
                      <a:lnTo>
                        <a:pt x="1727" y="57"/>
                      </a:lnTo>
                      <a:lnTo>
                        <a:pt x="1725" y="56"/>
                      </a:lnTo>
                      <a:lnTo>
                        <a:pt x="1717" y="56"/>
                      </a:lnTo>
                      <a:lnTo>
                        <a:pt x="1708" y="57"/>
                      </a:lnTo>
                      <a:lnTo>
                        <a:pt x="1699" y="57"/>
                      </a:lnTo>
                      <a:lnTo>
                        <a:pt x="1691" y="57"/>
                      </a:lnTo>
                      <a:lnTo>
                        <a:pt x="1689" y="57"/>
                      </a:lnTo>
                      <a:lnTo>
                        <a:pt x="1687" y="56"/>
                      </a:lnTo>
                      <a:lnTo>
                        <a:pt x="1686" y="54"/>
                      </a:lnTo>
                      <a:lnTo>
                        <a:pt x="1687" y="52"/>
                      </a:lnTo>
                      <a:lnTo>
                        <a:pt x="1692" y="44"/>
                      </a:lnTo>
                      <a:lnTo>
                        <a:pt x="1699" y="38"/>
                      </a:lnTo>
                      <a:lnTo>
                        <a:pt x="1705" y="34"/>
                      </a:lnTo>
                      <a:lnTo>
                        <a:pt x="1712" y="30"/>
                      </a:lnTo>
                      <a:lnTo>
                        <a:pt x="1718" y="27"/>
                      </a:lnTo>
                      <a:lnTo>
                        <a:pt x="1726" y="26"/>
                      </a:lnTo>
                      <a:lnTo>
                        <a:pt x="1734" y="25"/>
                      </a:lnTo>
                      <a:lnTo>
                        <a:pt x="1743" y="25"/>
                      </a:lnTo>
                      <a:lnTo>
                        <a:pt x="1748" y="23"/>
                      </a:lnTo>
                      <a:lnTo>
                        <a:pt x="1753" y="25"/>
                      </a:lnTo>
                      <a:lnTo>
                        <a:pt x="1760" y="27"/>
                      </a:lnTo>
                      <a:lnTo>
                        <a:pt x="1765" y="30"/>
                      </a:lnTo>
                      <a:lnTo>
                        <a:pt x="1777" y="35"/>
                      </a:lnTo>
                      <a:lnTo>
                        <a:pt x="1784" y="39"/>
                      </a:lnTo>
                      <a:lnTo>
                        <a:pt x="1787" y="38"/>
                      </a:lnTo>
                      <a:lnTo>
                        <a:pt x="1787" y="36"/>
                      </a:lnTo>
                      <a:lnTo>
                        <a:pt x="1788" y="35"/>
                      </a:lnTo>
                      <a:lnTo>
                        <a:pt x="1787" y="32"/>
                      </a:lnTo>
                      <a:lnTo>
                        <a:pt x="1786" y="29"/>
                      </a:lnTo>
                      <a:lnTo>
                        <a:pt x="1782" y="25"/>
                      </a:lnTo>
                      <a:lnTo>
                        <a:pt x="1779" y="21"/>
                      </a:lnTo>
                      <a:lnTo>
                        <a:pt x="1777" y="17"/>
                      </a:lnTo>
                      <a:lnTo>
                        <a:pt x="1777" y="14"/>
                      </a:lnTo>
                      <a:lnTo>
                        <a:pt x="1777" y="13"/>
                      </a:lnTo>
                      <a:lnTo>
                        <a:pt x="1778" y="12"/>
                      </a:lnTo>
                      <a:lnTo>
                        <a:pt x="1779" y="10"/>
                      </a:lnTo>
                      <a:lnTo>
                        <a:pt x="1794" y="8"/>
                      </a:lnTo>
                      <a:lnTo>
                        <a:pt x="1810" y="6"/>
                      </a:lnTo>
                      <a:lnTo>
                        <a:pt x="1829" y="5"/>
                      </a:lnTo>
                      <a:lnTo>
                        <a:pt x="1847" y="5"/>
                      </a:lnTo>
                      <a:lnTo>
                        <a:pt x="1884" y="5"/>
                      </a:lnTo>
                      <a:lnTo>
                        <a:pt x="1914" y="6"/>
                      </a:lnTo>
                      <a:lnTo>
                        <a:pt x="1935" y="6"/>
                      </a:lnTo>
                      <a:lnTo>
                        <a:pt x="1957" y="6"/>
                      </a:lnTo>
                      <a:lnTo>
                        <a:pt x="1979" y="6"/>
                      </a:lnTo>
                      <a:lnTo>
                        <a:pt x="2002" y="6"/>
                      </a:lnTo>
                      <a:lnTo>
                        <a:pt x="2040" y="5"/>
                      </a:lnTo>
                      <a:lnTo>
                        <a:pt x="2079" y="1"/>
                      </a:lnTo>
                      <a:lnTo>
                        <a:pt x="2098" y="1"/>
                      </a:lnTo>
                      <a:lnTo>
                        <a:pt x="2119" y="0"/>
                      </a:lnTo>
                      <a:lnTo>
                        <a:pt x="2138" y="0"/>
                      </a:lnTo>
                      <a:lnTo>
                        <a:pt x="2159" y="1"/>
                      </a:lnTo>
                      <a:lnTo>
                        <a:pt x="2194" y="5"/>
                      </a:lnTo>
                      <a:lnTo>
                        <a:pt x="2229" y="9"/>
                      </a:lnTo>
                      <a:lnTo>
                        <a:pt x="2263" y="16"/>
                      </a:lnTo>
                      <a:lnTo>
                        <a:pt x="2298" y="25"/>
                      </a:lnTo>
                      <a:lnTo>
                        <a:pt x="2316" y="30"/>
                      </a:lnTo>
                      <a:lnTo>
                        <a:pt x="2338" y="40"/>
                      </a:lnTo>
                      <a:lnTo>
                        <a:pt x="2347" y="45"/>
                      </a:lnTo>
                      <a:lnTo>
                        <a:pt x="2356" y="52"/>
                      </a:lnTo>
                      <a:lnTo>
                        <a:pt x="2359" y="56"/>
                      </a:lnTo>
                      <a:lnTo>
                        <a:pt x="2361" y="60"/>
                      </a:lnTo>
                      <a:lnTo>
                        <a:pt x="2363" y="62"/>
                      </a:lnTo>
                      <a:lnTo>
                        <a:pt x="2363" y="66"/>
                      </a:lnTo>
                      <a:lnTo>
                        <a:pt x="2355" y="73"/>
                      </a:lnTo>
                      <a:lnTo>
                        <a:pt x="2347" y="76"/>
                      </a:lnTo>
                      <a:lnTo>
                        <a:pt x="2338" y="79"/>
                      </a:lnTo>
                      <a:lnTo>
                        <a:pt x="2329" y="80"/>
                      </a:lnTo>
                      <a:lnTo>
                        <a:pt x="2310" y="83"/>
                      </a:lnTo>
                      <a:lnTo>
                        <a:pt x="2294" y="84"/>
                      </a:lnTo>
                      <a:lnTo>
                        <a:pt x="2281" y="87"/>
                      </a:lnTo>
                      <a:lnTo>
                        <a:pt x="2268" y="88"/>
                      </a:lnTo>
                      <a:lnTo>
                        <a:pt x="2255" y="88"/>
                      </a:lnTo>
                      <a:lnTo>
                        <a:pt x="2242" y="88"/>
                      </a:lnTo>
                      <a:lnTo>
                        <a:pt x="2216" y="86"/>
                      </a:lnTo>
                      <a:lnTo>
                        <a:pt x="2192" y="84"/>
                      </a:lnTo>
                      <a:lnTo>
                        <a:pt x="2162" y="84"/>
                      </a:lnTo>
                      <a:lnTo>
                        <a:pt x="2132" y="84"/>
                      </a:lnTo>
                      <a:lnTo>
                        <a:pt x="2102" y="84"/>
                      </a:lnTo>
                      <a:lnTo>
                        <a:pt x="2071" y="84"/>
                      </a:lnTo>
                      <a:lnTo>
                        <a:pt x="2057" y="86"/>
                      </a:lnTo>
                      <a:lnTo>
                        <a:pt x="2040" y="87"/>
                      </a:lnTo>
                      <a:lnTo>
                        <a:pt x="2033" y="89"/>
                      </a:lnTo>
                      <a:lnTo>
                        <a:pt x="2028" y="91"/>
                      </a:lnTo>
                      <a:lnTo>
                        <a:pt x="2027" y="91"/>
                      </a:lnTo>
                      <a:lnTo>
                        <a:pt x="2027" y="92"/>
                      </a:lnTo>
                      <a:lnTo>
                        <a:pt x="2028" y="93"/>
                      </a:lnTo>
                      <a:lnTo>
                        <a:pt x="2030" y="93"/>
                      </a:lnTo>
                      <a:lnTo>
                        <a:pt x="2061" y="97"/>
                      </a:lnTo>
                      <a:lnTo>
                        <a:pt x="2092" y="98"/>
                      </a:lnTo>
                      <a:lnTo>
                        <a:pt x="2123" y="98"/>
                      </a:lnTo>
                      <a:lnTo>
                        <a:pt x="2155" y="98"/>
                      </a:lnTo>
                      <a:lnTo>
                        <a:pt x="2199" y="102"/>
                      </a:lnTo>
                      <a:lnTo>
                        <a:pt x="2245" y="105"/>
                      </a:lnTo>
                      <a:lnTo>
                        <a:pt x="2288" y="106"/>
                      </a:lnTo>
                      <a:lnTo>
                        <a:pt x="2330" y="108"/>
                      </a:lnTo>
                      <a:lnTo>
                        <a:pt x="2341" y="106"/>
                      </a:lnTo>
                      <a:lnTo>
                        <a:pt x="2351" y="105"/>
                      </a:lnTo>
                      <a:lnTo>
                        <a:pt x="2360" y="102"/>
                      </a:lnTo>
                      <a:lnTo>
                        <a:pt x="2370" y="98"/>
                      </a:lnTo>
                      <a:lnTo>
                        <a:pt x="2380" y="95"/>
                      </a:lnTo>
                      <a:lnTo>
                        <a:pt x="2389" y="92"/>
                      </a:lnTo>
                      <a:lnTo>
                        <a:pt x="2399" y="89"/>
                      </a:lnTo>
                      <a:lnTo>
                        <a:pt x="2409" y="89"/>
                      </a:lnTo>
                      <a:lnTo>
                        <a:pt x="2430" y="89"/>
                      </a:lnTo>
                      <a:lnTo>
                        <a:pt x="2451" y="89"/>
                      </a:lnTo>
                      <a:lnTo>
                        <a:pt x="2470" y="89"/>
                      </a:lnTo>
                      <a:lnTo>
                        <a:pt x="2488" y="89"/>
                      </a:lnTo>
                      <a:lnTo>
                        <a:pt x="2503" y="92"/>
                      </a:lnTo>
                      <a:lnTo>
                        <a:pt x="2520" y="96"/>
                      </a:lnTo>
                      <a:lnTo>
                        <a:pt x="2526" y="98"/>
                      </a:lnTo>
                      <a:lnTo>
                        <a:pt x="2534" y="101"/>
                      </a:lnTo>
                      <a:lnTo>
                        <a:pt x="2539" y="106"/>
                      </a:lnTo>
                      <a:lnTo>
                        <a:pt x="2543" y="111"/>
                      </a:lnTo>
                      <a:lnTo>
                        <a:pt x="2542" y="117"/>
                      </a:lnTo>
                      <a:lnTo>
                        <a:pt x="2540" y="122"/>
                      </a:lnTo>
                      <a:lnTo>
                        <a:pt x="2538" y="126"/>
                      </a:lnTo>
                      <a:lnTo>
                        <a:pt x="2535" y="130"/>
                      </a:lnTo>
                      <a:lnTo>
                        <a:pt x="2527" y="135"/>
                      </a:lnTo>
                      <a:lnTo>
                        <a:pt x="2517" y="140"/>
                      </a:lnTo>
                      <a:lnTo>
                        <a:pt x="2496" y="148"/>
                      </a:lnTo>
                      <a:lnTo>
                        <a:pt x="2474" y="154"/>
                      </a:lnTo>
                      <a:lnTo>
                        <a:pt x="2461" y="157"/>
                      </a:lnTo>
                      <a:lnTo>
                        <a:pt x="2450" y="158"/>
                      </a:lnTo>
                      <a:lnTo>
                        <a:pt x="2438" y="159"/>
                      </a:lnTo>
                      <a:lnTo>
                        <a:pt x="2425" y="161"/>
                      </a:lnTo>
                      <a:lnTo>
                        <a:pt x="2399" y="161"/>
                      </a:lnTo>
                      <a:lnTo>
                        <a:pt x="2372" y="163"/>
                      </a:lnTo>
                      <a:lnTo>
                        <a:pt x="2348" y="167"/>
                      </a:lnTo>
                      <a:lnTo>
                        <a:pt x="2324" y="172"/>
                      </a:lnTo>
                      <a:lnTo>
                        <a:pt x="2299" y="178"/>
                      </a:lnTo>
                      <a:lnTo>
                        <a:pt x="2275" y="181"/>
                      </a:lnTo>
                      <a:lnTo>
                        <a:pt x="2230" y="180"/>
                      </a:lnTo>
                      <a:lnTo>
                        <a:pt x="2186" y="178"/>
                      </a:lnTo>
                      <a:lnTo>
                        <a:pt x="2166" y="178"/>
                      </a:lnTo>
                      <a:lnTo>
                        <a:pt x="2144" y="178"/>
                      </a:lnTo>
                      <a:lnTo>
                        <a:pt x="2122" y="179"/>
                      </a:lnTo>
                      <a:lnTo>
                        <a:pt x="2100" y="181"/>
                      </a:lnTo>
                      <a:lnTo>
                        <a:pt x="2083" y="183"/>
                      </a:lnTo>
                      <a:lnTo>
                        <a:pt x="2067" y="184"/>
                      </a:lnTo>
                      <a:lnTo>
                        <a:pt x="2052" y="187"/>
                      </a:lnTo>
                      <a:lnTo>
                        <a:pt x="2035" y="190"/>
                      </a:lnTo>
                      <a:lnTo>
                        <a:pt x="2004" y="200"/>
                      </a:lnTo>
                      <a:lnTo>
                        <a:pt x="1974" y="209"/>
                      </a:lnTo>
                      <a:lnTo>
                        <a:pt x="1969" y="210"/>
                      </a:lnTo>
                      <a:lnTo>
                        <a:pt x="1963" y="213"/>
                      </a:lnTo>
                      <a:lnTo>
                        <a:pt x="1958" y="215"/>
                      </a:lnTo>
                      <a:lnTo>
                        <a:pt x="1954" y="219"/>
                      </a:lnTo>
                      <a:lnTo>
                        <a:pt x="1950" y="223"/>
                      </a:lnTo>
                      <a:lnTo>
                        <a:pt x="1949" y="227"/>
                      </a:lnTo>
                      <a:lnTo>
                        <a:pt x="1949" y="229"/>
                      </a:lnTo>
                      <a:lnTo>
                        <a:pt x="1952" y="232"/>
                      </a:lnTo>
                      <a:lnTo>
                        <a:pt x="1974" y="237"/>
                      </a:lnTo>
                      <a:lnTo>
                        <a:pt x="1996" y="240"/>
                      </a:lnTo>
                      <a:lnTo>
                        <a:pt x="2019" y="241"/>
                      </a:lnTo>
                      <a:lnTo>
                        <a:pt x="2041" y="242"/>
                      </a:lnTo>
                      <a:lnTo>
                        <a:pt x="2087" y="242"/>
                      </a:lnTo>
                      <a:lnTo>
                        <a:pt x="2132" y="241"/>
                      </a:lnTo>
                      <a:lnTo>
                        <a:pt x="2173" y="245"/>
                      </a:lnTo>
                      <a:lnTo>
                        <a:pt x="2218" y="247"/>
                      </a:lnTo>
                      <a:lnTo>
                        <a:pt x="2260" y="250"/>
                      </a:lnTo>
                      <a:lnTo>
                        <a:pt x="2303" y="251"/>
                      </a:lnTo>
                      <a:lnTo>
                        <a:pt x="2326" y="247"/>
                      </a:lnTo>
                      <a:lnTo>
                        <a:pt x="2348" y="242"/>
                      </a:lnTo>
                      <a:lnTo>
                        <a:pt x="2359" y="240"/>
                      </a:lnTo>
                      <a:lnTo>
                        <a:pt x="2370" y="236"/>
                      </a:lnTo>
                      <a:lnTo>
                        <a:pt x="2381" y="232"/>
                      </a:lnTo>
                      <a:lnTo>
                        <a:pt x="2390" y="228"/>
                      </a:lnTo>
                      <a:lnTo>
                        <a:pt x="2395" y="225"/>
                      </a:lnTo>
                      <a:lnTo>
                        <a:pt x="2399" y="222"/>
                      </a:lnTo>
                      <a:lnTo>
                        <a:pt x="2402" y="218"/>
                      </a:lnTo>
                      <a:lnTo>
                        <a:pt x="2404" y="214"/>
                      </a:lnTo>
                      <a:lnTo>
                        <a:pt x="2408" y="203"/>
                      </a:lnTo>
                      <a:lnTo>
                        <a:pt x="2415" y="196"/>
                      </a:lnTo>
                      <a:lnTo>
                        <a:pt x="2433" y="189"/>
                      </a:lnTo>
                      <a:lnTo>
                        <a:pt x="2451" y="184"/>
                      </a:lnTo>
                      <a:lnTo>
                        <a:pt x="2460" y="183"/>
                      </a:lnTo>
                      <a:lnTo>
                        <a:pt x="2470" y="183"/>
                      </a:lnTo>
                      <a:lnTo>
                        <a:pt x="2479" y="184"/>
                      </a:lnTo>
                      <a:lnTo>
                        <a:pt x="2488" y="187"/>
                      </a:lnTo>
                      <a:lnTo>
                        <a:pt x="2494" y="190"/>
                      </a:lnTo>
                      <a:lnTo>
                        <a:pt x="2498" y="196"/>
                      </a:lnTo>
                      <a:lnTo>
                        <a:pt x="2503" y="201"/>
                      </a:lnTo>
                      <a:lnTo>
                        <a:pt x="2507" y="209"/>
                      </a:lnTo>
                      <a:lnTo>
                        <a:pt x="2509" y="215"/>
                      </a:lnTo>
                      <a:lnTo>
                        <a:pt x="2512" y="223"/>
                      </a:lnTo>
                      <a:lnTo>
                        <a:pt x="2512" y="229"/>
                      </a:lnTo>
                      <a:lnTo>
                        <a:pt x="2511" y="237"/>
                      </a:lnTo>
                      <a:lnTo>
                        <a:pt x="2507" y="245"/>
                      </a:lnTo>
                      <a:lnTo>
                        <a:pt x="2500" y="253"/>
                      </a:lnTo>
                      <a:lnTo>
                        <a:pt x="2492" y="259"/>
                      </a:lnTo>
                      <a:lnTo>
                        <a:pt x="2483" y="267"/>
                      </a:lnTo>
                      <a:lnTo>
                        <a:pt x="2465" y="279"/>
                      </a:lnTo>
                      <a:lnTo>
                        <a:pt x="2446" y="292"/>
                      </a:lnTo>
                      <a:lnTo>
                        <a:pt x="2441" y="305"/>
                      </a:lnTo>
                      <a:lnTo>
                        <a:pt x="2434" y="315"/>
                      </a:lnTo>
                      <a:lnTo>
                        <a:pt x="2428" y="325"/>
                      </a:lnTo>
                      <a:lnTo>
                        <a:pt x="2421" y="334"/>
                      </a:lnTo>
                      <a:lnTo>
                        <a:pt x="2406" y="349"/>
                      </a:lnTo>
                      <a:lnTo>
                        <a:pt x="2390" y="360"/>
                      </a:lnTo>
                      <a:lnTo>
                        <a:pt x="2374" y="372"/>
                      </a:lnTo>
                      <a:lnTo>
                        <a:pt x="2359" y="382"/>
                      </a:lnTo>
                      <a:lnTo>
                        <a:pt x="2351" y="387"/>
                      </a:lnTo>
                      <a:lnTo>
                        <a:pt x="2343" y="394"/>
                      </a:lnTo>
                      <a:lnTo>
                        <a:pt x="2337" y="400"/>
                      </a:lnTo>
                      <a:lnTo>
                        <a:pt x="2330" y="408"/>
                      </a:lnTo>
                      <a:lnTo>
                        <a:pt x="2337" y="408"/>
                      </a:lnTo>
                      <a:lnTo>
                        <a:pt x="2343" y="407"/>
                      </a:lnTo>
                      <a:lnTo>
                        <a:pt x="2351" y="404"/>
                      </a:lnTo>
                      <a:lnTo>
                        <a:pt x="2359" y="400"/>
                      </a:lnTo>
                      <a:lnTo>
                        <a:pt x="2374" y="391"/>
                      </a:lnTo>
                      <a:lnTo>
                        <a:pt x="2393" y="378"/>
                      </a:lnTo>
                      <a:lnTo>
                        <a:pt x="2428" y="350"/>
                      </a:lnTo>
                      <a:lnTo>
                        <a:pt x="2460" y="325"/>
                      </a:lnTo>
                      <a:lnTo>
                        <a:pt x="2490" y="308"/>
                      </a:lnTo>
                      <a:lnTo>
                        <a:pt x="2517" y="292"/>
                      </a:lnTo>
                      <a:lnTo>
                        <a:pt x="2544" y="275"/>
                      </a:lnTo>
                      <a:lnTo>
                        <a:pt x="2571" y="255"/>
                      </a:lnTo>
                      <a:lnTo>
                        <a:pt x="2581" y="246"/>
                      </a:lnTo>
                      <a:lnTo>
                        <a:pt x="2587" y="236"/>
                      </a:lnTo>
                      <a:lnTo>
                        <a:pt x="2591" y="232"/>
                      </a:lnTo>
                      <a:lnTo>
                        <a:pt x="2595" y="229"/>
                      </a:lnTo>
                      <a:lnTo>
                        <a:pt x="2599" y="227"/>
                      </a:lnTo>
                      <a:lnTo>
                        <a:pt x="2604" y="228"/>
                      </a:lnTo>
                      <a:lnTo>
                        <a:pt x="2606" y="228"/>
                      </a:lnTo>
                      <a:lnTo>
                        <a:pt x="2609" y="229"/>
                      </a:lnTo>
                      <a:lnTo>
                        <a:pt x="2610" y="231"/>
                      </a:lnTo>
                      <a:lnTo>
                        <a:pt x="2610" y="233"/>
                      </a:lnTo>
                      <a:lnTo>
                        <a:pt x="2609" y="238"/>
                      </a:lnTo>
                      <a:lnTo>
                        <a:pt x="2608" y="245"/>
                      </a:lnTo>
                      <a:lnTo>
                        <a:pt x="2605" y="251"/>
                      </a:lnTo>
                      <a:lnTo>
                        <a:pt x="2604" y="257"/>
                      </a:lnTo>
                      <a:lnTo>
                        <a:pt x="2604" y="259"/>
                      </a:lnTo>
                      <a:lnTo>
                        <a:pt x="2605" y="262"/>
                      </a:lnTo>
                      <a:lnTo>
                        <a:pt x="2606" y="263"/>
                      </a:lnTo>
                      <a:lnTo>
                        <a:pt x="2608" y="264"/>
                      </a:lnTo>
                      <a:lnTo>
                        <a:pt x="2612" y="266"/>
                      </a:lnTo>
                      <a:lnTo>
                        <a:pt x="2616" y="267"/>
                      </a:lnTo>
                      <a:lnTo>
                        <a:pt x="2618" y="267"/>
                      </a:lnTo>
                      <a:lnTo>
                        <a:pt x="2622" y="266"/>
                      </a:lnTo>
                      <a:lnTo>
                        <a:pt x="2627" y="263"/>
                      </a:lnTo>
                      <a:lnTo>
                        <a:pt x="2634" y="259"/>
                      </a:lnTo>
                      <a:lnTo>
                        <a:pt x="2640" y="254"/>
                      </a:lnTo>
                      <a:lnTo>
                        <a:pt x="2647" y="250"/>
                      </a:lnTo>
                      <a:lnTo>
                        <a:pt x="2652" y="247"/>
                      </a:lnTo>
                      <a:lnTo>
                        <a:pt x="2660" y="246"/>
                      </a:lnTo>
                      <a:lnTo>
                        <a:pt x="2673" y="249"/>
                      </a:lnTo>
                      <a:lnTo>
                        <a:pt x="2689" y="251"/>
                      </a:lnTo>
                      <a:lnTo>
                        <a:pt x="2699" y="254"/>
                      </a:lnTo>
                      <a:lnTo>
                        <a:pt x="2706" y="254"/>
                      </a:lnTo>
                      <a:lnTo>
                        <a:pt x="2714" y="254"/>
                      </a:lnTo>
                      <a:lnTo>
                        <a:pt x="2719" y="251"/>
                      </a:lnTo>
                      <a:lnTo>
                        <a:pt x="2731" y="247"/>
                      </a:lnTo>
                      <a:lnTo>
                        <a:pt x="2741" y="244"/>
                      </a:lnTo>
                      <a:lnTo>
                        <a:pt x="2752" y="237"/>
                      </a:lnTo>
                      <a:lnTo>
                        <a:pt x="2761" y="231"/>
                      </a:lnTo>
                      <a:lnTo>
                        <a:pt x="2771" y="223"/>
                      </a:lnTo>
                      <a:lnTo>
                        <a:pt x="2780" y="218"/>
                      </a:lnTo>
                      <a:lnTo>
                        <a:pt x="2791" y="213"/>
                      </a:lnTo>
                      <a:lnTo>
                        <a:pt x="2802" y="209"/>
                      </a:lnTo>
                      <a:lnTo>
                        <a:pt x="2815" y="206"/>
                      </a:lnTo>
                      <a:lnTo>
                        <a:pt x="2828" y="206"/>
                      </a:lnTo>
                      <a:lnTo>
                        <a:pt x="2841" y="206"/>
                      </a:lnTo>
                      <a:lnTo>
                        <a:pt x="2854" y="206"/>
                      </a:lnTo>
                      <a:lnTo>
                        <a:pt x="2880" y="210"/>
                      </a:lnTo>
                      <a:lnTo>
                        <a:pt x="2905" y="214"/>
                      </a:lnTo>
                      <a:lnTo>
                        <a:pt x="2927" y="218"/>
                      </a:lnTo>
                      <a:lnTo>
                        <a:pt x="2947" y="224"/>
                      </a:lnTo>
                      <a:lnTo>
                        <a:pt x="2971" y="233"/>
                      </a:lnTo>
                      <a:lnTo>
                        <a:pt x="3002" y="246"/>
                      </a:lnTo>
                      <a:close/>
                      <a:moveTo>
                        <a:pt x="762" y="1092"/>
                      </a:moveTo>
                      <a:lnTo>
                        <a:pt x="763" y="1096"/>
                      </a:lnTo>
                      <a:lnTo>
                        <a:pt x="765" y="1096"/>
                      </a:lnTo>
                      <a:lnTo>
                        <a:pt x="762" y="1100"/>
                      </a:lnTo>
                      <a:lnTo>
                        <a:pt x="758" y="1100"/>
                      </a:lnTo>
                      <a:lnTo>
                        <a:pt x="754" y="1096"/>
                      </a:lnTo>
                      <a:lnTo>
                        <a:pt x="759" y="1094"/>
                      </a:lnTo>
                      <a:lnTo>
                        <a:pt x="762" y="1092"/>
                      </a:lnTo>
                      <a:close/>
                      <a:moveTo>
                        <a:pt x="775" y="1209"/>
                      </a:moveTo>
                      <a:lnTo>
                        <a:pt x="776" y="1206"/>
                      </a:lnTo>
                      <a:lnTo>
                        <a:pt x="778" y="1205"/>
                      </a:lnTo>
                      <a:lnTo>
                        <a:pt x="781" y="1206"/>
                      </a:lnTo>
                      <a:lnTo>
                        <a:pt x="784" y="1209"/>
                      </a:lnTo>
                      <a:lnTo>
                        <a:pt x="786" y="1212"/>
                      </a:lnTo>
                      <a:lnTo>
                        <a:pt x="786" y="1215"/>
                      </a:lnTo>
                      <a:lnTo>
                        <a:pt x="785" y="1218"/>
                      </a:lnTo>
                      <a:lnTo>
                        <a:pt x="784" y="1222"/>
                      </a:lnTo>
                      <a:lnTo>
                        <a:pt x="780" y="1224"/>
                      </a:lnTo>
                      <a:lnTo>
                        <a:pt x="775" y="1227"/>
                      </a:lnTo>
                      <a:lnTo>
                        <a:pt x="771" y="1228"/>
                      </a:lnTo>
                      <a:lnTo>
                        <a:pt x="767" y="1226"/>
                      </a:lnTo>
                      <a:lnTo>
                        <a:pt x="765" y="1223"/>
                      </a:lnTo>
                      <a:lnTo>
                        <a:pt x="765" y="1221"/>
                      </a:lnTo>
                      <a:lnTo>
                        <a:pt x="765" y="1218"/>
                      </a:lnTo>
                      <a:lnTo>
                        <a:pt x="767" y="1215"/>
                      </a:lnTo>
                      <a:lnTo>
                        <a:pt x="771" y="1212"/>
                      </a:lnTo>
                      <a:lnTo>
                        <a:pt x="775" y="1209"/>
                      </a:lnTo>
                      <a:close/>
                      <a:moveTo>
                        <a:pt x="899" y="1358"/>
                      </a:moveTo>
                      <a:lnTo>
                        <a:pt x="900" y="1359"/>
                      </a:lnTo>
                      <a:lnTo>
                        <a:pt x="903" y="1361"/>
                      </a:lnTo>
                      <a:lnTo>
                        <a:pt x="904" y="1362"/>
                      </a:lnTo>
                      <a:lnTo>
                        <a:pt x="904" y="1364"/>
                      </a:lnTo>
                      <a:lnTo>
                        <a:pt x="904" y="1366"/>
                      </a:lnTo>
                      <a:lnTo>
                        <a:pt x="903" y="1367"/>
                      </a:lnTo>
                      <a:lnTo>
                        <a:pt x="903" y="1370"/>
                      </a:lnTo>
                      <a:lnTo>
                        <a:pt x="902" y="1372"/>
                      </a:lnTo>
                      <a:lnTo>
                        <a:pt x="900" y="1373"/>
                      </a:lnTo>
                      <a:lnTo>
                        <a:pt x="899" y="1375"/>
                      </a:lnTo>
                      <a:lnTo>
                        <a:pt x="894" y="1375"/>
                      </a:lnTo>
                      <a:lnTo>
                        <a:pt x="890" y="1372"/>
                      </a:lnTo>
                      <a:lnTo>
                        <a:pt x="886" y="1371"/>
                      </a:lnTo>
                      <a:lnTo>
                        <a:pt x="882" y="1368"/>
                      </a:lnTo>
                      <a:lnTo>
                        <a:pt x="881" y="1367"/>
                      </a:lnTo>
                      <a:lnTo>
                        <a:pt x="881" y="1366"/>
                      </a:lnTo>
                      <a:lnTo>
                        <a:pt x="881" y="1364"/>
                      </a:lnTo>
                      <a:lnTo>
                        <a:pt x="881" y="1363"/>
                      </a:lnTo>
                      <a:lnTo>
                        <a:pt x="882" y="1359"/>
                      </a:lnTo>
                      <a:lnTo>
                        <a:pt x="883" y="1358"/>
                      </a:lnTo>
                      <a:lnTo>
                        <a:pt x="885" y="1357"/>
                      </a:lnTo>
                      <a:lnTo>
                        <a:pt x="887" y="1357"/>
                      </a:lnTo>
                      <a:lnTo>
                        <a:pt x="892" y="1358"/>
                      </a:lnTo>
                      <a:lnTo>
                        <a:pt x="899" y="1358"/>
                      </a:lnTo>
                      <a:close/>
                      <a:moveTo>
                        <a:pt x="973" y="1528"/>
                      </a:moveTo>
                      <a:lnTo>
                        <a:pt x="972" y="1532"/>
                      </a:lnTo>
                      <a:lnTo>
                        <a:pt x="970" y="1535"/>
                      </a:lnTo>
                      <a:lnTo>
                        <a:pt x="969" y="1537"/>
                      </a:lnTo>
                      <a:lnTo>
                        <a:pt x="966" y="1538"/>
                      </a:lnTo>
                      <a:lnTo>
                        <a:pt x="965" y="1538"/>
                      </a:lnTo>
                      <a:lnTo>
                        <a:pt x="964" y="1537"/>
                      </a:lnTo>
                      <a:lnTo>
                        <a:pt x="960" y="1535"/>
                      </a:lnTo>
                      <a:lnTo>
                        <a:pt x="957" y="1534"/>
                      </a:lnTo>
                      <a:lnTo>
                        <a:pt x="956" y="1532"/>
                      </a:lnTo>
                      <a:lnTo>
                        <a:pt x="959" y="1528"/>
                      </a:lnTo>
                      <a:lnTo>
                        <a:pt x="959" y="1524"/>
                      </a:lnTo>
                      <a:lnTo>
                        <a:pt x="959" y="1520"/>
                      </a:lnTo>
                      <a:lnTo>
                        <a:pt x="960" y="1516"/>
                      </a:lnTo>
                      <a:lnTo>
                        <a:pt x="964" y="1515"/>
                      </a:lnTo>
                      <a:lnTo>
                        <a:pt x="966" y="1515"/>
                      </a:lnTo>
                      <a:lnTo>
                        <a:pt x="969" y="1516"/>
                      </a:lnTo>
                      <a:lnTo>
                        <a:pt x="970" y="1517"/>
                      </a:lnTo>
                      <a:lnTo>
                        <a:pt x="972" y="1520"/>
                      </a:lnTo>
                      <a:lnTo>
                        <a:pt x="973" y="1524"/>
                      </a:lnTo>
                      <a:lnTo>
                        <a:pt x="973" y="1528"/>
                      </a:lnTo>
                      <a:close/>
                      <a:moveTo>
                        <a:pt x="864" y="1377"/>
                      </a:moveTo>
                      <a:lnTo>
                        <a:pt x="864" y="1381"/>
                      </a:lnTo>
                      <a:lnTo>
                        <a:pt x="864" y="1385"/>
                      </a:lnTo>
                      <a:lnTo>
                        <a:pt x="863" y="1386"/>
                      </a:lnTo>
                      <a:lnTo>
                        <a:pt x="860" y="1388"/>
                      </a:lnTo>
                      <a:lnTo>
                        <a:pt x="856" y="1388"/>
                      </a:lnTo>
                      <a:lnTo>
                        <a:pt x="854" y="1386"/>
                      </a:lnTo>
                      <a:lnTo>
                        <a:pt x="852" y="1384"/>
                      </a:lnTo>
                      <a:lnTo>
                        <a:pt x="851" y="1383"/>
                      </a:lnTo>
                      <a:lnTo>
                        <a:pt x="850" y="1377"/>
                      </a:lnTo>
                      <a:lnTo>
                        <a:pt x="850" y="1372"/>
                      </a:lnTo>
                      <a:lnTo>
                        <a:pt x="850" y="1368"/>
                      </a:lnTo>
                      <a:lnTo>
                        <a:pt x="851" y="1363"/>
                      </a:lnTo>
                      <a:lnTo>
                        <a:pt x="852" y="1361"/>
                      </a:lnTo>
                      <a:lnTo>
                        <a:pt x="854" y="1359"/>
                      </a:lnTo>
                      <a:lnTo>
                        <a:pt x="856" y="1358"/>
                      </a:lnTo>
                      <a:lnTo>
                        <a:pt x="860" y="1357"/>
                      </a:lnTo>
                      <a:lnTo>
                        <a:pt x="863" y="1359"/>
                      </a:lnTo>
                      <a:lnTo>
                        <a:pt x="864" y="1362"/>
                      </a:lnTo>
                      <a:lnTo>
                        <a:pt x="865" y="1364"/>
                      </a:lnTo>
                      <a:lnTo>
                        <a:pt x="865" y="1367"/>
                      </a:lnTo>
                      <a:lnTo>
                        <a:pt x="865" y="1373"/>
                      </a:lnTo>
                      <a:lnTo>
                        <a:pt x="864" y="1377"/>
                      </a:lnTo>
                      <a:close/>
                      <a:moveTo>
                        <a:pt x="1180" y="104"/>
                      </a:moveTo>
                      <a:lnTo>
                        <a:pt x="1183" y="105"/>
                      </a:lnTo>
                      <a:lnTo>
                        <a:pt x="1184" y="108"/>
                      </a:lnTo>
                      <a:lnTo>
                        <a:pt x="1183" y="110"/>
                      </a:lnTo>
                      <a:lnTo>
                        <a:pt x="1182" y="111"/>
                      </a:lnTo>
                      <a:lnTo>
                        <a:pt x="1179" y="111"/>
                      </a:lnTo>
                      <a:lnTo>
                        <a:pt x="1176" y="111"/>
                      </a:lnTo>
                      <a:lnTo>
                        <a:pt x="1175" y="109"/>
                      </a:lnTo>
                      <a:lnTo>
                        <a:pt x="1173" y="104"/>
                      </a:lnTo>
                      <a:lnTo>
                        <a:pt x="1174" y="102"/>
                      </a:lnTo>
                      <a:lnTo>
                        <a:pt x="1175" y="102"/>
                      </a:lnTo>
                      <a:lnTo>
                        <a:pt x="1178" y="104"/>
                      </a:lnTo>
                      <a:lnTo>
                        <a:pt x="1180" y="104"/>
                      </a:lnTo>
                      <a:close/>
                      <a:moveTo>
                        <a:pt x="1656" y="35"/>
                      </a:moveTo>
                      <a:lnTo>
                        <a:pt x="1659" y="38"/>
                      </a:lnTo>
                      <a:lnTo>
                        <a:pt x="1660" y="43"/>
                      </a:lnTo>
                      <a:lnTo>
                        <a:pt x="1654" y="43"/>
                      </a:lnTo>
                      <a:lnTo>
                        <a:pt x="1651" y="43"/>
                      </a:lnTo>
                      <a:lnTo>
                        <a:pt x="1647" y="40"/>
                      </a:lnTo>
                      <a:lnTo>
                        <a:pt x="1644" y="38"/>
                      </a:lnTo>
                      <a:lnTo>
                        <a:pt x="1644" y="36"/>
                      </a:lnTo>
                      <a:lnTo>
                        <a:pt x="1644" y="35"/>
                      </a:lnTo>
                      <a:lnTo>
                        <a:pt x="1644" y="35"/>
                      </a:lnTo>
                      <a:lnTo>
                        <a:pt x="1646" y="35"/>
                      </a:lnTo>
                      <a:lnTo>
                        <a:pt x="1650" y="34"/>
                      </a:lnTo>
                      <a:lnTo>
                        <a:pt x="1652" y="34"/>
                      </a:lnTo>
                      <a:lnTo>
                        <a:pt x="1655" y="35"/>
                      </a:lnTo>
                      <a:lnTo>
                        <a:pt x="1656" y="35"/>
                      </a:lnTo>
                      <a:close/>
                      <a:moveTo>
                        <a:pt x="1641" y="52"/>
                      </a:moveTo>
                      <a:lnTo>
                        <a:pt x="1648" y="53"/>
                      </a:lnTo>
                      <a:lnTo>
                        <a:pt x="1657" y="54"/>
                      </a:lnTo>
                      <a:lnTo>
                        <a:pt x="1661" y="57"/>
                      </a:lnTo>
                      <a:lnTo>
                        <a:pt x="1664" y="58"/>
                      </a:lnTo>
                      <a:lnTo>
                        <a:pt x="1665" y="60"/>
                      </a:lnTo>
                      <a:lnTo>
                        <a:pt x="1664" y="61"/>
                      </a:lnTo>
                      <a:lnTo>
                        <a:pt x="1663" y="62"/>
                      </a:lnTo>
                      <a:lnTo>
                        <a:pt x="1661" y="63"/>
                      </a:lnTo>
                      <a:lnTo>
                        <a:pt x="1657" y="63"/>
                      </a:lnTo>
                      <a:lnTo>
                        <a:pt x="1654" y="63"/>
                      </a:lnTo>
                      <a:lnTo>
                        <a:pt x="1644" y="62"/>
                      </a:lnTo>
                      <a:lnTo>
                        <a:pt x="1637" y="61"/>
                      </a:lnTo>
                      <a:lnTo>
                        <a:pt x="1625" y="58"/>
                      </a:lnTo>
                      <a:lnTo>
                        <a:pt x="1613" y="54"/>
                      </a:lnTo>
                      <a:lnTo>
                        <a:pt x="1608" y="53"/>
                      </a:lnTo>
                      <a:lnTo>
                        <a:pt x="1606" y="51"/>
                      </a:lnTo>
                      <a:lnTo>
                        <a:pt x="1603" y="49"/>
                      </a:lnTo>
                      <a:lnTo>
                        <a:pt x="1604" y="48"/>
                      </a:lnTo>
                      <a:lnTo>
                        <a:pt x="1607" y="45"/>
                      </a:lnTo>
                      <a:lnTo>
                        <a:pt x="1611" y="44"/>
                      </a:lnTo>
                      <a:lnTo>
                        <a:pt x="1616" y="44"/>
                      </a:lnTo>
                      <a:lnTo>
                        <a:pt x="1621" y="45"/>
                      </a:lnTo>
                      <a:lnTo>
                        <a:pt x="1631" y="48"/>
                      </a:lnTo>
                      <a:lnTo>
                        <a:pt x="1641" y="52"/>
                      </a:lnTo>
                      <a:close/>
                      <a:moveTo>
                        <a:pt x="1310" y="102"/>
                      </a:moveTo>
                      <a:lnTo>
                        <a:pt x="1313" y="104"/>
                      </a:lnTo>
                      <a:lnTo>
                        <a:pt x="1316" y="108"/>
                      </a:lnTo>
                      <a:lnTo>
                        <a:pt x="1318" y="111"/>
                      </a:lnTo>
                      <a:lnTo>
                        <a:pt x="1319" y="115"/>
                      </a:lnTo>
                      <a:lnTo>
                        <a:pt x="1315" y="114"/>
                      </a:lnTo>
                      <a:lnTo>
                        <a:pt x="1310" y="113"/>
                      </a:lnTo>
                      <a:lnTo>
                        <a:pt x="1305" y="110"/>
                      </a:lnTo>
                      <a:lnTo>
                        <a:pt x="1301" y="106"/>
                      </a:lnTo>
                      <a:lnTo>
                        <a:pt x="1298" y="106"/>
                      </a:lnTo>
                      <a:lnTo>
                        <a:pt x="1296" y="105"/>
                      </a:lnTo>
                      <a:lnTo>
                        <a:pt x="1292" y="102"/>
                      </a:lnTo>
                      <a:lnTo>
                        <a:pt x="1291" y="100"/>
                      </a:lnTo>
                      <a:lnTo>
                        <a:pt x="1288" y="97"/>
                      </a:lnTo>
                      <a:lnTo>
                        <a:pt x="1288" y="96"/>
                      </a:lnTo>
                      <a:lnTo>
                        <a:pt x="1288" y="93"/>
                      </a:lnTo>
                      <a:lnTo>
                        <a:pt x="1288" y="93"/>
                      </a:lnTo>
                      <a:lnTo>
                        <a:pt x="1291" y="92"/>
                      </a:lnTo>
                      <a:lnTo>
                        <a:pt x="1292" y="92"/>
                      </a:lnTo>
                      <a:lnTo>
                        <a:pt x="1294" y="93"/>
                      </a:lnTo>
                      <a:lnTo>
                        <a:pt x="1297" y="95"/>
                      </a:lnTo>
                      <a:lnTo>
                        <a:pt x="1303" y="98"/>
                      </a:lnTo>
                      <a:lnTo>
                        <a:pt x="1310" y="102"/>
                      </a:lnTo>
                      <a:close/>
                      <a:moveTo>
                        <a:pt x="1245" y="141"/>
                      </a:moveTo>
                      <a:lnTo>
                        <a:pt x="1249" y="146"/>
                      </a:lnTo>
                      <a:lnTo>
                        <a:pt x="1246" y="146"/>
                      </a:lnTo>
                      <a:lnTo>
                        <a:pt x="1243" y="145"/>
                      </a:lnTo>
                      <a:lnTo>
                        <a:pt x="1241" y="144"/>
                      </a:lnTo>
                      <a:lnTo>
                        <a:pt x="1240" y="141"/>
                      </a:lnTo>
                      <a:lnTo>
                        <a:pt x="1236" y="140"/>
                      </a:lnTo>
                      <a:lnTo>
                        <a:pt x="1233" y="137"/>
                      </a:lnTo>
                      <a:lnTo>
                        <a:pt x="1231" y="135"/>
                      </a:lnTo>
                      <a:lnTo>
                        <a:pt x="1231" y="131"/>
                      </a:lnTo>
                      <a:lnTo>
                        <a:pt x="1233" y="132"/>
                      </a:lnTo>
                      <a:lnTo>
                        <a:pt x="1237" y="133"/>
                      </a:lnTo>
                      <a:lnTo>
                        <a:pt x="1241" y="137"/>
                      </a:lnTo>
                      <a:lnTo>
                        <a:pt x="1245" y="141"/>
                      </a:lnTo>
                      <a:close/>
                      <a:moveTo>
                        <a:pt x="3130" y="1427"/>
                      </a:moveTo>
                      <a:lnTo>
                        <a:pt x="3126" y="1425"/>
                      </a:lnTo>
                      <a:lnTo>
                        <a:pt x="3122" y="1423"/>
                      </a:lnTo>
                      <a:lnTo>
                        <a:pt x="3121" y="1421"/>
                      </a:lnTo>
                      <a:lnTo>
                        <a:pt x="3120" y="1420"/>
                      </a:lnTo>
                      <a:lnTo>
                        <a:pt x="3120" y="1419"/>
                      </a:lnTo>
                      <a:lnTo>
                        <a:pt x="3121" y="1418"/>
                      </a:lnTo>
                      <a:lnTo>
                        <a:pt x="3122" y="1411"/>
                      </a:lnTo>
                      <a:lnTo>
                        <a:pt x="3128" y="1405"/>
                      </a:lnTo>
                      <a:lnTo>
                        <a:pt x="3133" y="1399"/>
                      </a:lnTo>
                      <a:lnTo>
                        <a:pt x="3139" y="1396"/>
                      </a:lnTo>
                      <a:lnTo>
                        <a:pt x="3151" y="1383"/>
                      </a:lnTo>
                      <a:lnTo>
                        <a:pt x="3163" y="1373"/>
                      </a:lnTo>
                      <a:lnTo>
                        <a:pt x="3168" y="1372"/>
                      </a:lnTo>
                      <a:lnTo>
                        <a:pt x="3173" y="1372"/>
                      </a:lnTo>
                      <a:lnTo>
                        <a:pt x="3177" y="1371"/>
                      </a:lnTo>
                      <a:lnTo>
                        <a:pt x="3181" y="1373"/>
                      </a:lnTo>
                      <a:lnTo>
                        <a:pt x="3183" y="1377"/>
                      </a:lnTo>
                      <a:lnTo>
                        <a:pt x="3186" y="1384"/>
                      </a:lnTo>
                      <a:lnTo>
                        <a:pt x="3186" y="1388"/>
                      </a:lnTo>
                      <a:lnTo>
                        <a:pt x="3185" y="1390"/>
                      </a:lnTo>
                      <a:lnTo>
                        <a:pt x="3183" y="1393"/>
                      </a:lnTo>
                      <a:lnTo>
                        <a:pt x="3181" y="1396"/>
                      </a:lnTo>
                      <a:lnTo>
                        <a:pt x="3177" y="1398"/>
                      </a:lnTo>
                      <a:lnTo>
                        <a:pt x="3173" y="1399"/>
                      </a:lnTo>
                      <a:lnTo>
                        <a:pt x="3169" y="1401"/>
                      </a:lnTo>
                      <a:lnTo>
                        <a:pt x="3164" y="1401"/>
                      </a:lnTo>
                      <a:lnTo>
                        <a:pt x="3155" y="1402"/>
                      </a:lnTo>
                      <a:lnTo>
                        <a:pt x="3145" y="1405"/>
                      </a:lnTo>
                      <a:lnTo>
                        <a:pt x="3137" y="1415"/>
                      </a:lnTo>
                      <a:lnTo>
                        <a:pt x="3130" y="1427"/>
                      </a:lnTo>
                      <a:close/>
                      <a:moveTo>
                        <a:pt x="2342" y="1193"/>
                      </a:moveTo>
                      <a:lnTo>
                        <a:pt x="2341" y="1193"/>
                      </a:lnTo>
                      <a:lnTo>
                        <a:pt x="2341" y="1195"/>
                      </a:lnTo>
                      <a:lnTo>
                        <a:pt x="2341" y="1196"/>
                      </a:lnTo>
                      <a:lnTo>
                        <a:pt x="2342" y="1199"/>
                      </a:lnTo>
                      <a:lnTo>
                        <a:pt x="2345" y="1201"/>
                      </a:lnTo>
                      <a:lnTo>
                        <a:pt x="2346" y="1202"/>
                      </a:lnTo>
                      <a:lnTo>
                        <a:pt x="2355" y="1204"/>
                      </a:lnTo>
                      <a:lnTo>
                        <a:pt x="2363" y="1204"/>
                      </a:lnTo>
                      <a:lnTo>
                        <a:pt x="2372" y="1204"/>
                      </a:lnTo>
                      <a:lnTo>
                        <a:pt x="2380" y="1202"/>
                      </a:lnTo>
                      <a:lnTo>
                        <a:pt x="2387" y="1202"/>
                      </a:lnTo>
                      <a:lnTo>
                        <a:pt x="2395" y="1201"/>
                      </a:lnTo>
                      <a:lnTo>
                        <a:pt x="2403" y="1201"/>
                      </a:lnTo>
                      <a:lnTo>
                        <a:pt x="2411" y="1202"/>
                      </a:lnTo>
                      <a:lnTo>
                        <a:pt x="2428" y="1213"/>
                      </a:lnTo>
                      <a:lnTo>
                        <a:pt x="2442" y="1222"/>
                      </a:lnTo>
                      <a:lnTo>
                        <a:pt x="2450" y="1223"/>
                      </a:lnTo>
                      <a:lnTo>
                        <a:pt x="2459" y="1223"/>
                      </a:lnTo>
                      <a:lnTo>
                        <a:pt x="2466" y="1224"/>
                      </a:lnTo>
                      <a:lnTo>
                        <a:pt x="2474" y="1222"/>
                      </a:lnTo>
                      <a:lnTo>
                        <a:pt x="2472" y="1219"/>
                      </a:lnTo>
                      <a:lnTo>
                        <a:pt x="2465" y="1213"/>
                      </a:lnTo>
                      <a:lnTo>
                        <a:pt x="2468" y="1205"/>
                      </a:lnTo>
                      <a:lnTo>
                        <a:pt x="2470" y="1199"/>
                      </a:lnTo>
                      <a:lnTo>
                        <a:pt x="2466" y="1195"/>
                      </a:lnTo>
                      <a:lnTo>
                        <a:pt x="2463" y="1192"/>
                      </a:lnTo>
                      <a:lnTo>
                        <a:pt x="2457" y="1190"/>
                      </a:lnTo>
                      <a:lnTo>
                        <a:pt x="2452" y="1188"/>
                      </a:lnTo>
                      <a:lnTo>
                        <a:pt x="2442" y="1190"/>
                      </a:lnTo>
                      <a:lnTo>
                        <a:pt x="2430" y="1191"/>
                      </a:lnTo>
                      <a:lnTo>
                        <a:pt x="2418" y="1192"/>
                      </a:lnTo>
                      <a:lnTo>
                        <a:pt x="2406" y="1193"/>
                      </a:lnTo>
                      <a:lnTo>
                        <a:pt x="2390" y="1192"/>
                      </a:lnTo>
                      <a:lnTo>
                        <a:pt x="2374" y="1192"/>
                      </a:lnTo>
                      <a:lnTo>
                        <a:pt x="2358" y="1191"/>
                      </a:lnTo>
                      <a:lnTo>
                        <a:pt x="2342" y="1193"/>
                      </a:lnTo>
                      <a:close/>
                      <a:moveTo>
                        <a:pt x="2338" y="1213"/>
                      </a:moveTo>
                      <a:lnTo>
                        <a:pt x="2337" y="1213"/>
                      </a:lnTo>
                      <a:lnTo>
                        <a:pt x="2335" y="1214"/>
                      </a:lnTo>
                      <a:lnTo>
                        <a:pt x="2334" y="1215"/>
                      </a:lnTo>
                      <a:lnTo>
                        <a:pt x="2334" y="1218"/>
                      </a:lnTo>
                      <a:lnTo>
                        <a:pt x="2335" y="1222"/>
                      </a:lnTo>
                      <a:lnTo>
                        <a:pt x="2338" y="1226"/>
                      </a:lnTo>
                      <a:lnTo>
                        <a:pt x="2346" y="1232"/>
                      </a:lnTo>
                      <a:lnTo>
                        <a:pt x="2355" y="1239"/>
                      </a:lnTo>
                      <a:lnTo>
                        <a:pt x="2365" y="1244"/>
                      </a:lnTo>
                      <a:lnTo>
                        <a:pt x="2376" y="1249"/>
                      </a:lnTo>
                      <a:lnTo>
                        <a:pt x="2391" y="1250"/>
                      </a:lnTo>
                      <a:lnTo>
                        <a:pt x="2408" y="1253"/>
                      </a:lnTo>
                      <a:lnTo>
                        <a:pt x="2425" y="1261"/>
                      </a:lnTo>
                      <a:lnTo>
                        <a:pt x="2441" y="1269"/>
                      </a:lnTo>
                      <a:lnTo>
                        <a:pt x="2456" y="1275"/>
                      </a:lnTo>
                      <a:lnTo>
                        <a:pt x="2473" y="1280"/>
                      </a:lnTo>
                      <a:lnTo>
                        <a:pt x="2473" y="1271"/>
                      </a:lnTo>
                      <a:lnTo>
                        <a:pt x="2461" y="1265"/>
                      </a:lnTo>
                      <a:lnTo>
                        <a:pt x="2450" y="1259"/>
                      </a:lnTo>
                      <a:lnTo>
                        <a:pt x="2439" y="1254"/>
                      </a:lnTo>
                      <a:lnTo>
                        <a:pt x="2431" y="1249"/>
                      </a:lnTo>
                      <a:lnTo>
                        <a:pt x="2430" y="1248"/>
                      </a:lnTo>
                      <a:lnTo>
                        <a:pt x="2430" y="1247"/>
                      </a:lnTo>
                      <a:lnTo>
                        <a:pt x="2430" y="1245"/>
                      </a:lnTo>
                      <a:lnTo>
                        <a:pt x="2431" y="1245"/>
                      </a:lnTo>
                      <a:lnTo>
                        <a:pt x="2437" y="1244"/>
                      </a:lnTo>
                      <a:lnTo>
                        <a:pt x="2441" y="1244"/>
                      </a:lnTo>
                      <a:lnTo>
                        <a:pt x="2451" y="1248"/>
                      </a:lnTo>
                      <a:lnTo>
                        <a:pt x="2461" y="1253"/>
                      </a:lnTo>
                      <a:lnTo>
                        <a:pt x="2472" y="1257"/>
                      </a:lnTo>
                      <a:lnTo>
                        <a:pt x="2482" y="1258"/>
                      </a:lnTo>
                      <a:lnTo>
                        <a:pt x="2483" y="1258"/>
                      </a:lnTo>
                      <a:lnTo>
                        <a:pt x="2485" y="1257"/>
                      </a:lnTo>
                      <a:lnTo>
                        <a:pt x="2483" y="1254"/>
                      </a:lnTo>
                      <a:lnTo>
                        <a:pt x="2483" y="1253"/>
                      </a:lnTo>
                      <a:lnTo>
                        <a:pt x="2481" y="1248"/>
                      </a:lnTo>
                      <a:lnTo>
                        <a:pt x="2478" y="1244"/>
                      </a:lnTo>
                      <a:lnTo>
                        <a:pt x="2463" y="1237"/>
                      </a:lnTo>
                      <a:lnTo>
                        <a:pt x="2447" y="1231"/>
                      </a:lnTo>
                      <a:lnTo>
                        <a:pt x="2431" y="1226"/>
                      </a:lnTo>
                      <a:lnTo>
                        <a:pt x="2417" y="1222"/>
                      </a:lnTo>
                      <a:lnTo>
                        <a:pt x="2407" y="1218"/>
                      </a:lnTo>
                      <a:lnTo>
                        <a:pt x="2396" y="1215"/>
                      </a:lnTo>
                      <a:lnTo>
                        <a:pt x="2386" y="1213"/>
                      </a:lnTo>
                      <a:lnTo>
                        <a:pt x="2376" y="1213"/>
                      </a:lnTo>
                      <a:lnTo>
                        <a:pt x="2365" y="1212"/>
                      </a:lnTo>
                      <a:lnTo>
                        <a:pt x="2356" y="1210"/>
                      </a:lnTo>
                      <a:lnTo>
                        <a:pt x="2347" y="1210"/>
                      </a:lnTo>
                      <a:lnTo>
                        <a:pt x="2338" y="1213"/>
                      </a:lnTo>
                      <a:close/>
                      <a:moveTo>
                        <a:pt x="2496" y="1051"/>
                      </a:moveTo>
                      <a:lnTo>
                        <a:pt x="2494" y="1052"/>
                      </a:lnTo>
                      <a:lnTo>
                        <a:pt x="2492" y="1053"/>
                      </a:lnTo>
                      <a:lnTo>
                        <a:pt x="2492" y="1055"/>
                      </a:lnTo>
                      <a:lnTo>
                        <a:pt x="2492" y="1056"/>
                      </a:lnTo>
                      <a:lnTo>
                        <a:pt x="2492" y="1061"/>
                      </a:lnTo>
                      <a:lnTo>
                        <a:pt x="2496" y="1065"/>
                      </a:lnTo>
                      <a:lnTo>
                        <a:pt x="2498" y="1068"/>
                      </a:lnTo>
                      <a:lnTo>
                        <a:pt x="2501" y="1070"/>
                      </a:lnTo>
                      <a:lnTo>
                        <a:pt x="2504" y="1072"/>
                      </a:lnTo>
                      <a:lnTo>
                        <a:pt x="2508" y="1073"/>
                      </a:lnTo>
                      <a:lnTo>
                        <a:pt x="2517" y="1074"/>
                      </a:lnTo>
                      <a:lnTo>
                        <a:pt x="2525" y="1074"/>
                      </a:lnTo>
                      <a:lnTo>
                        <a:pt x="2529" y="1078"/>
                      </a:lnTo>
                      <a:lnTo>
                        <a:pt x="2533" y="1081"/>
                      </a:lnTo>
                      <a:lnTo>
                        <a:pt x="2538" y="1083"/>
                      </a:lnTo>
                      <a:lnTo>
                        <a:pt x="2544" y="1083"/>
                      </a:lnTo>
                      <a:lnTo>
                        <a:pt x="2552" y="1087"/>
                      </a:lnTo>
                      <a:lnTo>
                        <a:pt x="2561" y="1088"/>
                      </a:lnTo>
                      <a:lnTo>
                        <a:pt x="2565" y="1088"/>
                      </a:lnTo>
                      <a:lnTo>
                        <a:pt x="2570" y="1088"/>
                      </a:lnTo>
                      <a:lnTo>
                        <a:pt x="2574" y="1086"/>
                      </a:lnTo>
                      <a:lnTo>
                        <a:pt x="2578" y="1083"/>
                      </a:lnTo>
                      <a:lnTo>
                        <a:pt x="2579" y="1082"/>
                      </a:lnTo>
                      <a:lnTo>
                        <a:pt x="2579" y="1081"/>
                      </a:lnTo>
                      <a:lnTo>
                        <a:pt x="2578" y="1078"/>
                      </a:lnTo>
                      <a:lnTo>
                        <a:pt x="2577" y="1077"/>
                      </a:lnTo>
                      <a:lnTo>
                        <a:pt x="2573" y="1072"/>
                      </a:lnTo>
                      <a:lnTo>
                        <a:pt x="2569" y="1065"/>
                      </a:lnTo>
                      <a:lnTo>
                        <a:pt x="2565" y="1063"/>
                      </a:lnTo>
                      <a:lnTo>
                        <a:pt x="2561" y="1059"/>
                      </a:lnTo>
                      <a:lnTo>
                        <a:pt x="2557" y="1057"/>
                      </a:lnTo>
                      <a:lnTo>
                        <a:pt x="2553" y="1056"/>
                      </a:lnTo>
                      <a:lnTo>
                        <a:pt x="2539" y="1052"/>
                      </a:lnTo>
                      <a:lnTo>
                        <a:pt x="2525" y="1051"/>
                      </a:lnTo>
                      <a:lnTo>
                        <a:pt x="2517" y="1050"/>
                      </a:lnTo>
                      <a:lnTo>
                        <a:pt x="2511" y="1050"/>
                      </a:lnTo>
                      <a:lnTo>
                        <a:pt x="2503" y="1050"/>
                      </a:lnTo>
                      <a:lnTo>
                        <a:pt x="2496" y="1051"/>
                      </a:lnTo>
                      <a:close/>
                      <a:moveTo>
                        <a:pt x="2577" y="982"/>
                      </a:moveTo>
                      <a:lnTo>
                        <a:pt x="2573" y="989"/>
                      </a:lnTo>
                      <a:lnTo>
                        <a:pt x="2571" y="996"/>
                      </a:lnTo>
                      <a:lnTo>
                        <a:pt x="2570" y="1002"/>
                      </a:lnTo>
                      <a:lnTo>
                        <a:pt x="2570" y="1006"/>
                      </a:lnTo>
                      <a:lnTo>
                        <a:pt x="2570" y="1008"/>
                      </a:lnTo>
                      <a:lnTo>
                        <a:pt x="2571" y="1012"/>
                      </a:lnTo>
                      <a:lnTo>
                        <a:pt x="2577" y="1015"/>
                      </a:lnTo>
                      <a:lnTo>
                        <a:pt x="2581" y="1015"/>
                      </a:lnTo>
                      <a:lnTo>
                        <a:pt x="2586" y="1015"/>
                      </a:lnTo>
                      <a:lnTo>
                        <a:pt x="2590" y="1012"/>
                      </a:lnTo>
                      <a:lnTo>
                        <a:pt x="2592" y="1012"/>
                      </a:lnTo>
                      <a:lnTo>
                        <a:pt x="2595" y="1009"/>
                      </a:lnTo>
                      <a:lnTo>
                        <a:pt x="2597" y="1007"/>
                      </a:lnTo>
                      <a:lnTo>
                        <a:pt x="2597" y="1003"/>
                      </a:lnTo>
                      <a:lnTo>
                        <a:pt x="2595" y="999"/>
                      </a:lnTo>
                      <a:lnTo>
                        <a:pt x="2590" y="995"/>
                      </a:lnTo>
                      <a:lnTo>
                        <a:pt x="2591" y="989"/>
                      </a:lnTo>
                      <a:lnTo>
                        <a:pt x="2593" y="986"/>
                      </a:lnTo>
                      <a:lnTo>
                        <a:pt x="2590" y="983"/>
                      </a:lnTo>
                      <a:lnTo>
                        <a:pt x="2584" y="981"/>
                      </a:lnTo>
                      <a:lnTo>
                        <a:pt x="2581" y="981"/>
                      </a:lnTo>
                      <a:lnTo>
                        <a:pt x="2577" y="982"/>
                      </a:lnTo>
                      <a:close/>
                      <a:moveTo>
                        <a:pt x="2649" y="948"/>
                      </a:moveTo>
                      <a:lnTo>
                        <a:pt x="2651" y="956"/>
                      </a:lnTo>
                      <a:lnTo>
                        <a:pt x="2651" y="967"/>
                      </a:lnTo>
                      <a:lnTo>
                        <a:pt x="2649" y="976"/>
                      </a:lnTo>
                      <a:lnTo>
                        <a:pt x="2649" y="985"/>
                      </a:lnTo>
                      <a:lnTo>
                        <a:pt x="2652" y="987"/>
                      </a:lnTo>
                      <a:lnTo>
                        <a:pt x="2656" y="989"/>
                      </a:lnTo>
                      <a:lnTo>
                        <a:pt x="2661" y="989"/>
                      </a:lnTo>
                      <a:lnTo>
                        <a:pt x="2666" y="987"/>
                      </a:lnTo>
                      <a:lnTo>
                        <a:pt x="2678" y="986"/>
                      </a:lnTo>
                      <a:lnTo>
                        <a:pt x="2687" y="985"/>
                      </a:lnTo>
                      <a:lnTo>
                        <a:pt x="2693" y="985"/>
                      </a:lnTo>
                      <a:lnTo>
                        <a:pt x="2702" y="986"/>
                      </a:lnTo>
                      <a:lnTo>
                        <a:pt x="2711" y="986"/>
                      </a:lnTo>
                      <a:lnTo>
                        <a:pt x="2718" y="985"/>
                      </a:lnTo>
                      <a:lnTo>
                        <a:pt x="2722" y="983"/>
                      </a:lnTo>
                      <a:lnTo>
                        <a:pt x="2726" y="981"/>
                      </a:lnTo>
                      <a:lnTo>
                        <a:pt x="2730" y="977"/>
                      </a:lnTo>
                      <a:lnTo>
                        <a:pt x="2732" y="971"/>
                      </a:lnTo>
                      <a:lnTo>
                        <a:pt x="2732" y="969"/>
                      </a:lnTo>
                      <a:lnTo>
                        <a:pt x="2732" y="967"/>
                      </a:lnTo>
                      <a:lnTo>
                        <a:pt x="2731" y="963"/>
                      </a:lnTo>
                      <a:lnTo>
                        <a:pt x="2728" y="961"/>
                      </a:lnTo>
                      <a:lnTo>
                        <a:pt x="2724" y="964"/>
                      </a:lnTo>
                      <a:lnTo>
                        <a:pt x="2721" y="968"/>
                      </a:lnTo>
                      <a:lnTo>
                        <a:pt x="2718" y="971"/>
                      </a:lnTo>
                      <a:lnTo>
                        <a:pt x="2715" y="972"/>
                      </a:lnTo>
                      <a:lnTo>
                        <a:pt x="2713" y="972"/>
                      </a:lnTo>
                      <a:lnTo>
                        <a:pt x="2709" y="971"/>
                      </a:lnTo>
                      <a:lnTo>
                        <a:pt x="2705" y="971"/>
                      </a:lnTo>
                      <a:lnTo>
                        <a:pt x="2700" y="968"/>
                      </a:lnTo>
                      <a:lnTo>
                        <a:pt x="2695" y="963"/>
                      </a:lnTo>
                      <a:lnTo>
                        <a:pt x="2691" y="958"/>
                      </a:lnTo>
                      <a:lnTo>
                        <a:pt x="2696" y="952"/>
                      </a:lnTo>
                      <a:lnTo>
                        <a:pt x="2700" y="948"/>
                      </a:lnTo>
                      <a:lnTo>
                        <a:pt x="2700" y="945"/>
                      </a:lnTo>
                      <a:lnTo>
                        <a:pt x="2700" y="942"/>
                      </a:lnTo>
                      <a:lnTo>
                        <a:pt x="2699" y="941"/>
                      </a:lnTo>
                      <a:lnTo>
                        <a:pt x="2696" y="939"/>
                      </a:lnTo>
                      <a:lnTo>
                        <a:pt x="2688" y="950"/>
                      </a:lnTo>
                      <a:lnTo>
                        <a:pt x="2682" y="958"/>
                      </a:lnTo>
                      <a:lnTo>
                        <a:pt x="2676" y="951"/>
                      </a:lnTo>
                      <a:lnTo>
                        <a:pt x="2667" y="945"/>
                      </a:lnTo>
                      <a:lnTo>
                        <a:pt x="2662" y="943"/>
                      </a:lnTo>
                      <a:lnTo>
                        <a:pt x="2654" y="943"/>
                      </a:lnTo>
                      <a:lnTo>
                        <a:pt x="2652" y="943"/>
                      </a:lnTo>
                      <a:lnTo>
                        <a:pt x="2649" y="943"/>
                      </a:lnTo>
                      <a:lnTo>
                        <a:pt x="2648" y="946"/>
                      </a:lnTo>
                      <a:lnTo>
                        <a:pt x="2649" y="948"/>
                      </a:lnTo>
                      <a:close/>
                      <a:moveTo>
                        <a:pt x="2651" y="798"/>
                      </a:moveTo>
                      <a:lnTo>
                        <a:pt x="2647" y="801"/>
                      </a:lnTo>
                      <a:lnTo>
                        <a:pt x="2644" y="803"/>
                      </a:lnTo>
                      <a:lnTo>
                        <a:pt x="2643" y="806"/>
                      </a:lnTo>
                      <a:lnTo>
                        <a:pt x="2641" y="809"/>
                      </a:lnTo>
                      <a:lnTo>
                        <a:pt x="2640" y="815"/>
                      </a:lnTo>
                      <a:lnTo>
                        <a:pt x="2640" y="822"/>
                      </a:lnTo>
                      <a:lnTo>
                        <a:pt x="2641" y="838"/>
                      </a:lnTo>
                      <a:lnTo>
                        <a:pt x="2644" y="855"/>
                      </a:lnTo>
                      <a:lnTo>
                        <a:pt x="2648" y="871"/>
                      </a:lnTo>
                      <a:lnTo>
                        <a:pt x="2654" y="885"/>
                      </a:lnTo>
                      <a:lnTo>
                        <a:pt x="2656" y="888"/>
                      </a:lnTo>
                      <a:lnTo>
                        <a:pt x="2658" y="886"/>
                      </a:lnTo>
                      <a:lnTo>
                        <a:pt x="2662" y="886"/>
                      </a:lnTo>
                      <a:lnTo>
                        <a:pt x="2664" y="885"/>
                      </a:lnTo>
                      <a:lnTo>
                        <a:pt x="2664" y="866"/>
                      </a:lnTo>
                      <a:lnTo>
                        <a:pt x="2662" y="847"/>
                      </a:lnTo>
                      <a:lnTo>
                        <a:pt x="2661" y="829"/>
                      </a:lnTo>
                      <a:lnTo>
                        <a:pt x="2660" y="812"/>
                      </a:lnTo>
                      <a:lnTo>
                        <a:pt x="2658" y="807"/>
                      </a:lnTo>
                      <a:lnTo>
                        <a:pt x="2656" y="802"/>
                      </a:lnTo>
                      <a:lnTo>
                        <a:pt x="2654" y="799"/>
                      </a:lnTo>
                      <a:lnTo>
                        <a:pt x="2653" y="798"/>
                      </a:lnTo>
                      <a:lnTo>
                        <a:pt x="2652" y="797"/>
                      </a:lnTo>
                      <a:lnTo>
                        <a:pt x="2651" y="798"/>
                      </a:lnTo>
                      <a:close/>
                      <a:moveTo>
                        <a:pt x="2647" y="570"/>
                      </a:moveTo>
                      <a:lnTo>
                        <a:pt x="2641" y="575"/>
                      </a:lnTo>
                      <a:lnTo>
                        <a:pt x="2639" y="573"/>
                      </a:lnTo>
                      <a:lnTo>
                        <a:pt x="2638" y="570"/>
                      </a:lnTo>
                      <a:lnTo>
                        <a:pt x="2636" y="569"/>
                      </a:lnTo>
                      <a:lnTo>
                        <a:pt x="2636" y="566"/>
                      </a:lnTo>
                      <a:lnTo>
                        <a:pt x="2640" y="562"/>
                      </a:lnTo>
                      <a:lnTo>
                        <a:pt x="2641" y="560"/>
                      </a:lnTo>
                      <a:lnTo>
                        <a:pt x="2644" y="558"/>
                      </a:lnTo>
                      <a:lnTo>
                        <a:pt x="2647" y="561"/>
                      </a:lnTo>
                      <a:lnTo>
                        <a:pt x="2648" y="561"/>
                      </a:lnTo>
                      <a:lnTo>
                        <a:pt x="2649" y="561"/>
                      </a:lnTo>
                      <a:lnTo>
                        <a:pt x="2649" y="562"/>
                      </a:lnTo>
                      <a:lnTo>
                        <a:pt x="2649" y="564"/>
                      </a:lnTo>
                      <a:lnTo>
                        <a:pt x="2648" y="568"/>
                      </a:lnTo>
                      <a:lnTo>
                        <a:pt x="2647" y="570"/>
                      </a:lnTo>
                      <a:close/>
                      <a:moveTo>
                        <a:pt x="2692" y="595"/>
                      </a:moveTo>
                      <a:lnTo>
                        <a:pt x="2692" y="596"/>
                      </a:lnTo>
                      <a:lnTo>
                        <a:pt x="2687" y="599"/>
                      </a:lnTo>
                      <a:lnTo>
                        <a:pt x="2687" y="595"/>
                      </a:lnTo>
                      <a:lnTo>
                        <a:pt x="2687" y="591"/>
                      </a:lnTo>
                      <a:lnTo>
                        <a:pt x="2692" y="587"/>
                      </a:lnTo>
                      <a:lnTo>
                        <a:pt x="2696" y="590"/>
                      </a:lnTo>
                      <a:lnTo>
                        <a:pt x="2696" y="592"/>
                      </a:lnTo>
                      <a:lnTo>
                        <a:pt x="2696" y="593"/>
                      </a:lnTo>
                      <a:lnTo>
                        <a:pt x="2692" y="595"/>
                      </a:lnTo>
                      <a:close/>
                      <a:moveTo>
                        <a:pt x="2654" y="632"/>
                      </a:moveTo>
                      <a:lnTo>
                        <a:pt x="2649" y="632"/>
                      </a:lnTo>
                      <a:lnTo>
                        <a:pt x="2647" y="630"/>
                      </a:lnTo>
                      <a:lnTo>
                        <a:pt x="2648" y="628"/>
                      </a:lnTo>
                      <a:lnTo>
                        <a:pt x="2649" y="628"/>
                      </a:lnTo>
                      <a:lnTo>
                        <a:pt x="2649" y="628"/>
                      </a:lnTo>
                      <a:lnTo>
                        <a:pt x="2651" y="625"/>
                      </a:lnTo>
                      <a:lnTo>
                        <a:pt x="2652" y="622"/>
                      </a:lnTo>
                      <a:lnTo>
                        <a:pt x="2653" y="621"/>
                      </a:lnTo>
                      <a:lnTo>
                        <a:pt x="2654" y="621"/>
                      </a:lnTo>
                      <a:lnTo>
                        <a:pt x="2654" y="621"/>
                      </a:lnTo>
                      <a:lnTo>
                        <a:pt x="2654" y="623"/>
                      </a:lnTo>
                      <a:lnTo>
                        <a:pt x="2657" y="626"/>
                      </a:lnTo>
                      <a:lnTo>
                        <a:pt x="2657" y="628"/>
                      </a:lnTo>
                      <a:lnTo>
                        <a:pt x="2656" y="630"/>
                      </a:lnTo>
                      <a:lnTo>
                        <a:pt x="2654" y="632"/>
                      </a:lnTo>
                      <a:close/>
                      <a:moveTo>
                        <a:pt x="2587" y="640"/>
                      </a:moveTo>
                      <a:lnTo>
                        <a:pt x="2583" y="640"/>
                      </a:lnTo>
                      <a:lnTo>
                        <a:pt x="2584" y="638"/>
                      </a:lnTo>
                      <a:lnTo>
                        <a:pt x="2587" y="636"/>
                      </a:lnTo>
                      <a:lnTo>
                        <a:pt x="2592" y="636"/>
                      </a:lnTo>
                      <a:lnTo>
                        <a:pt x="2595" y="636"/>
                      </a:lnTo>
                      <a:lnTo>
                        <a:pt x="2593" y="639"/>
                      </a:lnTo>
                      <a:lnTo>
                        <a:pt x="2592" y="640"/>
                      </a:lnTo>
                      <a:lnTo>
                        <a:pt x="2590" y="640"/>
                      </a:lnTo>
                      <a:lnTo>
                        <a:pt x="2587" y="640"/>
                      </a:lnTo>
                      <a:close/>
                      <a:moveTo>
                        <a:pt x="2660" y="654"/>
                      </a:moveTo>
                      <a:lnTo>
                        <a:pt x="2657" y="660"/>
                      </a:lnTo>
                      <a:lnTo>
                        <a:pt x="2656" y="660"/>
                      </a:lnTo>
                      <a:lnTo>
                        <a:pt x="2653" y="657"/>
                      </a:lnTo>
                      <a:lnTo>
                        <a:pt x="2653" y="654"/>
                      </a:lnTo>
                      <a:lnTo>
                        <a:pt x="2653" y="653"/>
                      </a:lnTo>
                      <a:lnTo>
                        <a:pt x="2656" y="649"/>
                      </a:lnTo>
                      <a:lnTo>
                        <a:pt x="2656" y="649"/>
                      </a:lnTo>
                      <a:lnTo>
                        <a:pt x="2657" y="648"/>
                      </a:lnTo>
                      <a:lnTo>
                        <a:pt x="2658" y="648"/>
                      </a:lnTo>
                      <a:lnTo>
                        <a:pt x="2660" y="649"/>
                      </a:lnTo>
                      <a:lnTo>
                        <a:pt x="2661" y="650"/>
                      </a:lnTo>
                      <a:lnTo>
                        <a:pt x="2661" y="652"/>
                      </a:lnTo>
                      <a:lnTo>
                        <a:pt x="2660" y="654"/>
                      </a:lnTo>
                      <a:lnTo>
                        <a:pt x="2660" y="654"/>
                      </a:lnTo>
                      <a:close/>
                      <a:moveTo>
                        <a:pt x="2640" y="614"/>
                      </a:moveTo>
                      <a:lnTo>
                        <a:pt x="2640" y="619"/>
                      </a:lnTo>
                      <a:lnTo>
                        <a:pt x="2640" y="621"/>
                      </a:lnTo>
                      <a:lnTo>
                        <a:pt x="2636" y="619"/>
                      </a:lnTo>
                      <a:lnTo>
                        <a:pt x="2636" y="617"/>
                      </a:lnTo>
                      <a:lnTo>
                        <a:pt x="2636" y="614"/>
                      </a:lnTo>
                      <a:lnTo>
                        <a:pt x="2635" y="612"/>
                      </a:lnTo>
                      <a:lnTo>
                        <a:pt x="2635" y="610"/>
                      </a:lnTo>
                      <a:lnTo>
                        <a:pt x="2636" y="610"/>
                      </a:lnTo>
                      <a:lnTo>
                        <a:pt x="2640" y="612"/>
                      </a:lnTo>
                      <a:lnTo>
                        <a:pt x="2640" y="614"/>
                      </a:lnTo>
                      <a:close/>
                      <a:moveTo>
                        <a:pt x="2621" y="617"/>
                      </a:moveTo>
                      <a:lnTo>
                        <a:pt x="2621" y="619"/>
                      </a:lnTo>
                      <a:lnTo>
                        <a:pt x="2621" y="621"/>
                      </a:lnTo>
                      <a:lnTo>
                        <a:pt x="2619" y="621"/>
                      </a:lnTo>
                      <a:lnTo>
                        <a:pt x="2617" y="621"/>
                      </a:lnTo>
                      <a:lnTo>
                        <a:pt x="2617" y="621"/>
                      </a:lnTo>
                      <a:lnTo>
                        <a:pt x="2617" y="617"/>
                      </a:lnTo>
                      <a:lnTo>
                        <a:pt x="2618" y="615"/>
                      </a:lnTo>
                      <a:lnTo>
                        <a:pt x="2621" y="614"/>
                      </a:lnTo>
                      <a:lnTo>
                        <a:pt x="2621" y="617"/>
                      </a:lnTo>
                      <a:close/>
                      <a:moveTo>
                        <a:pt x="2669" y="1018"/>
                      </a:moveTo>
                      <a:lnTo>
                        <a:pt x="2669" y="1021"/>
                      </a:lnTo>
                      <a:lnTo>
                        <a:pt x="2669" y="1022"/>
                      </a:lnTo>
                      <a:lnTo>
                        <a:pt x="2666" y="1024"/>
                      </a:lnTo>
                      <a:lnTo>
                        <a:pt x="2664" y="1024"/>
                      </a:lnTo>
                      <a:lnTo>
                        <a:pt x="2664" y="1018"/>
                      </a:lnTo>
                      <a:lnTo>
                        <a:pt x="2664" y="1015"/>
                      </a:lnTo>
                      <a:lnTo>
                        <a:pt x="2664" y="1013"/>
                      </a:lnTo>
                      <a:lnTo>
                        <a:pt x="2666" y="1012"/>
                      </a:lnTo>
                      <a:lnTo>
                        <a:pt x="2669" y="1012"/>
                      </a:lnTo>
                      <a:lnTo>
                        <a:pt x="2671" y="1012"/>
                      </a:lnTo>
                      <a:lnTo>
                        <a:pt x="2671" y="1013"/>
                      </a:lnTo>
                      <a:lnTo>
                        <a:pt x="2671" y="1015"/>
                      </a:lnTo>
                      <a:lnTo>
                        <a:pt x="2671" y="1015"/>
                      </a:lnTo>
                      <a:lnTo>
                        <a:pt x="2670" y="1017"/>
                      </a:lnTo>
                      <a:lnTo>
                        <a:pt x="2669" y="1018"/>
                      </a:lnTo>
                      <a:close/>
                      <a:moveTo>
                        <a:pt x="2531" y="820"/>
                      </a:moveTo>
                      <a:lnTo>
                        <a:pt x="2527" y="820"/>
                      </a:lnTo>
                      <a:lnTo>
                        <a:pt x="2526" y="820"/>
                      </a:lnTo>
                      <a:lnTo>
                        <a:pt x="2525" y="818"/>
                      </a:lnTo>
                      <a:lnTo>
                        <a:pt x="2525" y="815"/>
                      </a:lnTo>
                      <a:lnTo>
                        <a:pt x="2526" y="811"/>
                      </a:lnTo>
                      <a:lnTo>
                        <a:pt x="2529" y="810"/>
                      </a:lnTo>
                      <a:lnTo>
                        <a:pt x="2531" y="809"/>
                      </a:lnTo>
                      <a:lnTo>
                        <a:pt x="2531" y="809"/>
                      </a:lnTo>
                      <a:lnTo>
                        <a:pt x="2536" y="812"/>
                      </a:lnTo>
                      <a:lnTo>
                        <a:pt x="2539" y="815"/>
                      </a:lnTo>
                      <a:lnTo>
                        <a:pt x="2540" y="816"/>
                      </a:lnTo>
                      <a:lnTo>
                        <a:pt x="2540" y="818"/>
                      </a:lnTo>
                      <a:lnTo>
                        <a:pt x="2540" y="819"/>
                      </a:lnTo>
                      <a:lnTo>
                        <a:pt x="2538" y="820"/>
                      </a:lnTo>
                      <a:lnTo>
                        <a:pt x="2531" y="820"/>
                      </a:lnTo>
                      <a:close/>
                      <a:moveTo>
                        <a:pt x="2557" y="828"/>
                      </a:moveTo>
                      <a:lnTo>
                        <a:pt x="2555" y="825"/>
                      </a:lnTo>
                      <a:lnTo>
                        <a:pt x="2552" y="824"/>
                      </a:lnTo>
                      <a:lnTo>
                        <a:pt x="2553" y="822"/>
                      </a:lnTo>
                      <a:lnTo>
                        <a:pt x="2555" y="822"/>
                      </a:lnTo>
                      <a:lnTo>
                        <a:pt x="2558" y="820"/>
                      </a:lnTo>
                      <a:lnTo>
                        <a:pt x="2562" y="820"/>
                      </a:lnTo>
                      <a:lnTo>
                        <a:pt x="2565" y="822"/>
                      </a:lnTo>
                      <a:lnTo>
                        <a:pt x="2568" y="824"/>
                      </a:lnTo>
                      <a:lnTo>
                        <a:pt x="2566" y="827"/>
                      </a:lnTo>
                      <a:lnTo>
                        <a:pt x="2564" y="828"/>
                      </a:lnTo>
                      <a:lnTo>
                        <a:pt x="2561" y="828"/>
                      </a:lnTo>
                      <a:lnTo>
                        <a:pt x="2557" y="828"/>
                      </a:lnTo>
                      <a:close/>
                      <a:moveTo>
                        <a:pt x="2581" y="844"/>
                      </a:moveTo>
                      <a:lnTo>
                        <a:pt x="2575" y="838"/>
                      </a:lnTo>
                      <a:lnTo>
                        <a:pt x="2578" y="834"/>
                      </a:lnTo>
                      <a:lnTo>
                        <a:pt x="2581" y="833"/>
                      </a:lnTo>
                      <a:lnTo>
                        <a:pt x="2582" y="832"/>
                      </a:lnTo>
                      <a:lnTo>
                        <a:pt x="2586" y="832"/>
                      </a:lnTo>
                      <a:lnTo>
                        <a:pt x="2591" y="838"/>
                      </a:lnTo>
                      <a:lnTo>
                        <a:pt x="2590" y="841"/>
                      </a:lnTo>
                      <a:lnTo>
                        <a:pt x="2587" y="842"/>
                      </a:lnTo>
                      <a:lnTo>
                        <a:pt x="2584" y="844"/>
                      </a:lnTo>
                      <a:lnTo>
                        <a:pt x="2581" y="844"/>
                      </a:lnTo>
                      <a:close/>
                      <a:moveTo>
                        <a:pt x="2643" y="425"/>
                      </a:moveTo>
                      <a:lnTo>
                        <a:pt x="2639" y="426"/>
                      </a:lnTo>
                      <a:lnTo>
                        <a:pt x="2636" y="426"/>
                      </a:lnTo>
                      <a:lnTo>
                        <a:pt x="2635" y="428"/>
                      </a:lnTo>
                      <a:lnTo>
                        <a:pt x="2634" y="425"/>
                      </a:lnTo>
                      <a:lnTo>
                        <a:pt x="2631" y="422"/>
                      </a:lnTo>
                      <a:lnTo>
                        <a:pt x="2632" y="419"/>
                      </a:lnTo>
                      <a:lnTo>
                        <a:pt x="2635" y="417"/>
                      </a:lnTo>
                      <a:lnTo>
                        <a:pt x="2639" y="416"/>
                      </a:lnTo>
                      <a:lnTo>
                        <a:pt x="2643" y="413"/>
                      </a:lnTo>
                      <a:lnTo>
                        <a:pt x="2647" y="411"/>
                      </a:lnTo>
                      <a:lnTo>
                        <a:pt x="2649" y="409"/>
                      </a:lnTo>
                      <a:lnTo>
                        <a:pt x="2651" y="409"/>
                      </a:lnTo>
                      <a:lnTo>
                        <a:pt x="2652" y="409"/>
                      </a:lnTo>
                      <a:lnTo>
                        <a:pt x="2652" y="412"/>
                      </a:lnTo>
                      <a:lnTo>
                        <a:pt x="2651" y="415"/>
                      </a:lnTo>
                      <a:lnTo>
                        <a:pt x="2649" y="419"/>
                      </a:lnTo>
                      <a:lnTo>
                        <a:pt x="2647" y="422"/>
                      </a:lnTo>
                      <a:lnTo>
                        <a:pt x="2643" y="425"/>
                      </a:lnTo>
                      <a:close/>
                      <a:moveTo>
                        <a:pt x="2727" y="540"/>
                      </a:moveTo>
                      <a:lnTo>
                        <a:pt x="2727" y="543"/>
                      </a:lnTo>
                      <a:lnTo>
                        <a:pt x="2724" y="546"/>
                      </a:lnTo>
                      <a:lnTo>
                        <a:pt x="2722" y="546"/>
                      </a:lnTo>
                      <a:lnTo>
                        <a:pt x="2718" y="544"/>
                      </a:lnTo>
                      <a:lnTo>
                        <a:pt x="2717" y="543"/>
                      </a:lnTo>
                      <a:lnTo>
                        <a:pt x="2717" y="542"/>
                      </a:lnTo>
                      <a:lnTo>
                        <a:pt x="2718" y="539"/>
                      </a:lnTo>
                      <a:lnTo>
                        <a:pt x="2718" y="535"/>
                      </a:lnTo>
                      <a:lnTo>
                        <a:pt x="2719" y="531"/>
                      </a:lnTo>
                      <a:lnTo>
                        <a:pt x="2721" y="527"/>
                      </a:lnTo>
                      <a:lnTo>
                        <a:pt x="2722" y="526"/>
                      </a:lnTo>
                      <a:lnTo>
                        <a:pt x="2724" y="525"/>
                      </a:lnTo>
                      <a:lnTo>
                        <a:pt x="2726" y="525"/>
                      </a:lnTo>
                      <a:lnTo>
                        <a:pt x="2727" y="526"/>
                      </a:lnTo>
                      <a:lnTo>
                        <a:pt x="2730" y="527"/>
                      </a:lnTo>
                      <a:lnTo>
                        <a:pt x="2732" y="530"/>
                      </a:lnTo>
                      <a:lnTo>
                        <a:pt x="2732" y="531"/>
                      </a:lnTo>
                      <a:lnTo>
                        <a:pt x="2732" y="533"/>
                      </a:lnTo>
                      <a:lnTo>
                        <a:pt x="2731" y="536"/>
                      </a:lnTo>
                      <a:lnTo>
                        <a:pt x="2727" y="540"/>
                      </a:lnTo>
                      <a:close/>
                      <a:moveTo>
                        <a:pt x="2651" y="1026"/>
                      </a:moveTo>
                      <a:lnTo>
                        <a:pt x="2651" y="1029"/>
                      </a:lnTo>
                      <a:lnTo>
                        <a:pt x="2651" y="1030"/>
                      </a:lnTo>
                      <a:lnTo>
                        <a:pt x="2649" y="1031"/>
                      </a:lnTo>
                      <a:lnTo>
                        <a:pt x="2647" y="1031"/>
                      </a:lnTo>
                      <a:lnTo>
                        <a:pt x="2643" y="1030"/>
                      </a:lnTo>
                      <a:lnTo>
                        <a:pt x="2640" y="1029"/>
                      </a:lnTo>
                      <a:lnTo>
                        <a:pt x="2639" y="1028"/>
                      </a:lnTo>
                      <a:lnTo>
                        <a:pt x="2639" y="1028"/>
                      </a:lnTo>
                      <a:lnTo>
                        <a:pt x="2640" y="1026"/>
                      </a:lnTo>
                      <a:lnTo>
                        <a:pt x="2641" y="1026"/>
                      </a:lnTo>
                      <a:lnTo>
                        <a:pt x="2641" y="1022"/>
                      </a:lnTo>
                      <a:lnTo>
                        <a:pt x="2641" y="1020"/>
                      </a:lnTo>
                      <a:lnTo>
                        <a:pt x="2643" y="1017"/>
                      </a:lnTo>
                      <a:lnTo>
                        <a:pt x="2647" y="1016"/>
                      </a:lnTo>
                      <a:lnTo>
                        <a:pt x="2649" y="1016"/>
                      </a:lnTo>
                      <a:lnTo>
                        <a:pt x="2651" y="1017"/>
                      </a:lnTo>
                      <a:lnTo>
                        <a:pt x="2652" y="1018"/>
                      </a:lnTo>
                      <a:lnTo>
                        <a:pt x="2652" y="1020"/>
                      </a:lnTo>
                      <a:lnTo>
                        <a:pt x="2652" y="1022"/>
                      </a:lnTo>
                      <a:lnTo>
                        <a:pt x="2651" y="1026"/>
                      </a:lnTo>
                      <a:close/>
                      <a:moveTo>
                        <a:pt x="2678" y="224"/>
                      </a:moveTo>
                      <a:lnTo>
                        <a:pt x="2682" y="233"/>
                      </a:lnTo>
                      <a:lnTo>
                        <a:pt x="2682" y="238"/>
                      </a:lnTo>
                      <a:lnTo>
                        <a:pt x="2676" y="236"/>
                      </a:lnTo>
                      <a:lnTo>
                        <a:pt x="2669" y="229"/>
                      </a:lnTo>
                      <a:lnTo>
                        <a:pt x="2666" y="223"/>
                      </a:lnTo>
                      <a:lnTo>
                        <a:pt x="2664" y="219"/>
                      </a:lnTo>
                      <a:lnTo>
                        <a:pt x="2662" y="216"/>
                      </a:lnTo>
                      <a:lnTo>
                        <a:pt x="2662" y="216"/>
                      </a:lnTo>
                      <a:lnTo>
                        <a:pt x="2664" y="215"/>
                      </a:lnTo>
                      <a:lnTo>
                        <a:pt x="2665" y="215"/>
                      </a:lnTo>
                      <a:lnTo>
                        <a:pt x="2667" y="218"/>
                      </a:lnTo>
                      <a:lnTo>
                        <a:pt x="2678" y="224"/>
                      </a:lnTo>
                      <a:close/>
                      <a:moveTo>
                        <a:pt x="2665" y="187"/>
                      </a:moveTo>
                      <a:lnTo>
                        <a:pt x="2669" y="190"/>
                      </a:lnTo>
                      <a:lnTo>
                        <a:pt x="2673" y="194"/>
                      </a:lnTo>
                      <a:lnTo>
                        <a:pt x="2674" y="197"/>
                      </a:lnTo>
                      <a:lnTo>
                        <a:pt x="2675" y="198"/>
                      </a:lnTo>
                      <a:lnTo>
                        <a:pt x="2675" y="200"/>
                      </a:lnTo>
                      <a:lnTo>
                        <a:pt x="2674" y="200"/>
                      </a:lnTo>
                      <a:lnTo>
                        <a:pt x="2669" y="197"/>
                      </a:lnTo>
                      <a:lnTo>
                        <a:pt x="2660" y="190"/>
                      </a:lnTo>
                      <a:lnTo>
                        <a:pt x="2653" y="185"/>
                      </a:lnTo>
                      <a:lnTo>
                        <a:pt x="2647" y="179"/>
                      </a:lnTo>
                      <a:lnTo>
                        <a:pt x="2645" y="176"/>
                      </a:lnTo>
                      <a:lnTo>
                        <a:pt x="2644" y="174"/>
                      </a:lnTo>
                      <a:lnTo>
                        <a:pt x="2644" y="171"/>
                      </a:lnTo>
                      <a:lnTo>
                        <a:pt x="2645" y="168"/>
                      </a:lnTo>
                      <a:lnTo>
                        <a:pt x="2653" y="176"/>
                      </a:lnTo>
                      <a:lnTo>
                        <a:pt x="2665" y="187"/>
                      </a:lnTo>
                      <a:close/>
                      <a:moveTo>
                        <a:pt x="2608" y="192"/>
                      </a:moveTo>
                      <a:lnTo>
                        <a:pt x="2612" y="197"/>
                      </a:lnTo>
                      <a:lnTo>
                        <a:pt x="2616" y="203"/>
                      </a:lnTo>
                      <a:lnTo>
                        <a:pt x="2619" y="210"/>
                      </a:lnTo>
                      <a:lnTo>
                        <a:pt x="2621" y="215"/>
                      </a:lnTo>
                      <a:lnTo>
                        <a:pt x="2616" y="214"/>
                      </a:lnTo>
                      <a:lnTo>
                        <a:pt x="2608" y="210"/>
                      </a:lnTo>
                      <a:lnTo>
                        <a:pt x="2599" y="205"/>
                      </a:lnTo>
                      <a:lnTo>
                        <a:pt x="2593" y="201"/>
                      </a:lnTo>
                      <a:lnTo>
                        <a:pt x="2587" y="193"/>
                      </a:lnTo>
                      <a:lnTo>
                        <a:pt x="2582" y="184"/>
                      </a:lnTo>
                      <a:lnTo>
                        <a:pt x="2579" y="179"/>
                      </a:lnTo>
                      <a:lnTo>
                        <a:pt x="2579" y="176"/>
                      </a:lnTo>
                      <a:lnTo>
                        <a:pt x="2579" y="174"/>
                      </a:lnTo>
                      <a:lnTo>
                        <a:pt x="2579" y="172"/>
                      </a:lnTo>
                      <a:lnTo>
                        <a:pt x="2592" y="180"/>
                      </a:lnTo>
                      <a:lnTo>
                        <a:pt x="2608" y="192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9" name="Freeform 78"/>
                <p:cNvSpPr>
                  <a:spLocks noEditPoints="1"/>
                </p:cNvSpPr>
                <p:nvPr/>
              </p:nvSpPr>
              <p:spPr bwMode="auto">
                <a:xfrm>
                  <a:off x="115840" y="1468888"/>
                  <a:ext cx="2948664" cy="2629755"/>
                </a:xfrm>
                <a:custGeom>
                  <a:avLst/>
                  <a:gdLst>
                    <a:gd name="T0" fmla="*/ 7241 w 7338"/>
                    <a:gd name="T1" fmla="*/ 3396 h 6261"/>
                    <a:gd name="T2" fmla="*/ 6311 w 7338"/>
                    <a:gd name="T3" fmla="*/ 850 h 6261"/>
                    <a:gd name="T4" fmla="*/ 5820 w 7338"/>
                    <a:gd name="T5" fmla="*/ 765 h 6261"/>
                    <a:gd name="T6" fmla="*/ 6610 w 7338"/>
                    <a:gd name="T7" fmla="*/ 495 h 6261"/>
                    <a:gd name="T8" fmla="*/ 6590 w 7338"/>
                    <a:gd name="T9" fmla="*/ 49 h 6261"/>
                    <a:gd name="T10" fmla="*/ 6228 w 7338"/>
                    <a:gd name="T11" fmla="*/ 329 h 6261"/>
                    <a:gd name="T12" fmla="*/ 5749 w 7338"/>
                    <a:gd name="T13" fmla="*/ 592 h 6261"/>
                    <a:gd name="T14" fmla="*/ 5921 w 7338"/>
                    <a:gd name="T15" fmla="*/ 992 h 6261"/>
                    <a:gd name="T16" fmla="*/ 5952 w 7338"/>
                    <a:gd name="T17" fmla="*/ 909 h 6261"/>
                    <a:gd name="T18" fmla="*/ 5148 w 7338"/>
                    <a:gd name="T19" fmla="*/ 522 h 6261"/>
                    <a:gd name="T20" fmla="*/ 5251 w 7338"/>
                    <a:gd name="T21" fmla="*/ 865 h 6261"/>
                    <a:gd name="T22" fmla="*/ 4811 w 7338"/>
                    <a:gd name="T23" fmla="*/ 680 h 6261"/>
                    <a:gd name="T24" fmla="*/ 4243 w 7338"/>
                    <a:gd name="T25" fmla="*/ 790 h 6261"/>
                    <a:gd name="T26" fmla="*/ 4413 w 7338"/>
                    <a:gd name="T27" fmla="*/ 892 h 6261"/>
                    <a:gd name="T28" fmla="*/ 3921 w 7338"/>
                    <a:gd name="T29" fmla="*/ 1184 h 6261"/>
                    <a:gd name="T30" fmla="*/ 4603 w 7338"/>
                    <a:gd name="T31" fmla="*/ 1590 h 6261"/>
                    <a:gd name="T32" fmla="*/ 4599 w 7338"/>
                    <a:gd name="T33" fmla="*/ 1146 h 6261"/>
                    <a:gd name="T34" fmla="*/ 5579 w 7338"/>
                    <a:gd name="T35" fmla="*/ 879 h 6261"/>
                    <a:gd name="T36" fmla="*/ 5505 w 7338"/>
                    <a:gd name="T37" fmla="*/ 1165 h 6261"/>
                    <a:gd name="T38" fmla="*/ 6380 w 7338"/>
                    <a:gd name="T39" fmla="*/ 1615 h 6261"/>
                    <a:gd name="T40" fmla="*/ 6323 w 7338"/>
                    <a:gd name="T41" fmla="*/ 1947 h 6261"/>
                    <a:gd name="T42" fmla="*/ 6101 w 7338"/>
                    <a:gd name="T43" fmla="*/ 1455 h 6261"/>
                    <a:gd name="T44" fmla="*/ 5954 w 7338"/>
                    <a:gd name="T45" fmla="*/ 1206 h 6261"/>
                    <a:gd name="T46" fmla="*/ 6545 w 7338"/>
                    <a:gd name="T47" fmla="*/ 1315 h 6261"/>
                    <a:gd name="T48" fmla="*/ 6782 w 7338"/>
                    <a:gd name="T49" fmla="*/ 1595 h 6261"/>
                    <a:gd name="T50" fmla="*/ 6731 w 7338"/>
                    <a:gd name="T51" fmla="*/ 1827 h 6261"/>
                    <a:gd name="T52" fmla="*/ 5312 w 7338"/>
                    <a:gd name="T53" fmla="*/ 1544 h 6261"/>
                    <a:gd name="T54" fmla="*/ 5954 w 7338"/>
                    <a:gd name="T55" fmla="*/ 1972 h 6261"/>
                    <a:gd name="T56" fmla="*/ 6725 w 7338"/>
                    <a:gd name="T57" fmla="*/ 2108 h 6261"/>
                    <a:gd name="T58" fmla="*/ 6066 w 7338"/>
                    <a:gd name="T59" fmla="*/ 673 h 6261"/>
                    <a:gd name="T60" fmla="*/ 3213 w 7338"/>
                    <a:gd name="T61" fmla="*/ 2730 h 6261"/>
                    <a:gd name="T62" fmla="*/ 2160 w 7338"/>
                    <a:gd name="T63" fmla="*/ 2415 h 6261"/>
                    <a:gd name="T64" fmla="*/ 1488 w 7338"/>
                    <a:gd name="T65" fmla="*/ 2388 h 6261"/>
                    <a:gd name="T66" fmla="*/ 2301 w 7338"/>
                    <a:gd name="T67" fmla="*/ 1369 h 6261"/>
                    <a:gd name="T68" fmla="*/ 3856 w 7338"/>
                    <a:gd name="T69" fmla="*/ 1447 h 6261"/>
                    <a:gd name="T70" fmla="*/ 5200 w 7338"/>
                    <a:gd name="T71" fmla="*/ 1599 h 6261"/>
                    <a:gd name="T72" fmla="*/ 5600 w 7338"/>
                    <a:gd name="T73" fmla="*/ 1570 h 6261"/>
                    <a:gd name="T74" fmla="*/ 5650 w 7338"/>
                    <a:gd name="T75" fmla="*/ 1980 h 6261"/>
                    <a:gd name="T76" fmla="*/ 5895 w 7338"/>
                    <a:gd name="T77" fmla="*/ 3117 h 6261"/>
                    <a:gd name="T78" fmla="*/ 6560 w 7338"/>
                    <a:gd name="T79" fmla="*/ 2482 h 6261"/>
                    <a:gd name="T80" fmla="*/ 7157 w 7338"/>
                    <a:gd name="T81" fmla="*/ 2915 h 6261"/>
                    <a:gd name="T82" fmla="*/ 6158 w 7338"/>
                    <a:gd name="T83" fmla="*/ 3580 h 6261"/>
                    <a:gd name="T84" fmla="*/ 6481 w 7338"/>
                    <a:gd name="T85" fmla="*/ 3677 h 6261"/>
                    <a:gd name="T86" fmla="*/ 5626 w 7338"/>
                    <a:gd name="T87" fmla="*/ 5071 h 6261"/>
                    <a:gd name="T88" fmla="*/ 4610 w 7338"/>
                    <a:gd name="T89" fmla="*/ 5350 h 6261"/>
                    <a:gd name="T90" fmla="*/ 5094 w 7338"/>
                    <a:gd name="T91" fmla="*/ 5729 h 6261"/>
                    <a:gd name="T92" fmla="*/ 4990 w 7338"/>
                    <a:gd name="T93" fmla="*/ 5717 h 6261"/>
                    <a:gd name="T94" fmla="*/ 3838 w 7338"/>
                    <a:gd name="T95" fmla="*/ 5062 h 6261"/>
                    <a:gd name="T96" fmla="*/ 3271 w 7338"/>
                    <a:gd name="T97" fmla="*/ 3856 h 6261"/>
                    <a:gd name="T98" fmla="*/ 3206 w 7338"/>
                    <a:gd name="T99" fmla="*/ 2782 h 6261"/>
                    <a:gd name="T100" fmla="*/ 602 w 7338"/>
                    <a:gd name="T101" fmla="*/ 3065 h 6261"/>
                    <a:gd name="T102" fmla="*/ 3123 w 7338"/>
                    <a:gd name="T103" fmla="*/ 2749 h 6261"/>
                    <a:gd name="T104" fmla="*/ 3078 w 7338"/>
                    <a:gd name="T105" fmla="*/ 3062 h 6261"/>
                    <a:gd name="T106" fmla="*/ 1837 w 7338"/>
                    <a:gd name="T107" fmla="*/ 2745 h 6261"/>
                    <a:gd name="T108" fmla="*/ 2533 w 7338"/>
                    <a:gd name="T109" fmla="*/ 2403 h 6261"/>
                    <a:gd name="T110" fmla="*/ 5281 w 7338"/>
                    <a:gd name="T111" fmla="*/ 3393 h 6261"/>
                    <a:gd name="T112" fmla="*/ 5636 w 7338"/>
                    <a:gd name="T113" fmla="*/ 3742 h 6261"/>
                    <a:gd name="T114" fmla="*/ 6149 w 7338"/>
                    <a:gd name="T115" fmla="*/ 3954 h 6261"/>
                    <a:gd name="T116" fmla="*/ 5935 w 7338"/>
                    <a:gd name="T117" fmla="*/ 3716 h 6261"/>
                    <a:gd name="T118" fmla="*/ 5623 w 7338"/>
                    <a:gd name="T119" fmla="*/ 5254 h 6261"/>
                    <a:gd name="T120" fmla="*/ 6661 w 7338"/>
                    <a:gd name="T121" fmla="*/ 5614 h 6261"/>
                    <a:gd name="T122" fmla="*/ 5767 w 7338"/>
                    <a:gd name="T123" fmla="*/ 5187 h 6261"/>
                    <a:gd name="T124" fmla="*/ 6367 w 7338"/>
                    <a:gd name="T125" fmla="*/ 3499 h 6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338" h="6261">
                      <a:moveTo>
                        <a:pt x="6094" y="5575"/>
                      </a:moveTo>
                      <a:lnTo>
                        <a:pt x="6097" y="5583"/>
                      </a:lnTo>
                      <a:lnTo>
                        <a:pt x="6101" y="5591"/>
                      </a:lnTo>
                      <a:lnTo>
                        <a:pt x="6104" y="5596"/>
                      </a:lnTo>
                      <a:lnTo>
                        <a:pt x="6108" y="5599"/>
                      </a:lnTo>
                      <a:lnTo>
                        <a:pt x="6119" y="5579"/>
                      </a:lnTo>
                      <a:lnTo>
                        <a:pt x="6131" y="5562"/>
                      </a:lnTo>
                      <a:lnTo>
                        <a:pt x="6139" y="5561"/>
                      </a:lnTo>
                      <a:lnTo>
                        <a:pt x="6148" y="5562"/>
                      </a:lnTo>
                      <a:lnTo>
                        <a:pt x="6158" y="5565"/>
                      </a:lnTo>
                      <a:lnTo>
                        <a:pt x="6169" y="5566"/>
                      </a:lnTo>
                      <a:lnTo>
                        <a:pt x="6187" y="5560"/>
                      </a:lnTo>
                      <a:lnTo>
                        <a:pt x="6206" y="5552"/>
                      </a:lnTo>
                      <a:lnTo>
                        <a:pt x="6221" y="5555"/>
                      </a:lnTo>
                      <a:lnTo>
                        <a:pt x="6236" y="5557"/>
                      </a:lnTo>
                      <a:lnTo>
                        <a:pt x="6252" y="5558"/>
                      </a:lnTo>
                      <a:lnTo>
                        <a:pt x="6266" y="5557"/>
                      </a:lnTo>
                      <a:lnTo>
                        <a:pt x="6276" y="5553"/>
                      </a:lnTo>
                      <a:lnTo>
                        <a:pt x="6285" y="5548"/>
                      </a:lnTo>
                      <a:lnTo>
                        <a:pt x="6291" y="5542"/>
                      </a:lnTo>
                      <a:lnTo>
                        <a:pt x="6289" y="5534"/>
                      </a:lnTo>
                      <a:lnTo>
                        <a:pt x="6287" y="5525"/>
                      </a:lnTo>
                      <a:lnTo>
                        <a:pt x="6279" y="5517"/>
                      </a:lnTo>
                      <a:lnTo>
                        <a:pt x="6269" y="5510"/>
                      </a:lnTo>
                      <a:lnTo>
                        <a:pt x="6257" y="5507"/>
                      </a:lnTo>
                      <a:lnTo>
                        <a:pt x="6247" y="5501"/>
                      </a:lnTo>
                      <a:lnTo>
                        <a:pt x="6236" y="5498"/>
                      </a:lnTo>
                      <a:lnTo>
                        <a:pt x="6226" y="5494"/>
                      </a:lnTo>
                      <a:lnTo>
                        <a:pt x="6215" y="5488"/>
                      </a:lnTo>
                      <a:lnTo>
                        <a:pt x="6201" y="5483"/>
                      </a:lnTo>
                      <a:lnTo>
                        <a:pt x="6187" y="5479"/>
                      </a:lnTo>
                      <a:lnTo>
                        <a:pt x="6174" y="5473"/>
                      </a:lnTo>
                      <a:lnTo>
                        <a:pt x="6160" y="5468"/>
                      </a:lnTo>
                      <a:lnTo>
                        <a:pt x="6148" y="5464"/>
                      </a:lnTo>
                      <a:lnTo>
                        <a:pt x="6136" y="5460"/>
                      </a:lnTo>
                      <a:lnTo>
                        <a:pt x="6126" y="5461"/>
                      </a:lnTo>
                      <a:lnTo>
                        <a:pt x="6116" y="5463"/>
                      </a:lnTo>
                      <a:lnTo>
                        <a:pt x="6104" y="5465"/>
                      </a:lnTo>
                      <a:lnTo>
                        <a:pt x="6094" y="5465"/>
                      </a:lnTo>
                      <a:lnTo>
                        <a:pt x="6097" y="5476"/>
                      </a:lnTo>
                      <a:lnTo>
                        <a:pt x="6100" y="5483"/>
                      </a:lnTo>
                      <a:lnTo>
                        <a:pt x="6100" y="5491"/>
                      </a:lnTo>
                      <a:lnTo>
                        <a:pt x="6099" y="5498"/>
                      </a:lnTo>
                      <a:lnTo>
                        <a:pt x="6097" y="5503"/>
                      </a:lnTo>
                      <a:lnTo>
                        <a:pt x="6096" y="5507"/>
                      </a:lnTo>
                      <a:lnTo>
                        <a:pt x="6092" y="5508"/>
                      </a:lnTo>
                      <a:lnTo>
                        <a:pt x="6090" y="5512"/>
                      </a:lnTo>
                      <a:lnTo>
                        <a:pt x="6092" y="5518"/>
                      </a:lnTo>
                      <a:lnTo>
                        <a:pt x="6094" y="5525"/>
                      </a:lnTo>
                      <a:lnTo>
                        <a:pt x="6083" y="5536"/>
                      </a:lnTo>
                      <a:lnTo>
                        <a:pt x="6075" y="5543"/>
                      </a:lnTo>
                      <a:lnTo>
                        <a:pt x="6087" y="5555"/>
                      </a:lnTo>
                      <a:lnTo>
                        <a:pt x="6099" y="5566"/>
                      </a:lnTo>
                      <a:lnTo>
                        <a:pt x="6096" y="5573"/>
                      </a:lnTo>
                      <a:lnTo>
                        <a:pt x="6094" y="5575"/>
                      </a:lnTo>
                      <a:close/>
                      <a:moveTo>
                        <a:pt x="6625" y="2322"/>
                      </a:moveTo>
                      <a:lnTo>
                        <a:pt x="6630" y="2323"/>
                      </a:lnTo>
                      <a:lnTo>
                        <a:pt x="6634" y="2328"/>
                      </a:lnTo>
                      <a:lnTo>
                        <a:pt x="6637" y="2333"/>
                      </a:lnTo>
                      <a:lnTo>
                        <a:pt x="6635" y="2341"/>
                      </a:lnTo>
                      <a:lnTo>
                        <a:pt x="6633" y="2348"/>
                      </a:lnTo>
                      <a:lnTo>
                        <a:pt x="6626" y="2354"/>
                      </a:lnTo>
                      <a:lnTo>
                        <a:pt x="6619" y="2359"/>
                      </a:lnTo>
                      <a:lnTo>
                        <a:pt x="6611" y="2364"/>
                      </a:lnTo>
                      <a:lnTo>
                        <a:pt x="6608" y="2363"/>
                      </a:lnTo>
                      <a:lnTo>
                        <a:pt x="6606" y="2361"/>
                      </a:lnTo>
                      <a:lnTo>
                        <a:pt x="6604" y="2358"/>
                      </a:lnTo>
                      <a:lnTo>
                        <a:pt x="6607" y="2354"/>
                      </a:lnTo>
                      <a:lnTo>
                        <a:pt x="6607" y="2346"/>
                      </a:lnTo>
                      <a:lnTo>
                        <a:pt x="6611" y="2337"/>
                      </a:lnTo>
                      <a:lnTo>
                        <a:pt x="6616" y="2328"/>
                      </a:lnTo>
                      <a:lnTo>
                        <a:pt x="6625" y="2322"/>
                      </a:lnTo>
                      <a:close/>
                      <a:moveTo>
                        <a:pt x="5832" y="2984"/>
                      </a:moveTo>
                      <a:lnTo>
                        <a:pt x="5836" y="2988"/>
                      </a:lnTo>
                      <a:lnTo>
                        <a:pt x="5838" y="2994"/>
                      </a:lnTo>
                      <a:lnTo>
                        <a:pt x="5841" y="3001"/>
                      </a:lnTo>
                      <a:lnTo>
                        <a:pt x="5841" y="3007"/>
                      </a:lnTo>
                      <a:lnTo>
                        <a:pt x="5837" y="3010"/>
                      </a:lnTo>
                      <a:lnTo>
                        <a:pt x="5832" y="3011"/>
                      </a:lnTo>
                      <a:lnTo>
                        <a:pt x="5826" y="3010"/>
                      </a:lnTo>
                      <a:lnTo>
                        <a:pt x="5823" y="3007"/>
                      </a:lnTo>
                      <a:lnTo>
                        <a:pt x="5810" y="3005"/>
                      </a:lnTo>
                      <a:lnTo>
                        <a:pt x="5799" y="3002"/>
                      </a:lnTo>
                      <a:lnTo>
                        <a:pt x="5786" y="2998"/>
                      </a:lnTo>
                      <a:lnTo>
                        <a:pt x="5777" y="2993"/>
                      </a:lnTo>
                      <a:lnTo>
                        <a:pt x="5775" y="2989"/>
                      </a:lnTo>
                      <a:lnTo>
                        <a:pt x="5776" y="2984"/>
                      </a:lnTo>
                      <a:lnTo>
                        <a:pt x="5780" y="2979"/>
                      </a:lnTo>
                      <a:lnTo>
                        <a:pt x="5786" y="2975"/>
                      </a:lnTo>
                      <a:lnTo>
                        <a:pt x="5793" y="2972"/>
                      </a:lnTo>
                      <a:lnTo>
                        <a:pt x="5802" y="2970"/>
                      </a:lnTo>
                      <a:lnTo>
                        <a:pt x="5811" y="2970"/>
                      </a:lnTo>
                      <a:lnTo>
                        <a:pt x="5817" y="2970"/>
                      </a:lnTo>
                      <a:lnTo>
                        <a:pt x="5824" y="2971"/>
                      </a:lnTo>
                      <a:lnTo>
                        <a:pt x="5828" y="2975"/>
                      </a:lnTo>
                      <a:lnTo>
                        <a:pt x="5830" y="2980"/>
                      </a:lnTo>
                      <a:lnTo>
                        <a:pt x="5832" y="2984"/>
                      </a:lnTo>
                      <a:close/>
                      <a:moveTo>
                        <a:pt x="5956" y="2699"/>
                      </a:moveTo>
                      <a:lnTo>
                        <a:pt x="5951" y="2710"/>
                      </a:lnTo>
                      <a:lnTo>
                        <a:pt x="5946" y="2721"/>
                      </a:lnTo>
                      <a:lnTo>
                        <a:pt x="5944" y="2719"/>
                      </a:lnTo>
                      <a:lnTo>
                        <a:pt x="5942" y="2717"/>
                      </a:lnTo>
                      <a:lnTo>
                        <a:pt x="5938" y="2716"/>
                      </a:lnTo>
                      <a:lnTo>
                        <a:pt x="5937" y="2717"/>
                      </a:lnTo>
                      <a:lnTo>
                        <a:pt x="5930" y="2725"/>
                      </a:lnTo>
                      <a:lnTo>
                        <a:pt x="5922" y="2734"/>
                      </a:lnTo>
                      <a:lnTo>
                        <a:pt x="5919" y="2743"/>
                      </a:lnTo>
                      <a:lnTo>
                        <a:pt x="5919" y="2753"/>
                      </a:lnTo>
                      <a:lnTo>
                        <a:pt x="5925" y="2757"/>
                      </a:lnTo>
                      <a:lnTo>
                        <a:pt x="5933" y="2754"/>
                      </a:lnTo>
                      <a:lnTo>
                        <a:pt x="5943" y="2751"/>
                      </a:lnTo>
                      <a:lnTo>
                        <a:pt x="5951" y="2749"/>
                      </a:lnTo>
                      <a:lnTo>
                        <a:pt x="5964" y="2741"/>
                      </a:lnTo>
                      <a:lnTo>
                        <a:pt x="5974" y="2735"/>
                      </a:lnTo>
                      <a:lnTo>
                        <a:pt x="5981" y="2722"/>
                      </a:lnTo>
                      <a:lnTo>
                        <a:pt x="5983" y="2712"/>
                      </a:lnTo>
                      <a:lnTo>
                        <a:pt x="5982" y="2706"/>
                      </a:lnTo>
                      <a:lnTo>
                        <a:pt x="5978" y="2701"/>
                      </a:lnTo>
                      <a:lnTo>
                        <a:pt x="5973" y="2697"/>
                      </a:lnTo>
                      <a:lnTo>
                        <a:pt x="5969" y="2694"/>
                      </a:lnTo>
                      <a:lnTo>
                        <a:pt x="5966" y="2694"/>
                      </a:lnTo>
                      <a:lnTo>
                        <a:pt x="5963" y="2694"/>
                      </a:lnTo>
                      <a:lnTo>
                        <a:pt x="5959" y="2696"/>
                      </a:lnTo>
                      <a:lnTo>
                        <a:pt x="5956" y="2699"/>
                      </a:lnTo>
                      <a:close/>
                      <a:moveTo>
                        <a:pt x="7210" y="3109"/>
                      </a:moveTo>
                      <a:lnTo>
                        <a:pt x="7196" y="3119"/>
                      </a:lnTo>
                      <a:lnTo>
                        <a:pt x="7183" y="3128"/>
                      </a:lnTo>
                      <a:lnTo>
                        <a:pt x="7181" y="3135"/>
                      </a:lnTo>
                      <a:lnTo>
                        <a:pt x="7181" y="3143"/>
                      </a:lnTo>
                      <a:lnTo>
                        <a:pt x="7181" y="3152"/>
                      </a:lnTo>
                      <a:lnTo>
                        <a:pt x="7177" y="3160"/>
                      </a:lnTo>
                      <a:lnTo>
                        <a:pt x="7170" y="3176"/>
                      </a:lnTo>
                      <a:lnTo>
                        <a:pt x="7159" y="3188"/>
                      </a:lnTo>
                      <a:lnTo>
                        <a:pt x="7148" y="3201"/>
                      </a:lnTo>
                      <a:lnTo>
                        <a:pt x="7136" y="3214"/>
                      </a:lnTo>
                      <a:lnTo>
                        <a:pt x="7132" y="3223"/>
                      </a:lnTo>
                      <a:lnTo>
                        <a:pt x="7129" y="3234"/>
                      </a:lnTo>
                      <a:lnTo>
                        <a:pt x="7128" y="3243"/>
                      </a:lnTo>
                      <a:lnTo>
                        <a:pt x="7132" y="3247"/>
                      </a:lnTo>
                      <a:lnTo>
                        <a:pt x="7145" y="3227"/>
                      </a:lnTo>
                      <a:lnTo>
                        <a:pt x="7159" y="3209"/>
                      </a:lnTo>
                      <a:lnTo>
                        <a:pt x="7167" y="3212"/>
                      </a:lnTo>
                      <a:lnTo>
                        <a:pt x="7174" y="3218"/>
                      </a:lnTo>
                      <a:lnTo>
                        <a:pt x="7180" y="3225"/>
                      </a:lnTo>
                      <a:lnTo>
                        <a:pt x="7183" y="3233"/>
                      </a:lnTo>
                      <a:lnTo>
                        <a:pt x="7177" y="3238"/>
                      </a:lnTo>
                      <a:lnTo>
                        <a:pt x="7167" y="3242"/>
                      </a:lnTo>
                      <a:lnTo>
                        <a:pt x="7159" y="3246"/>
                      </a:lnTo>
                      <a:lnTo>
                        <a:pt x="7159" y="3251"/>
                      </a:lnTo>
                      <a:lnTo>
                        <a:pt x="7168" y="3261"/>
                      </a:lnTo>
                      <a:lnTo>
                        <a:pt x="7181" y="3268"/>
                      </a:lnTo>
                      <a:lnTo>
                        <a:pt x="7196" y="3273"/>
                      </a:lnTo>
                      <a:lnTo>
                        <a:pt x="7210" y="3278"/>
                      </a:lnTo>
                      <a:lnTo>
                        <a:pt x="7216" y="3279"/>
                      </a:lnTo>
                      <a:lnTo>
                        <a:pt x="7222" y="3280"/>
                      </a:lnTo>
                      <a:lnTo>
                        <a:pt x="7227" y="3280"/>
                      </a:lnTo>
                      <a:lnTo>
                        <a:pt x="7232" y="3278"/>
                      </a:lnTo>
                      <a:lnTo>
                        <a:pt x="7238" y="3270"/>
                      </a:lnTo>
                      <a:lnTo>
                        <a:pt x="7244" y="3271"/>
                      </a:lnTo>
                      <a:lnTo>
                        <a:pt x="7247" y="3274"/>
                      </a:lnTo>
                      <a:lnTo>
                        <a:pt x="7251" y="3274"/>
                      </a:lnTo>
                      <a:lnTo>
                        <a:pt x="7258" y="3271"/>
                      </a:lnTo>
                      <a:lnTo>
                        <a:pt x="7269" y="3269"/>
                      </a:lnTo>
                      <a:lnTo>
                        <a:pt x="7279" y="3269"/>
                      </a:lnTo>
                      <a:lnTo>
                        <a:pt x="7288" y="3268"/>
                      </a:lnTo>
                      <a:lnTo>
                        <a:pt x="7295" y="3269"/>
                      </a:lnTo>
                      <a:lnTo>
                        <a:pt x="7297" y="3274"/>
                      </a:lnTo>
                      <a:lnTo>
                        <a:pt x="7293" y="3286"/>
                      </a:lnTo>
                      <a:lnTo>
                        <a:pt x="7284" y="3295"/>
                      </a:lnTo>
                      <a:lnTo>
                        <a:pt x="7273" y="3304"/>
                      </a:lnTo>
                      <a:lnTo>
                        <a:pt x="7264" y="3315"/>
                      </a:lnTo>
                      <a:lnTo>
                        <a:pt x="7262" y="3323"/>
                      </a:lnTo>
                      <a:lnTo>
                        <a:pt x="7260" y="3334"/>
                      </a:lnTo>
                      <a:lnTo>
                        <a:pt x="7262" y="3343"/>
                      </a:lnTo>
                      <a:lnTo>
                        <a:pt x="7269" y="3352"/>
                      </a:lnTo>
                      <a:lnTo>
                        <a:pt x="7286" y="3347"/>
                      </a:lnTo>
                      <a:lnTo>
                        <a:pt x="7306" y="3338"/>
                      </a:lnTo>
                      <a:lnTo>
                        <a:pt x="7311" y="3340"/>
                      </a:lnTo>
                      <a:lnTo>
                        <a:pt x="7311" y="3345"/>
                      </a:lnTo>
                      <a:lnTo>
                        <a:pt x="7310" y="3352"/>
                      </a:lnTo>
                      <a:lnTo>
                        <a:pt x="7306" y="3356"/>
                      </a:lnTo>
                      <a:lnTo>
                        <a:pt x="7288" y="3365"/>
                      </a:lnTo>
                      <a:lnTo>
                        <a:pt x="7269" y="3374"/>
                      </a:lnTo>
                      <a:lnTo>
                        <a:pt x="7273" y="3382"/>
                      </a:lnTo>
                      <a:lnTo>
                        <a:pt x="7279" y="3388"/>
                      </a:lnTo>
                      <a:lnTo>
                        <a:pt x="7272" y="3401"/>
                      </a:lnTo>
                      <a:lnTo>
                        <a:pt x="7269" y="3411"/>
                      </a:lnTo>
                      <a:lnTo>
                        <a:pt x="7271" y="3413"/>
                      </a:lnTo>
                      <a:lnTo>
                        <a:pt x="7275" y="3413"/>
                      </a:lnTo>
                      <a:lnTo>
                        <a:pt x="7279" y="3410"/>
                      </a:lnTo>
                      <a:lnTo>
                        <a:pt x="7282" y="3406"/>
                      </a:lnTo>
                      <a:lnTo>
                        <a:pt x="7290" y="3398"/>
                      </a:lnTo>
                      <a:lnTo>
                        <a:pt x="7297" y="3391"/>
                      </a:lnTo>
                      <a:lnTo>
                        <a:pt x="7306" y="3384"/>
                      </a:lnTo>
                      <a:lnTo>
                        <a:pt x="7315" y="3379"/>
                      </a:lnTo>
                      <a:lnTo>
                        <a:pt x="7317" y="3380"/>
                      </a:lnTo>
                      <a:lnTo>
                        <a:pt x="7319" y="3384"/>
                      </a:lnTo>
                      <a:lnTo>
                        <a:pt x="7320" y="3388"/>
                      </a:lnTo>
                      <a:lnTo>
                        <a:pt x="7320" y="3392"/>
                      </a:lnTo>
                      <a:lnTo>
                        <a:pt x="7314" y="3404"/>
                      </a:lnTo>
                      <a:lnTo>
                        <a:pt x="7306" y="3415"/>
                      </a:lnTo>
                      <a:lnTo>
                        <a:pt x="7302" y="3426"/>
                      </a:lnTo>
                      <a:lnTo>
                        <a:pt x="7306" y="3433"/>
                      </a:lnTo>
                      <a:lnTo>
                        <a:pt x="7312" y="3430"/>
                      </a:lnTo>
                      <a:lnTo>
                        <a:pt x="7320" y="3418"/>
                      </a:lnTo>
                      <a:lnTo>
                        <a:pt x="7327" y="3407"/>
                      </a:lnTo>
                      <a:lnTo>
                        <a:pt x="7333" y="3406"/>
                      </a:lnTo>
                      <a:lnTo>
                        <a:pt x="7338" y="3415"/>
                      </a:lnTo>
                      <a:lnTo>
                        <a:pt x="7336" y="3426"/>
                      </a:lnTo>
                      <a:lnTo>
                        <a:pt x="7329" y="3436"/>
                      </a:lnTo>
                      <a:lnTo>
                        <a:pt x="7324" y="3448"/>
                      </a:lnTo>
                      <a:lnTo>
                        <a:pt x="7321" y="3459"/>
                      </a:lnTo>
                      <a:lnTo>
                        <a:pt x="7319" y="3472"/>
                      </a:lnTo>
                      <a:lnTo>
                        <a:pt x="7314" y="3484"/>
                      </a:lnTo>
                      <a:lnTo>
                        <a:pt x="7306" y="3493"/>
                      </a:lnTo>
                      <a:lnTo>
                        <a:pt x="7301" y="3498"/>
                      </a:lnTo>
                      <a:lnTo>
                        <a:pt x="7292" y="3499"/>
                      </a:lnTo>
                      <a:lnTo>
                        <a:pt x="7282" y="3498"/>
                      </a:lnTo>
                      <a:lnTo>
                        <a:pt x="7273" y="3493"/>
                      </a:lnTo>
                      <a:lnTo>
                        <a:pt x="7273" y="3474"/>
                      </a:lnTo>
                      <a:lnTo>
                        <a:pt x="7273" y="3462"/>
                      </a:lnTo>
                      <a:lnTo>
                        <a:pt x="7264" y="3467"/>
                      </a:lnTo>
                      <a:lnTo>
                        <a:pt x="7257" y="3480"/>
                      </a:lnTo>
                      <a:lnTo>
                        <a:pt x="7249" y="3490"/>
                      </a:lnTo>
                      <a:lnTo>
                        <a:pt x="7242" y="3489"/>
                      </a:lnTo>
                      <a:lnTo>
                        <a:pt x="7240" y="3477"/>
                      </a:lnTo>
                      <a:lnTo>
                        <a:pt x="7246" y="3466"/>
                      </a:lnTo>
                      <a:lnTo>
                        <a:pt x="7254" y="3452"/>
                      </a:lnTo>
                      <a:lnTo>
                        <a:pt x="7260" y="3439"/>
                      </a:lnTo>
                      <a:lnTo>
                        <a:pt x="7260" y="3428"/>
                      </a:lnTo>
                      <a:lnTo>
                        <a:pt x="7259" y="3418"/>
                      </a:lnTo>
                      <a:lnTo>
                        <a:pt x="7258" y="3409"/>
                      </a:lnTo>
                      <a:lnTo>
                        <a:pt x="7255" y="3401"/>
                      </a:lnTo>
                      <a:lnTo>
                        <a:pt x="7251" y="3398"/>
                      </a:lnTo>
                      <a:lnTo>
                        <a:pt x="7246" y="3396"/>
                      </a:lnTo>
                      <a:lnTo>
                        <a:pt x="7241" y="3396"/>
                      </a:lnTo>
                      <a:lnTo>
                        <a:pt x="7237" y="3397"/>
                      </a:lnTo>
                      <a:lnTo>
                        <a:pt x="7234" y="3407"/>
                      </a:lnTo>
                      <a:lnTo>
                        <a:pt x="7234" y="3419"/>
                      </a:lnTo>
                      <a:lnTo>
                        <a:pt x="7233" y="3430"/>
                      </a:lnTo>
                      <a:lnTo>
                        <a:pt x="7228" y="3439"/>
                      </a:lnTo>
                      <a:lnTo>
                        <a:pt x="7220" y="3442"/>
                      </a:lnTo>
                      <a:lnTo>
                        <a:pt x="7212" y="3445"/>
                      </a:lnTo>
                      <a:lnTo>
                        <a:pt x="7203" y="3445"/>
                      </a:lnTo>
                      <a:lnTo>
                        <a:pt x="7196" y="3448"/>
                      </a:lnTo>
                      <a:lnTo>
                        <a:pt x="7184" y="3463"/>
                      </a:lnTo>
                      <a:lnTo>
                        <a:pt x="7174" y="3475"/>
                      </a:lnTo>
                      <a:lnTo>
                        <a:pt x="7163" y="3479"/>
                      </a:lnTo>
                      <a:lnTo>
                        <a:pt x="7151" y="3480"/>
                      </a:lnTo>
                      <a:lnTo>
                        <a:pt x="7142" y="3480"/>
                      </a:lnTo>
                      <a:lnTo>
                        <a:pt x="7141" y="3475"/>
                      </a:lnTo>
                      <a:lnTo>
                        <a:pt x="7148" y="3464"/>
                      </a:lnTo>
                      <a:lnTo>
                        <a:pt x="7161" y="3457"/>
                      </a:lnTo>
                      <a:lnTo>
                        <a:pt x="7175" y="3449"/>
                      </a:lnTo>
                      <a:lnTo>
                        <a:pt x="7186" y="3439"/>
                      </a:lnTo>
                      <a:lnTo>
                        <a:pt x="7194" y="3432"/>
                      </a:lnTo>
                      <a:lnTo>
                        <a:pt x="7201" y="3424"/>
                      </a:lnTo>
                      <a:lnTo>
                        <a:pt x="7203" y="3414"/>
                      </a:lnTo>
                      <a:lnTo>
                        <a:pt x="7201" y="3406"/>
                      </a:lnTo>
                      <a:lnTo>
                        <a:pt x="7186" y="3414"/>
                      </a:lnTo>
                      <a:lnTo>
                        <a:pt x="7168" y="3424"/>
                      </a:lnTo>
                      <a:lnTo>
                        <a:pt x="7153" y="3413"/>
                      </a:lnTo>
                      <a:lnTo>
                        <a:pt x="7136" y="3401"/>
                      </a:lnTo>
                      <a:lnTo>
                        <a:pt x="7120" y="3402"/>
                      </a:lnTo>
                      <a:lnTo>
                        <a:pt x="7105" y="3407"/>
                      </a:lnTo>
                      <a:lnTo>
                        <a:pt x="7089" y="3413"/>
                      </a:lnTo>
                      <a:lnTo>
                        <a:pt x="7072" y="3415"/>
                      </a:lnTo>
                      <a:lnTo>
                        <a:pt x="7058" y="3414"/>
                      </a:lnTo>
                      <a:lnTo>
                        <a:pt x="7045" y="3411"/>
                      </a:lnTo>
                      <a:lnTo>
                        <a:pt x="7031" y="3407"/>
                      </a:lnTo>
                      <a:lnTo>
                        <a:pt x="7017" y="3406"/>
                      </a:lnTo>
                      <a:lnTo>
                        <a:pt x="7008" y="3409"/>
                      </a:lnTo>
                      <a:lnTo>
                        <a:pt x="6999" y="3413"/>
                      </a:lnTo>
                      <a:lnTo>
                        <a:pt x="6991" y="3417"/>
                      </a:lnTo>
                      <a:lnTo>
                        <a:pt x="6980" y="3415"/>
                      </a:lnTo>
                      <a:lnTo>
                        <a:pt x="6975" y="3410"/>
                      </a:lnTo>
                      <a:lnTo>
                        <a:pt x="6970" y="3404"/>
                      </a:lnTo>
                      <a:lnTo>
                        <a:pt x="6967" y="3396"/>
                      </a:lnTo>
                      <a:lnTo>
                        <a:pt x="6966" y="3388"/>
                      </a:lnTo>
                      <a:lnTo>
                        <a:pt x="6975" y="3376"/>
                      </a:lnTo>
                      <a:lnTo>
                        <a:pt x="6986" y="3369"/>
                      </a:lnTo>
                      <a:lnTo>
                        <a:pt x="6997" y="3361"/>
                      </a:lnTo>
                      <a:lnTo>
                        <a:pt x="7008" y="3352"/>
                      </a:lnTo>
                      <a:lnTo>
                        <a:pt x="7018" y="3348"/>
                      </a:lnTo>
                      <a:lnTo>
                        <a:pt x="7028" y="3344"/>
                      </a:lnTo>
                      <a:lnTo>
                        <a:pt x="7036" y="3339"/>
                      </a:lnTo>
                      <a:lnTo>
                        <a:pt x="7036" y="3334"/>
                      </a:lnTo>
                      <a:lnTo>
                        <a:pt x="7023" y="3331"/>
                      </a:lnTo>
                      <a:lnTo>
                        <a:pt x="7009" y="3335"/>
                      </a:lnTo>
                      <a:lnTo>
                        <a:pt x="6995" y="3338"/>
                      </a:lnTo>
                      <a:lnTo>
                        <a:pt x="6986" y="3334"/>
                      </a:lnTo>
                      <a:lnTo>
                        <a:pt x="6984" y="3323"/>
                      </a:lnTo>
                      <a:lnTo>
                        <a:pt x="6992" y="3315"/>
                      </a:lnTo>
                      <a:lnTo>
                        <a:pt x="7005" y="3310"/>
                      </a:lnTo>
                      <a:lnTo>
                        <a:pt x="7017" y="3306"/>
                      </a:lnTo>
                      <a:lnTo>
                        <a:pt x="7026" y="3304"/>
                      </a:lnTo>
                      <a:lnTo>
                        <a:pt x="7036" y="3305"/>
                      </a:lnTo>
                      <a:lnTo>
                        <a:pt x="7045" y="3305"/>
                      </a:lnTo>
                      <a:lnTo>
                        <a:pt x="7054" y="3301"/>
                      </a:lnTo>
                      <a:lnTo>
                        <a:pt x="7058" y="3297"/>
                      </a:lnTo>
                      <a:lnTo>
                        <a:pt x="7057" y="3291"/>
                      </a:lnTo>
                      <a:lnTo>
                        <a:pt x="7053" y="3284"/>
                      </a:lnTo>
                      <a:lnTo>
                        <a:pt x="7049" y="3278"/>
                      </a:lnTo>
                      <a:lnTo>
                        <a:pt x="7049" y="3274"/>
                      </a:lnTo>
                      <a:lnTo>
                        <a:pt x="7048" y="3269"/>
                      </a:lnTo>
                      <a:lnTo>
                        <a:pt x="7048" y="3264"/>
                      </a:lnTo>
                      <a:lnTo>
                        <a:pt x="7049" y="3260"/>
                      </a:lnTo>
                      <a:lnTo>
                        <a:pt x="7057" y="3251"/>
                      </a:lnTo>
                      <a:lnTo>
                        <a:pt x="7066" y="3242"/>
                      </a:lnTo>
                      <a:lnTo>
                        <a:pt x="7076" y="3231"/>
                      </a:lnTo>
                      <a:lnTo>
                        <a:pt x="7085" y="3218"/>
                      </a:lnTo>
                      <a:lnTo>
                        <a:pt x="7092" y="3209"/>
                      </a:lnTo>
                      <a:lnTo>
                        <a:pt x="7097" y="3199"/>
                      </a:lnTo>
                      <a:lnTo>
                        <a:pt x="7101" y="3188"/>
                      </a:lnTo>
                      <a:lnTo>
                        <a:pt x="7105" y="3178"/>
                      </a:lnTo>
                      <a:lnTo>
                        <a:pt x="7110" y="3165"/>
                      </a:lnTo>
                      <a:lnTo>
                        <a:pt x="7116" y="3154"/>
                      </a:lnTo>
                      <a:lnTo>
                        <a:pt x="7123" y="3142"/>
                      </a:lnTo>
                      <a:lnTo>
                        <a:pt x="7132" y="3131"/>
                      </a:lnTo>
                      <a:lnTo>
                        <a:pt x="7140" y="3124"/>
                      </a:lnTo>
                      <a:lnTo>
                        <a:pt x="7149" y="3116"/>
                      </a:lnTo>
                      <a:lnTo>
                        <a:pt x="7158" y="3111"/>
                      </a:lnTo>
                      <a:lnTo>
                        <a:pt x="7168" y="3104"/>
                      </a:lnTo>
                      <a:lnTo>
                        <a:pt x="7180" y="3104"/>
                      </a:lnTo>
                      <a:lnTo>
                        <a:pt x="7192" y="3104"/>
                      </a:lnTo>
                      <a:lnTo>
                        <a:pt x="7197" y="3104"/>
                      </a:lnTo>
                      <a:lnTo>
                        <a:pt x="7203" y="3103"/>
                      </a:lnTo>
                      <a:lnTo>
                        <a:pt x="7210" y="3104"/>
                      </a:lnTo>
                      <a:lnTo>
                        <a:pt x="7210" y="3109"/>
                      </a:lnTo>
                      <a:close/>
                      <a:moveTo>
                        <a:pt x="6703" y="3243"/>
                      </a:moveTo>
                      <a:lnTo>
                        <a:pt x="6700" y="3240"/>
                      </a:lnTo>
                      <a:lnTo>
                        <a:pt x="6702" y="3236"/>
                      </a:lnTo>
                      <a:lnTo>
                        <a:pt x="6704" y="3235"/>
                      </a:lnTo>
                      <a:lnTo>
                        <a:pt x="6707" y="3234"/>
                      </a:lnTo>
                      <a:lnTo>
                        <a:pt x="6725" y="3235"/>
                      </a:lnTo>
                      <a:lnTo>
                        <a:pt x="6744" y="3239"/>
                      </a:lnTo>
                      <a:lnTo>
                        <a:pt x="6765" y="3244"/>
                      </a:lnTo>
                      <a:lnTo>
                        <a:pt x="6786" y="3248"/>
                      </a:lnTo>
                      <a:lnTo>
                        <a:pt x="6800" y="3255"/>
                      </a:lnTo>
                      <a:lnTo>
                        <a:pt x="6813" y="3261"/>
                      </a:lnTo>
                      <a:lnTo>
                        <a:pt x="6826" y="3269"/>
                      </a:lnTo>
                      <a:lnTo>
                        <a:pt x="6838" y="3275"/>
                      </a:lnTo>
                      <a:lnTo>
                        <a:pt x="6843" y="3280"/>
                      </a:lnTo>
                      <a:lnTo>
                        <a:pt x="6847" y="3286"/>
                      </a:lnTo>
                      <a:lnTo>
                        <a:pt x="6848" y="3292"/>
                      </a:lnTo>
                      <a:lnTo>
                        <a:pt x="6847" y="3293"/>
                      </a:lnTo>
                      <a:lnTo>
                        <a:pt x="6833" y="3297"/>
                      </a:lnTo>
                      <a:lnTo>
                        <a:pt x="6817" y="3296"/>
                      </a:lnTo>
                      <a:lnTo>
                        <a:pt x="6801" y="3293"/>
                      </a:lnTo>
                      <a:lnTo>
                        <a:pt x="6786" y="3290"/>
                      </a:lnTo>
                      <a:lnTo>
                        <a:pt x="6776" y="3284"/>
                      </a:lnTo>
                      <a:lnTo>
                        <a:pt x="6765" y="3277"/>
                      </a:lnTo>
                      <a:lnTo>
                        <a:pt x="6753" y="3269"/>
                      </a:lnTo>
                      <a:lnTo>
                        <a:pt x="6739" y="3262"/>
                      </a:lnTo>
                      <a:lnTo>
                        <a:pt x="6731" y="3256"/>
                      </a:lnTo>
                      <a:lnTo>
                        <a:pt x="6721" y="3251"/>
                      </a:lnTo>
                      <a:lnTo>
                        <a:pt x="6711" y="3247"/>
                      </a:lnTo>
                      <a:lnTo>
                        <a:pt x="6703" y="3243"/>
                      </a:lnTo>
                      <a:close/>
                      <a:moveTo>
                        <a:pt x="5928" y="2712"/>
                      </a:moveTo>
                      <a:lnTo>
                        <a:pt x="5924" y="2713"/>
                      </a:lnTo>
                      <a:lnTo>
                        <a:pt x="5921" y="2713"/>
                      </a:lnTo>
                      <a:lnTo>
                        <a:pt x="5919" y="2714"/>
                      </a:lnTo>
                      <a:lnTo>
                        <a:pt x="5917" y="2712"/>
                      </a:lnTo>
                      <a:lnTo>
                        <a:pt x="5920" y="2709"/>
                      </a:lnTo>
                      <a:lnTo>
                        <a:pt x="5922" y="2703"/>
                      </a:lnTo>
                      <a:lnTo>
                        <a:pt x="5930" y="2700"/>
                      </a:lnTo>
                      <a:lnTo>
                        <a:pt x="5937" y="2697"/>
                      </a:lnTo>
                      <a:lnTo>
                        <a:pt x="5933" y="2705"/>
                      </a:lnTo>
                      <a:lnTo>
                        <a:pt x="5928" y="2712"/>
                      </a:lnTo>
                      <a:close/>
                      <a:moveTo>
                        <a:pt x="5893" y="3077"/>
                      </a:moveTo>
                      <a:lnTo>
                        <a:pt x="5889" y="3077"/>
                      </a:lnTo>
                      <a:lnTo>
                        <a:pt x="5887" y="3077"/>
                      </a:lnTo>
                      <a:lnTo>
                        <a:pt x="5889" y="3073"/>
                      </a:lnTo>
                      <a:lnTo>
                        <a:pt x="5891" y="3069"/>
                      </a:lnTo>
                      <a:lnTo>
                        <a:pt x="5894" y="3068"/>
                      </a:lnTo>
                      <a:lnTo>
                        <a:pt x="5898" y="3067"/>
                      </a:lnTo>
                      <a:lnTo>
                        <a:pt x="5899" y="3065"/>
                      </a:lnTo>
                      <a:lnTo>
                        <a:pt x="5902" y="3065"/>
                      </a:lnTo>
                      <a:lnTo>
                        <a:pt x="5904" y="3064"/>
                      </a:lnTo>
                      <a:lnTo>
                        <a:pt x="5907" y="3067"/>
                      </a:lnTo>
                      <a:lnTo>
                        <a:pt x="5904" y="3071"/>
                      </a:lnTo>
                      <a:lnTo>
                        <a:pt x="5902" y="3073"/>
                      </a:lnTo>
                      <a:lnTo>
                        <a:pt x="5896" y="3076"/>
                      </a:lnTo>
                      <a:lnTo>
                        <a:pt x="5893" y="3077"/>
                      </a:lnTo>
                      <a:close/>
                      <a:moveTo>
                        <a:pt x="5999" y="2719"/>
                      </a:moveTo>
                      <a:lnTo>
                        <a:pt x="5995" y="2725"/>
                      </a:lnTo>
                      <a:lnTo>
                        <a:pt x="5992" y="2729"/>
                      </a:lnTo>
                      <a:lnTo>
                        <a:pt x="5990" y="2725"/>
                      </a:lnTo>
                      <a:lnTo>
                        <a:pt x="5989" y="2721"/>
                      </a:lnTo>
                      <a:lnTo>
                        <a:pt x="5990" y="2718"/>
                      </a:lnTo>
                      <a:lnTo>
                        <a:pt x="5992" y="2714"/>
                      </a:lnTo>
                      <a:lnTo>
                        <a:pt x="5992" y="2712"/>
                      </a:lnTo>
                      <a:lnTo>
                        <a:pt x="5994" y="2708"/>
                      </a:lnTo>
                      <a:lnTo>
                        <a:pt x="5995" y="2706"/>
                      </a:lnTo>
                      <a:lnTo>
                        <a:pt x="5999" y="2705"/>
                      </a:lnTo>
                      <a:lnTo>
                        <a:pt x="5999" y="2712"/>
                      </a:lnTo>
                      <a:lnTo>
                        <a:pt x="5999" y="2719"/>
                      </a:lnTo>
                      <a:close/>
                      <a:moveTo>
                        <a:pt x="6809" y="2318"/>
                      </a:moveTo>
                      <a:lnTo>
                        <a:pt x="6809" y="2322"/>
                      </a:lnTo>
                      <a:lnTo>
                        <a:pt x="6805" y="2322"/>
                      </a:lnTo>
                      <a:lnTo>
                        <a:pt x="6805" y="2322"/>
                      </a:lnTo>
                      <a:lnTo>
                        <a:pt x="6803" y="2319"/>
                      </a:lnTo>
                      <a:lnTo>
                        <a:pt x="6803" y="2316"/>
                      </a:lnTo>
                      <a:lnTo>
                        <a:pt x="6803" y="2315"/>
                      </a:lnTo>
                      <a:lnTo>
                        <a:pt x="6805" y="2314"/>
                      </a:lnTo>
                      <a:lnTo>
                        <a:pt x="6809" y="2318"/>
                      </a:lnTo>
                      <a:close/>
                      <a:moveTo>
                        <a:pt x="5358" y="988"/>
                      </a:moveTo>
                      <a:lnTo>
                        <a:pt x="5356" y="991"/>
                      </a:lnTo>
                      <a:lnTo>
                        <a:pt x="5355" y="992"/>
                      </a:lnTo>
                      <a:lnTo>
                        <a:pt x="5352" y="990"/>
                      </a:lnTo>
                      <a:lnTo>
                        <a:pt x="5353" y="987"/>
                      </a:lnTo>
                      <a:lnTo>
                        <a:pt x="5356" y="984"/>
                      </a:lnTo>
                      <a:lnTo>
                        <a:pt x="5358" y="984"/>
                      </a:lnTo>
                      <a:lnTo>
                        <a:pt x="5362" y="982"/>
                      </a:lnTo>
                      <a:lnTo>
                        <a:pt x="5365" y="979"/>
                      </a:lnTo>
                      <a:lnTo>
                        <a:pt x="5368" y="979"/>
                      </a:lnTo>
                      <a:lnTo>
                        <a:pt x="5368" y="981"/>
                      </a:lnTo>
                      <a:lnTo>
                        <a:pt x="5369" y="983"/>
                      </a:lnTo>
                      <a:lnTo>
                        <a:pt x="5366" y="986"/>
                      </a:lnTo>
                      <a:lnTo>
                        <a:pt x="5362" y="987"/>
                      </a:lnTo>
                      <a:lnTo>
                        <a:pt x="5358" y="988"/>
                      </a:lnTo>
                      <a:close/>
                      <a:moveTo>
                        <a:pt x="5677" y="298"/>
                      </a:moveTo>
                      <a:lnTo>
                        <a:pt x="5681" y="300"/>
                      </a:lnTo>
                      <a:lnTo>
                        <a:pt x="5685" y="304"/>
                      </a:lnTo>
                      <a:lnTo>
                        <a:pt x="5688" y="309"/>
                      </a:lnTo>
                      <a:lnTo>
                        <a:pt x="5686" y="311"/>
                      </a:lnTo>
                      <a:lnTo>
                        <a:pt x="5681" y="313"/>
                      </a:lnTo>
                      <a:lnTo>
                        <a:pt x="5673" y="313"/>
                      </a:lnTo>
                      <a:lnTo>
                        <a:pt x="5666" y="312"/>
                      </a:lnTo>
                      <a:lnTo>
                        <a:pt x="5658" y="311"/>
                      </a:lnTo>
                      <a:lnTo>
                        <a:pt x="5653" y="312"/>
                      </a:lnTo>
                      <a:lnTo>
                        <a:pt x="5646" y="313"/>
                      </a:lnTo>
                      <a:lnTo>
                        <a:pt x="5640" y="313"/>
                      </a:lnTo>
                      <a:lnTo>
                        <a:pt x="5635" y="311"/>
                      </a:lnTo>
                      <a:lnTo>
                        <a:pt x="5635" y="307"/>
                      </a:lnTo>
                      <a:lnTo>
                        <a:pt x="5638" y="303"/>
                      </a:lnTo>
                      <a:lnTo>
                        <a:pt x="5644" y="299"/>
                      </a:lnTo>
                      <a:lnTo>
                        <a:pt x="5649" y="298"/>
                      </a:lnTo>
                      <a:lnTo>
                        <a:pt x="5663" y="298"/>
                      </a:lnTo>
                      <a:lnTo>
                        <a:pt x="5677" y="298"/>
                      </a:lnTo>
                      <a:close/>
                      <a:moveTo>
                        <a:pt x="6072" y="486"/>
                      </a:moveTo>
                      <a:lnTo>
                        <a:pt x="6078" y="487"/>
                      </a:lnTo>
                      <a:lnTo>
                        <a:pt x="6086" y="489"/>
                      </a:lnTo>
                      <a:lnTo>
                        <a:pt x="6090" y="492"/>
                      </a:lnTo>
                      <a:lnTo>
                        <a:pt x="6090" y="496"/>
                      </a:lnTo>
                      <a:lnTo>
                        <a:pt x="6082" y="502"/>
                      </a:lnTo>
                      <a:lnTo>
                        <a:pt x="6073" y="505"/>
                      </a:lnTo>
                      <a:lnTo>
                        <a:pt x="6062" y="508"/>
                      </a:lnTo>
                      <a:lnTo>
                        <a:pt x="6052" y="510"/>
                      </a:lnTo>
                      <a:lnTo>
                        <a:pt x="6043" y="515"/>
                      </a:lnTo>
                      <a:lnTo>
                        <a:pt x="6038" y="515"/>
                      </a:lnTo>
                      <a:lnTo>
                        <a:pt x="6037" y="509"/>
                      </a:lnTo>
                      <a:lnTo>
                        <a:pt x="6039" y="504"/>
                      </a:lnTo>
                      <a:lnTo>
                        <a:pt x="6043" y="500"/>
                      </a:lnTo>
                      <a:lnTo>
                        <a:pt x="6047" y="496"/>
                      </a:lnTo>
                      <a:lnTo>
                        <a:pt x="6053" y="492"/>
                      </a:lnTo>
                      <a:lnTo>
                        <a:pt x="6060" y="489"/>
                      </a:lnTo>
                      <a:lnTo>
                        <a:pt x="6065" y="487"/>
                      </a:lnTo>
                      <a:lnTo>
                        <a:pt x="6072" y="486"/>
                      </a:lnTo>
                      <a:close/>
                      <a:moveTo>
                        <a:pt x="6317" y="809"/>
                      </a:moveTo>
                      <a:lnTo>
                        <a:pt x="6306" y="817"/>
                      </a:lnTo>
                      <a:lnTo>
                        <a:pt x="6296" y="826"/>
                      </a:lnTo>
                      <a:lnTo>
                        <a:pt x="6287" y="837"/>
                      </a:lnTo>
                      <a:lnTo>
                        <a:pt x="6280" y="847"/>
                      </a:lnTo>
                      <a:lnTo>
                        <a:pt x="6279" y="851"/>
                      </a:lnTo>
                      <a:lnTo>
                        <a:pt x="6280" y="856"/>
                      </a:lnTo>
                      <a:lnTo>
                        <a:pt x="6285" y="860"/>
                      </a:lnTo>
                      <a:lnTo>
                        <a:pt x="6289" y="861"/>
                      </a:lnTo>
                      <a:lnTo>
                        <a:pt x="6296" y="852"/>
                      </a:lnTo>
                      <a:lnTo>
                        <a:pt x="6302" y="842"/>
                      </a:lnTo>
                      <a:lnTo>
                        <a:pt x="6306" y="844"/>
                      </a:lnTo>
                      <a:lnTo>
                        <a:pt x="6311" y="850"/>
                      </a:lnTo>
                      <a:lnTo>
                        <a:pt x="6317" y="852"/>
                      </a:lnTo>
                      <a:lnTo>
                        <a:pt x="6320" y="852"/>
                      </a:lnTo>
                      <a:lnTo>
                        <a:pt x="6318" y="844"/>
                      </a:lnTo>
                      <a:lnTo>
                        <a:pt x="6311" y="833"/>
                      </a:lnTo>
                      <a:lnTo>
                        <a:pt x="6315" y="829"/>
                      </a:lnTo>
                      <a:lnTo>
                        <a:pt x="6320" y="825"/>
                      </a:lnTo>
                      <a:lnTo>
                        <a:pt x="6323" y="820"/>
                      </a:lnTo>
                      <a:lnTo>
                        <a:pt x="6326" y="813"/>
                      </a:lnTo>
                      <a:lnTo>
                        <a:pt x="6324" y="811"/>
                      </a:lnTo>
                      <a:lnTo>
                        <a:pt x="6322" y="808"/>
                      </a:lnTo>
                      <a:lnTo>
                        <a:pt x="6319" y="807"/>
                      </a:lnTo>
                      <a:lnTo>
                        <a:pt x="6317" y="809"/>
                      </a:lnTo>
                      <a:close/>
                      <a:moveTo>
                        <a:pt x="6197" y="361"/>
                      </a:moveTo>
                      <a:lnTo>
                        <a:pt x="6184" y="355"/>
                      </a:lnTo>
                      <a:lnTo>
                        <a:pt x="6171" y="352"/>
                      </a:lnTo>
                      <a:lnTo>
                        <a:pt x="6160" y="351"/>
                      </a:lnTo>
                      <a:lnTo>
                        <a:pt x="6147" y="351"/>
                      </a:lnTo>
                      <a:lnTo>
                        <a:pt x="6132" y="350"/>
                      </a:lnTo>
                      <a:lnTo>
                        <a:pt x="6118" y="347"/>
                      </a:lnTo>
                      <a:lnTo>
                        <a:pt x="6103" y="346"/>
                      </a:lnTo>
                      <a:lnTo>
                        <a:pt x="6086" y="347"/>
                      </a:lnTo>
                      <a:lnTo>
                        <a:pt x="6079" y="352"/>
                      </a:lnTo>
                      <a:lnTo>
                        <a:pt x="6073" y="361"/>
                      </a:lnTo>
                      <a:lnTo>
                        <a:pt x="6077" y="370"/>
                      </a:lnTo>
                      <a:lnTo>
                        <a:pt x="6082" y="379"/>
                      </a:lnTo>
                      <a:lnTo>
                        <a:pt x="6077" y="383"/>
                      </a:lnTo>
                      <a:lnTo>
                        <a:pt x="6068" y="388"/>
                      </a:lnTo>
                      <a:lnTo>
                        <a:pt x="6068" y="392"/>
                      </a:lnTo>
                      <a:lnTo>
                        <a:pt x="6066" y="397"/>
                      </a:lnTo>
                      <a:lnTo>
                        <a:pt x="6066" y="403"/>
                      </a:lnTo>
                      <a:lnTo>
                        <a:pt x="6068" y="407"/>
                      </a:lnTo>
                      <a:lnTo>
                        <a:pt x="6078" y="412"/>
                      </a:lnTo>
                      <a:lnTo>
                        <a:pt x="6088" y="416"/>
                      </a:lnTo>
                      <a:lnTo>
                        <a:pt x="6099" y="418"/>
                      </a:lnTo>
                      <a:lnTo>
                        <a:pt x="6109" y="421"/>
                      </a:lnTo>
                      <a:lnTo>
                        <a:pt x="6117" y="425"/>
                      </a:lnTo>
                      <a:lnTo>
                        <a:pt x="6123" y="429"/>
                      </a:lnTo>
                      <a:lnTo>
                        <a:pt x="6130" y="432"/>
                      </a:lnTo>
                      <a:lnTo>
                        <a:pt x="6138" y="439"/>
                      </a:lnTo>
                      <a:lnTo>
                        <a:pt x="6145" y="449"/>
                      </a:lnTo>
                      <a:lnTo>
                        <a:pt x="6156" y="462"/>
                      </a:lnTo>
                      <a:lnTo>
                        <a:pt x="6166" y="470"/>
                      </a:lnTo>
                      <a:lnTo>
                        <a:pt x="6179" y="480"/>
                      </a:lnTo>
                      <a:lnTo>
                        <a:pt x="6183" y="486"/>
                      </a:lnTo>
                      <a:lnTo>
                        <a:pt x="6188" y="489"/>
                      </a:lnTo>
                      <a:lnTo>
                        <a:pt x="6191" y="493"/>
                      </a:lnTo>
                      <a:lnTo>
                        <a:pt x="6188" y="495"/>
                      </a:lnTo>
                      <a:lnTo>
                        <a:pt x="6180" y="496"/>
                      </a:lnTo>
                      <a:lnTo>
                        <a:pt x="6171" y="493"/>
                      </a:lnTo>
                      <a:lnTo>
                        <a:pt x="6161" y="489"/>
                      </a:lnTo>
                      <a:lnTo>
                        <a:pt x="6151" y="486"/>
                      </a:lnTo>
                      <a:lnTo>
                        <a:pt x="6135" y="483"/>
                      </a:lnTo>
                      <a:lnTo>
                        <a:pt x="6118" y="480"/>
                      </a:lnTo>
                      <a:lnTo>
                        <a:pt x="6116" y="486"/>
                      </a:lnTo>
                      <a:lnTo>
                        <a:pt x="6113" y="491"/>
                      </a:lnTo>
                      <a:lnTo>
                        <a:pt x="6112" y="495"/>
                      </a:lnTo>
                      <a:lnTo>
                        <a:pt x="6114" y="500"/>
                      </a:lnTo>
                      <a:lnTo>
                        <a:pt x="6122" y="505"/>
                      </a:lnTo>
                      <a:lnTo>
                        <a:pt x="6130" y="510"/>
                      </a:lnTo>
                      <a:lnTo>
                        <a:pt x="6139" y="513"/>
                      </a:lnTo>
                      <a:lnTo>
                        <a:pt x="6147" y="514"/>
                      </a:lnTo>
                      <a:lnTo>
                        <a:pt x="6164" y="513"/>
                      </a:lnTo>
                      <a:lnTo>
                        <a:pt x="6182" y="511"/>
                      </a:lnTo>
                      <a:lnTo>
                        <a:pt x="6199" y="509"/>
                      </a:lnTo>
                      <a:lnTo>
                        <a:pt x="6215" y="509"/>
                      </a:lnTo>
                      <a:lnTo>
                        <a:pt x="6226" y="508"/>
                      </a:lnTo>
                      <a:lnTo>
                        <a:pt x="6236" y="506"/>
                      </a:lnTo>
                      <a:lnTo>
                        <a:pt x="6247" y="506"/>
                      </a:lnTo>
                      <a:lnTo>
                        <a:pt x="6258" y="509"/>
                      </a:lnTo>
                      <a:lnTo>
                        <a:pt x="6261" y="510"/>
                      </a:lnTo>
                      <a:lnTo>
                        <a:pt x="6261" y="515"/>
                      </a:lnTo>
                      <a:lnTo>
                        <a:pt x="6261" y="521"/>
                      </a:lnTo>
                      <a:lnTo>
                        <a:pt x="6258" y="523"/>
                      </a:lnTo>
                      <a:lnTo>
                        <a:pt x="6244" y="527"/>
                      </a:lnTo>
                      <a:lnTo>
                        <a:pt x="6230" y="527"/>
                      </a:lnTo>
                      <a:lnTo>
                        <a:pt x="6215" y="526"/>
                      </a:lnTo>
                      <a:lnTo>
                        <a:pt x="6202" y="527"/>
                      </a:lnTo>
                      <a:lnTo>
                        <a:pt x="6210" y="532"/>
                      </a:lnTo>
                      <a:lnTo>
                        <a:pt x="6226" y="541"/>
                      </a:lnTo>
                      <a:lnTo>
                        <a:pt x="6224" y="543"/>
                      </a:lnTo>
                      <a:lnTo>
                        <a:pt x="6224" y="545"/>
                      </a:lnTo>
                      <a:lnTo>
                        <a:pt x="6223" y="549"/>
                      </a:lnTo>
                      <a:lnTo>
                        <a:pt x="6221" y="550"/>
                      </a:lnTo>
                      <a:lnTo>
                        <a:pt x="6210" y="548"/>
                      </a:lnTo>
                      <a:lnTo>
                        <a:pt x="6199" y="543"/>
                      </a:lnTo>
                      <a:lnTo>
                        <a:pt x="6187" y="536"/>
                      </a:lnTo>
                      <a:lnTo>
                        <a:pt x="6174" y="532"/>
                      </a:lnTo>
                      <a:lnTo>
                        <a:pt x="6161" y="530"/>
                      </a:lnTo>
                      <a:lnTo>
                        <a:pt x="6147" y="530"/>
                      </a:lnTo>
                      <a:lnTo>
                        <a:pt x="6135" y="530"/>
                      </a:lnTo>
                      <a:lnTo>
                        <a:pt x="6123" y="527"/>
                      </a:lnTo>
                      <a:lnTo>
                        <a:pt x="6114" y="523"/>
                      </a:lnTo>
                      <a:lnTo>
                        <a:pt x="6105" y="518"/>
                      </a:lnTo>
                      <a:lnTo>
                        <a:pt x="6096" y="515"/>
                      </a:lnTo>
                      <a:lnTo>
                        <a:pt x="6086" y="514"/>
                      </a:lnTo>
                      <a:lnTo>
                        <a:pt x="6077" y="517"/>
                      </a:lnTo>
                      <a:lnTo>
                        <a:pt x="6064" y="523"/>
                      </a:lnTo>
                      <a:lnTo>
                        <a:pt x="6048" y="524"/>
                      </a:lnTo>
                      <a:lnTo>
                        <a:pt x="6033" y="524"/>
                      </a:lnTo>
                      <a:lnTo>
                        <a:pt x="6017" y="526"/>
                      </a:lnTo>
                      <a:lnTo>
                        <a:pt x="6003" y="527"/>
                      </a:lnTo>
                      <a:lnTo>
                        <a:pt x="6001" y="532"/>
                      </a:lnTo>
                      <a:lnTo>
                        <a:pt x="6001" y="539"/>
                      </a:lnTo>
                      <a:lnTo>
                        <a:pt x="6003" y="545"/>
                      </a:lnTo>
                      <a:lnTo>
                        <a:pt x="6003" y="550"/>
                      </a:lnTo>
                      <a:lnTo>
                        <a:pt x="5987" y="559"/>
                      </a:lnTo>
                      <a:lnTo>
                        <a:pt x="5970" y="568"/>
                      </a:lnTo>
                      <a:lnTo>
                        <a:pt x="5968" y="576"/>
                      </a:lnTo>
                      <a:lnTo>
                        <a:pt x="5968" y="583"/>
                      </a:lnTo>
                      <a:lnTo>
                        <a:pt x="5968" y="589"/>
                      </a:lnTo>
                      <a:lnTo>
                        <a:pt x="5970" y="597"/>
                      </a:lnTo>
                      <a:lnTo>
                        <a:pt x="5978" y="600"/>
                      </a:lnTo>
                      <a:lnTo>
                        <a:pt x="5985" y="601"/>
                      </a:lnTo>
                      <a:lnTo>
                        <a:pt x="5991" y="601"/>
                      </a:lnTo>
                      <a:lnTo>
                        <a:pt x="5999" y="601"/>
                      </a:lnTo>
                      <a:lnTo>
                        <a:pt x="6011" y="597"/>
                      </a:lnTo>
                      <a:lnTo>
                        <a:pt x="6021" y="592"/>
                      </a:lnTo>
                      <a:lnTo>
                        <a:pt x="6024" y="597"/>
                      </a:lnTo>
                      <a:lnTo>
                        <a:pt x="6026" y="601"/>
                      </a:lnTo>
                      <a:lnTo>
                        <a:pt x="6033" y="601"/>
                      </a:lnTo>
                      <a:lnTo>
                        <a:pt x="6040" y="598"/>
                      </a:lnTo>
                      <a:lnTo>
                        <a:pt x="6047" y="596"/>
                      </a:lnTo>
                      <a:lnTo>
                        <a:pt x="6053" y="592"/>
                      </a:lnTo>
                      <a:lnTo>
                        <a:pt x="6073" y="576"/>
                      </a:lnTo>
                      <a:lnTo>
                        <a:pt x="6091" y="559"/>
                      </a:lnTo>
                      <a:lnTo>
                        <a:pt x="6095" y="557"/>
                      </a:lnTo>
                      <a:lnTo>
                        <a:pt x="6097" y="557"/>
                      </a:lnTo>
                      <a:lnTo>
                        <a:pt x="6100" y="557"/>
                      </a:lnTo>
                      <a:lnTo>
                        <a:pt x="6100" y="559"/>
                      </a:lnTo>
                      <a:lnTo>
                        <a:pt x="6094" y="572"/>
                      </a:lnTo>
                      <a:lnTo>
                        <a:pt x="6086" y="583"/>
                      </a:lnTo>
                      <a:lnTo>
                        <a:pt x="6104" y="588"/>
                      </a:lnTo>
                      <a:lnTo>
                        <a:pt x="6114" y="592"/>
                      </a:lnTo>
                      <a:lnTo>
                        <a:pt x="6105" y="593"/>
                      </a:lnTo>
                      <a:lnTo>
                        <a:pt x="6096" y="593"/>
                      </a:lnTo>
                      <a:lnTo>
                        <a:pt x="6086" y="593"/>
                      </a:lnTo>
                      <a:lnTo>
                        <a:pt x="6077" y="597"/>
                      </a:lnTo>
                      <a:lnTo>
                        <a:pt x="6068" y="602"/>
                      </a:lnTo>
                      <a:lnTo>
                        <a:pt x="6060" y="610"/>
                      </a:lnTo>
                      <a:lnTo>
                        <a:pt x="6053" y="619"/>
                      </a:lnTo>
                      <a:lnTo>
                        <a:pt x="6049" y="629"/>
                      </a:lnTo>
                      <a:lnTo>
                        <a:pt x="6056" y="629"/>
                      </a:lnTo>
                      <a:lnTo>
                        <a:pt x="6064" y="629"/>
                      </a:lnTo>
                      <a:lnTo>
                        <a:pt x="6065" y="632"/>
                      </a:lnTo>
                      <a:lnTo>
                        <a:pt x="6065" y="636"/>
                      </a:lnTo>
                      <a:lnTo>
                        <a:pt x="6064" y="640"/>
                      </a:lnTo>
                      <a:lnTo>
                        <a:pt x="6064" y="642"/>
                      </a:lnTo>
                      <a:lnTo>
                        <a:pt x="6062" y="646"/>
                      </a:lnTo>
                      <a:lnTo>
                        <a:pt x="6061" y="650"/>
                      </a:lnTo>
                      <a:lnTo>
                        <a:pt x="6061" y="653"/>
                      </a:lnTo>
                      <a:lnTo>
                        <a:pt x="6064" y="657"/>
                      </a:lnTo>
                      <a:lnTo>
                        <a:pt x="6068" y="657"/>
                      </a:lnTo>
                      <a:lnTo>
                        <a:pt x="6073" y="657"/>
                      </a:lnTo>
                      <a:lnTo>
                        <a:pt x="6077" y="666"/>
                      </a:lnTo>
                      <a:lnTo>
                        <a:pt x="6082" y="671"/>
                      </a:lnTo>
                      <a:lnTo>
                        <a:pt x="6090" y="673"/>
                      </a:lnTo>
                      <a:lnTo>
                        <a:pt x="6097" y="675"/>
                      </a:lnTo>
                      <a:lnTo>
                        <a:pt x="6107" y="675"/>
                      </a:lnTo>
                      <a:lnTo>
                        <a:pt x="6114" y="675"/>
                      </a:lnTo>
                      <a:lnTo>
                        <a:pt x="6127" y="671"/>
                      </a:lnTo>
                      <a:lnTo>
                        <a:pt x="6139" y="666"/>
                      </a:lnTo>
                      <a:lnTo>
                        <a:pt x="6151" y="660"/>
                      </a:lnTo>
                      <a:lnTo>
                        <a:pt x="6161" y="657"/>
                      </a:lnTo>
                      <a:lnTo>
                        <a:pt x="6171" y="646"/>
                      </a:lnTo>
                      <a:lnTo>
                        <a:pt x="6182" y="633"/>
                      </a:lnTo>
                      <a:lnTo>
                        <a:pt x="6193" y="622"/>
                      </a:lnTo>
                      <a:lnTo>
                        <a:pt x="6206" y="610"/>
                      </a:lnTo>
                      <a:lnTo>
                        <a:pt x="6208" y="610"/>
                      </a:lnTo>
                      <a:lnTo>
                        <a:pt x="6212" y="609"/>
                      </a:lnTo>
                      <a:lnTo>
                        <a:pt x="6214" y="609"/>
                      </a:lnTo>
                      <a:lnTo>
                        <a:pt x="6215" y="610"/>
                      </a:lnTo>
                      <a:lnTo>
                        <a:pt x="6212" y="620"/>
                      </a:lnTo>
                      <a:lnTo>
                        <a:pt x="6204" y="628"/>
                      </a:lnTo>
                      <a:lnTo>
                        <a:pt x="6196" y="636"/>
                      </a:lnTo>
                      <a:lnTo>
                        <a:pt x="6188" y="642"/>
                      </a:lnTo>
                      <a:lnTo>
                        <a:pt x="6174" y="657"/>
                      </a:lnTo>
                      <a:lnTo>
                        <a:pt x="6161" y="671"/>
                      </a:lnTo>
                      <a:lnTo>
                        <a:pt x="6151" y="677"/>
                      </a:lnTo>
                      <a:lnTo>
                        <a:pt x="6138" y="685"/>
                      </a:lnTo>
                      <a:lnTo>
                        <a:pt x="6126" y="684"/>
                      </a:lnTo>
                      <a:lnTo>
                        <a:pt x="6114" y="683"/>
                      </a:lnTo>
                      <a:lnTo>
                        <a:pt x="6103" y="683"/>
                      </a:lnTo>
                      <a:lnTo>
                        <a:pt x="6091" y="685"/>
                      </a:lnTo>
                      <a:lnTo>
                        <a:pt x="6091" y="695"/>
                      </a:lnTo>
                      <a:lnTo>
                        <a:pt x="6091" y="698"/>
                      </a:lnTo>
                      <a:lnTo>
                        <a:pt x="6074" y="698"/>
                      </a:lnTo>
                      <a:lnTo>
                        <a:pt x="6057" y="694"/>
                      </a:lnTo>
                      <a:lnTo>
                        <a:pt x="6040" y="689"/>
                      </a:lnTo>
                      <a:lnTo>
                        <a:pt x="6026" y="680"/>
                      </a:lnTo>
                      <a:lnTo>
                        <a:pt x="6018" y="670"/>
                      </a:lnTo>
                      <a:lnTo>
                        <a:pt x="6012" y="657"/>
                      </a:lnTo>
                      <a:lnTo>
                        <a:pt x="6007" y="641"/>
                      </a:lnTo>
                      <a:lnTo>
                        <a:pt x="5999" y="629"/>
                      </a:lnTo>
                      <a:lnTo>
                        <a:pt x="5991" y="624"/>
                      </a:lnTo>
                      <a:lnTo>
                        <a:pt x="5982" y="623"/>
                      </a:lnTo>
                      <a:lnTo>
                        <a:pt x="5974" y="624"/>
                      </a:lnTo>
                      <a:lnTo>
                        <a:pt x="5966" y="624"/>
                      </a:lnTo>
                      <a:lnTo>
                        <a:pt x="5954" y="627"/>
                      </a:lnTo>
                      <a:lnTo>
                        <a:pt x="5941" y="629"/>
                      </a:lnTo>
                      <a:lnTo>
                        <a:pt x="5930" y="633"/>
                      </a:lnTo>
                      <a:lnTo>
                        <a:pt x="5920" y="638"/>
                      </a:lnTo>
                      <a:lnTo>
                        <a:pt x="5915" y="644"/>
                      </a:lnTo>
                      <a:lnTo>
                        <a:pt x="5915" y="650"/>
                      </a:lnTo>
                      <a:lnTo>
                        <a:pt x="5916" y="657"/>
                      </a:lnTo>
                      <a:lnTo>
                        <a:pt x="5920" y="662"/>
                      </a:lnTo>
                      <a:lnTo>
                        <a:pt x="5921" y="667"/>
                      </a:lnTo>
                      <a:lnTo>
                        <a:pt x="5925" y="670"/>
                      </a:lnTo>
                      <a:lnTo>
                        <a:pt x="5930" y="672"/>
                      </a:lnTo>
                      <a:lnTo>
                        <a:pt x="5934" y="675"/>
                      </a:lnTo>
                      <a:lnTo>
                        <a:pt x="5934" y="680"/>
                      </a:lnTo>
                      <a:lnTo>
                        <a:pt x="5934" y="684"/>
                      </a:lnTo>
                      <a:lnTo>
                        <a:pt x="5935" y="688"/>
                      </a:lnTo>
                      <a:lnTo>
                        <a:pt x="5938" y="689"/>
                      </a:lnTo>
                      <a:lnTo>
                        <a:pt x="5952" y="689"/>
                      </a:lnTo>
                      <a:lnTo>
                        <a:pt x="5961" y="689"/>
                      </a:lnTo>
                      <a:lnTo>
                        <a:pt x="5965" y="693"/>
                      </a:lnTo>
                      <a:lnTo>
                        <a:pt x="5969" y="697"/>
                      </a:lnTo>
                      <a:lnTo>
                        <a:pt x="5972" y="702"/>
                      </a:lnTo>
                      <a:lnTo>
                        <a:pt x="5970" y="707"/>
                      </a:lnTo>
                      <a:lnTo>
                        <a:pt x="5966" y="710"/>
                      </a:lnTo>
                      <a:lnTo>
                        <a:pt x="5961" y="710"/>
                      </a:lnTo>
                      <a:lnTo>
                        <a:pt x="5956" y="708"/>
                      </a:lnTo>
                      <a:lnTo>
                        <a:pt x="5952" y="707"/>
                      </a:lnTo>
                      <a:lnTo>
                        <a:pt x="5938" y="710"/>
                      </a:lnTo>
                      <a:lnTo>
                        <a:pt x="5925" y="710"/>
                      </a:lnTo>
                      <a:lnTo>
                        <a:pt x="5912" y="710"/>
                      </a:lnTo>
                      <a:lnTo>
                        <a:pt x="5902" y="712"/>
                      </a:lnTo>
                      <a:lnTo>
                        <a:pt x="5887" y="715"/>
                      </a:lnTo>
                      <a:lnTo>
                        <a:pt x="5878" y="717"/>
                      </a:lnTo>
                      <a:lnTo>
                        <a:pt x="5864" y="724"/>
                      </a:lnTo>
                      <a:lnTo>
                        <a:pt x="5849" y="729"/>
                      </a:lnTo>
                      <a:lnTo>
                        <a:pt x="5834" y="736"/>
                      </a:lnTo>
                      <a:lnTo>
                        <a:pt x="5823" y="745"/>
                      </a:lnTo>
                      <a:lnTo>
                        <a:pt x="5820" y="751"/>
                      </a:lnTo>
                      <a:lnTo>
                        <a:pt x="5819" y="759"/>
                      </a:lnTo>
                      <a:lnTo>
                        <a:pt x="5820" y="765"/>
                      </a:lnTo>
                      <a:lnTo>
                        <a:pt x="5823" y="773"/>
                      </a:lnTo>
                      <a:lnTo>
                        <a:pt x="5828" y="780"/>
                      </a:lnTo>
                      <a:lnTo>
                        <a:pt x="5836" y="787"/>
                      </a:lnTo>
                      <a:lnTo>
                        <a:pt x="5845" y="794"/>
                      </a:lnTo>
                      <a:lnTo>
                        <a:pt x="5855" y="795"/>
                      </a:lnTo>
                      <a:lnTo>
                        <a:pt x="5858" y="784"/>
                      </a:lnTo>
                      <a:lnTo>
                        <a:pt x="5860" y="773"/>
                      </a:lnTo>
                      <a:lnTo>
                        <a:pt x="5864" y="780"/>
                      </a:lnTo>
                      <a:lnTo>
                        <a:pt x="5864" y="789"/>
                      </a:lnTo>
                      <a:lnTo>
                        <a:pt x="5863" y="797"/>
                      </a:lnTo>
                      <a:lnTo>
                        <a:pt x="5864" y="795"/>
                      </a:lnTo>
                      <a:lnTo>
                        <a:pt x="5869" y="778"/>
                      </a:lnTo>
                      <a:lnTo>
                        <a:pt x="5873" y="759"/>
                      </a:lnTo>
                      <a:lnTo>
                        <a:pt x="5876" y="762"/>
                      </a:lnTo>
                      <a:lnTo>
                        <a:pt x="5878" y="768"/>
                      </a:lnTo>
                      <a:lnTo>
                        <a:pt x="5878" y="784"/>
                      </a:lnTo>
                      <a:lnTo>
                        <a:pt x="5878" y="800"/>
                      </a:lnTo>
                      <a:lnTo>
                        <a:pt x="5881" y="803"/>
                      </a:lnTo>
                      <a:lnTo>
                        <a:pt x="5886" y="804"/>
                      </a:lnTo>
                      <a:lnTo>
                        <a:pt x="5891" y="803"/>
                      </a:lnTo>
                      <a:lnTo>
                        <a:pt x="5896" y="800"/>
                      </a:lnTo>
                      <a:lnTo>
                        <a:pt x="5904" y="795"/>
                      </a:lnTo>
                      <a:lnTo>
                        <a:pt x="5911" y="790"/>
                      </a:lnTo>
                      <a:lnTo>
                        <a:pt x="5917" y="784"/>
                      </a:lnTo>
                      <a:lnTo>
                        <a:pt x="5925" y="782"/>
                      </a:lnTo>
                      <a:lnTo>
                        <a:pt x="5935" y="791"/>
                      </a:lnTo>
                      <a:lnTo>
                        <a:pt x="5943" y="800"/>
                      </a:lnTo>
                      <a:lnTo>
                        <a:pt x="5959" y="791"/>
                      </a:lnTo>
                      <a:lnTo>
                        <a:pt x="5970" y="782"/>
                      </a:lnTo>
                      <a:lnTo>
                        <a:pt x="5970" y="790"/>
                      </a:lnTo>
                      <a:lnTo>
                        <a:pt x="5970" y="800"/>
                      </a:lnTo>
                      <a:lnTo>
                        <a:pt x="5978" y="802"/>
                      </a:lnTo>
                      <a:lnTo>
                        <a:pt x="5987" y="802"/>
                      </a:lnTo>
                      <a:lnTo>
                        <a:pt x="5995" y="800"/>
                      </a:lnTo>
                      <a:lnTo>
                        <a:pt x="6003" y="800"/>
                      </a:lnTo>
                      <a:lnTo>
                        <a:pt x="6008" y="809"/>
                      </a:lnTo>
                      <a:lnTo>
                        <a:pt x="6012" y="815"/>
                      </a:lnTo>
                      <a:lnTo>
                        <a:pt x="6022" y="815"/>
                      </a:lnTo>
                      <a:lnTo>
                        <a:pt x="6033" y="813"/>
                      </a:lnTo>
                      <a:lnTo>
                        <a:pt x="6043" y="812"/>
                      </a:lnTo>
                      <a:lnTo>
                        <a:pt x="6053" y="809"/>
                      </a:lnTo>
                      <a:lnTo>
                        <a:pt x="6048" y="804"/>
                      </a:lnTo>
                      <a:lnTo>
                        <a:pt x="6040" y="800"/>
                      </a:lnTo>
                      <a:lnTo>
                        <a:pt x="6038" y="797"/>
                      </a:lnTo>
                      <a:lnTo>
                        <a:pt x="6037" y="791"/>
                      </a:lnTo>
                      <a:lnTo>
                        <a:pt x="6038" y="786"/>
                      </a:lnTo>
                      <a:lnTo>
                        <a:pt x="6040" y="782"/>
                      </a:lnTo>
                      <a:lnTo>
                        <a:pt x="6044" y="786"/>
                      </a:lnTo>
                      <a:lnTo>
                        <a:pt x="6049" y="791"/>
                      </a:lnTo>
                      <a:lnTo>
                        <a:pt x="6068" y="786"/>
                      </a:lnTo>
                      <a:lnTo>
                        <a:pt x="6086" y="782"/>
                      </a:lnTo>
                      <a:lnTo>
                        <a:pt x="6091" y="786"/>
                      </a:lnTo>
                      <a:lnTo>
                        <a:pt x="6096" y="791"/>
                      </a:lnTo>
                      <a:lnTo>
                        <a:pt x="6107" y="794"/>
                      </a:lnTo>
                      <a:lnTo>
                        <a:pt x="6117" y="797"/>
                      </a:lnTo>
                      <a:lnTo>
                        <a:pt x="6127" y="795"/>
                      </a:lnTo>
                      <a:lnTo>
                        <a:pt x="6138" y="791"/>
                      </a:lnTo>
                      <a:lnTo>
                        <a:pt x="6138" y="777"/>
                      </a:lnTo>
                      <a:lnTo>
                        <a:pt x="6138" y="759"/>
                      </a:lnTo>
                      <a:lnTo>
                        <a:pt x="6140" y="759"/>
                      </a:lnTo>
                      <a:lnTo>
                        <a:pt x="6144" y="759"/>
                      </a:lnTo>
                      <a:lnTo>
                        <a:pt x="6145" y="760"/>
                      </a:lnTo>
                      <a:lnTo>
                        <a:pt x="6147" y="763"/>
                      </a:lnTo>
                      <a:lnTo>
                        <a:pt x="6149" y="782"/>
                      </a:lnTo>
                      <a:lnTo>
                        <a:pt x="6151" y="800"/>
                      </a:lnTo>
                      <a:lnTo>
                        <a:pt x="6156" y="802"/>
                      </a:lnTo>
                      <a:lnTo>
                        <a:pt x="6162" y="802"/>
                      </a:lnTo>
                      <a:lnTo>
                        <a:pt x="6169" y="800"/>
                      </a:lnTo>
                      <a:lnTo>
                        <a:pt x="6174" y="800"/>
                      </a:lnTo>
                      <a:lnTo>
                        <a:pt x="6182" y="797"/>
                      </a:lnTo>
                      <a:lnTo>
                        <a:pt x="6187" y="790"/>
                      </a:lnTo>
                      <a:lnTo>
                        <a:pt x="6191" y="784"/>
                      </a:lnTo>
                      <a:lnTo>
                        <a:pt x="6193" y="777"/>
                      </a:lnTo>
                      <a:lnTo>
                        <a:pt x="6188" y="773"/>
                      </a:lnTo>
                      <a:lnTo>
                        <a:pt x="6179" y="768"/>
                      </a:lnTo>
                      <a:lnTo>
                        <a:pt x="6178" y="764"/>
                      </a:lnTo>
                      <a:lnTo>
                        <a:pt x="6177" y="759"/>
                      </a:lnTo>
                      <a:lnTo>
                        <a:pt x="6177" y="755"/>
                      </a:lnTo>
                      <a:lnTo>
                        <a:pt x="6179" y="754"/>
                      </a:lnTo>
                      <a:lnTo>
                        <a:pt x="6187" y="755"/>
                      </a:lnTo>
                      <a:lnTo>
                        <a:pt x="6195" y="758"/>
                      </a:lnTo>
                      <a:lnTo>
                        <a:pt x="6201" y="762"/>
                      </a:lnTo>
                      <a:lnTo>
                        <a:pt x="6206" y="768"/>
                      </a:lnTo>
                      <a:lnTo>
                        <a:pt x="6204" y="780"/>
                      </a:lnTo>
                      <a:lnTo>
                        <a:pt x="6202" y="791"/>
                      </a:lnTo>
                      <a:lnTo>
                        <a:pt x="6210" y="795"/>
                      </a:lnTo>
                      <a:lnTo>
                        <a:pt x="6218" y="794"/>
                      </a:lnTo>
                      <a:lnTo>
                        <a:pt x="6227" y="793"/>
                      </a:lnTo>
                      <a:lnTo>
                        <a:pt x="6235" y="791"/>
                      </a:lnTo>
                      <a:lnTo>
                        <a:pt x="6239" y="791"/>
                      </a:lnTo>
                      <a:lnTo>
                        <a:pt x="6243" y="791"/>
                      </a:lnTo>
                      <a:lnTo>
                        <a:pt x="6247" y="793"/>
                      </a:lnTo>
                      <a:lnTo>
                        <a:pt x="6248" y="795"/>
                      </a:lnTo>
                      <a:lnTo>
                        <a:pt x="6245" y="800"/>
                      </a:lnTo>
                      <a:lnTo>
                        <a:pt x="6237" y="807"/>
                      </a:lnTo>
                      <a:lnTo>
                        <a:pt x="6232" y="813"/>
                      </a:lnTo>
                      <a:lnTo>
                        <a:pt x="6235" y="819"/>
                      </a:lnTo>
                      <a:lnTo>
                        <a:pt x="6244" y="820"/>
                      </a:lnTo>
                      <a:lnTo>
                        <a:pt x="6253" y="816"/>
                      </a:lnTo>
                      <a:lnTo>
                        <a:pt x="6262" y="812"/>
                      </a:lnTo>
                      <a:lnTo>
                        <a:pt x="6271" y="809"/>
                      </a:lnTo>
                      <a:lnTo>
                        <a:pt x="6283" y="807"/>
                      </a:lnTo>
                      <a:lnTo>
                        <a:pt x="6295" y="804"/>
                      </a:lnTo>
                      <a:lnTo>
                        <a:pt x="6306" y="803"/>
                      </a:lnTo>
                      <a:lnTo>
                        <a:pt x="6318" y="800"/>
                      </a:lnTo>
                      <a:lnTo>
                        <a:pt x="6332" y="791"/>
                      </a:lnTo>
                      <a:lnTo>
                        <a:pt x="6345" y="782"/>
                      </a:lnTo>
                      <a:lnTo>
                        <a:pt x="6354" y="793"/>
                      </a:lnTo>
                      <a:lnTo>
                        <a:pt x="6359" y="800"/>
                      </a:lnTo>
                      <a:lnTo>
                        <a:pt x="6372" y="795"/>
                      </a:lnTo>
                      <a:lnTo>
                        <a:pt x="6384" y="785"/>
                      </a:lnTo>
                      <a:lnTo>
                        <a:pt x="6393" y="775"/>
                      </a:lnTo>
                      <a:lnTo>
                        <a:pt x="6401" y="763"/>
                      </a:lnTo>
                      <a:lnTo>
                        <a:pt x="6405" y="751"/>
                      </a:lnTo>
                      <a:lnTo>
                        <a:pt x="6406" y="740"/>
                      </a:lnTo>
                      <a:lnTo>
                        <a:pt x="6406" y="730"/>
                      </a:lnTo>
                      <a:lnTo>
                        <a:pt x="6401" y="727"/>
                      </a:lnTo>
                      <a:lnTo>
                        <a:pt x="6389" y="728"/>
                      </a:lnTo>
                      <a:lnTo>
                        <a:pt x="6377" y="737"/>
                      </a:lnTo>
                      <a:lnTo>
                        <a:pt x="6367" y="747"/>
                      </a:lnTo>
                      <a:lnTo>
                        <a:pt x="6355" y="754"/>
                      </a:lnTo>
                      <a:lnTo>
                        <a:pt x="6349" y="752"/>
                      </a:lnTo>
                      <a:lnTo>
                        <a:pt x="6344" y="746"/>
                      </a:lnTo>
                      <a:lnTo>
                        <a:pt x="6341" y="741"/>
                      </a:lnTo>
                      <a:lnTo>
                        <a:pt x="6341" y="736"/>
                      </a:lnTo>
                      <a:lnTo>
                        <a:pt x="6348" y="723"/>
                      </a:lnTo>
                      <a:lnTo>
                        <a:pt x="6350" y="712"/>
                      </a:lnTo>
                      <a:lnTo>
                        <a:pt x="6345" y="706"/>
                      </a:lnTo>
                      <a:lnTo>
                        <a:pt x="6339" y="702"/>
                      </a:lnTo>
                      <a:lnTo>
                        <a:pt x="6330" y="699"/>
                      </a:lnTo>
                      <a:lnTo>
                        <a:pt x="6323" y="698"/>
                      </a:lnTo>
                      <a:lnTo>
                        <a:pt x="6311" y="703"/>
                      </a:lnTo>
                      <a:lnTo>
                        <a:pt x="6300" y="707"/>
                      </a:lnTo>
                      <a:lnTo>
                        <a:pt x="6300" y="706"/>
                      </a:lnTo>
                      <a:lnTo>
                        <a:pt x="6301" y="703"/>
                      </a:lnTo>
                      <a:lnTo>
                        <a:pt x="6301" y="701"/>
                      </a:lnTo>
                      <a:lnTo>
                        <a:pt x="6300" y="698"/>
                      </a:lnTo>
                      <a:lnTo>
                        <a:pt x="6289" y="695"/>
                      </a:lnTo>
                      <a:lnTo>
                        <a:pt x="6279" y="693"/>
                      </a:lnTo>
                      <a:lnTo>
                        <a:pt x="6269" y="692"/>
                      </a:lnTo>
                      <a:lnTo>
                        <a:pt x="6258" y="694"/>
                      </a:lnTo>
                      <a:lnTo>
                        <a:pt x="6239" y="703"/>
                      </a:lnTo>
                      <a:lnTo>
                        <a:pt x="6221" y="712"/>
                      </a:lnTo>
                      <a:lnTo>
                        <a:pt x="6215" y="710"/>
                      </a:lnTo>
                      <a:lnTo>
                        <a:pt x="6213" y="705"/>
                      </a:lnTo>
                      <a:lnTo>
                        <a:pt x="6213" y="699"/>
                      </a:lnTo>
                      <a:lnTo>
                        <a:pt x="6215" y="694"/>
                      </a:lnTo>
                      <a:lnTo>
                        <a:pt x="6228" y="689"/>
                      </a:lnTo>
                      <a:lnTo>
                        <a:pt x="6244" y="685"/>
                      </a:lnTo>
                      <a:lnTo>
                        <a:pt x="6241" y="685"/>
                      </a:lnTo>
                      <a:lnTo>
                        <a:pt x="6236" y="684"/>
                      </a:lnTo>
                      <a:lnTo>
                        <a:pt x="6232" y="683"/>
                      </a:lnTo>
                      <a:lnTo>
                        <a:pt x="6230" y="680"/>
                      </a:lnTo>
                      <a:lnTo>
                        <a:pt x="6227" y="675"/>
                      </a:lnTo>
                      <a:lnTo>
                        <a:pt x="6227" y="667"/>
                      </a:lnTo>
                      <a:lnTo>
                        <a:pt x="6230" y="660"/>
                      </a:lnTo>
                      <a:lnTo>
                        <a:pt x="6235" y="657"/>
                      </a:lnTo>
                      <a:lnTo>
                        <a:pt x="6247" y="667"/>
                      </a:lnTo>
                      <a:lnTo>
                        <a:pt x="6258" y="680"/>
                      </a:lnTo>
                      <a:lnTo>
                        <a:pt x="6269" y="684"/>
                      </a:lnTo>
                      <a:lnTo>
                        <a:pt x="6280" y="686"/>
                      </a:lnTo>
                      <a:lnTo>
                        <a:pt x="6293" y="689"/>
                      </a:lnTo>
                      <a:lnTo>
                        <a:pt x="6304" y="689"/>
                      </a:lnTo>
                      <a:lnTo>
                        <a:pt x="6318" y="692"/>
                      </a:lnTo>
                      <a:lnTo>
                        <a:pt x="6332" y="693"/>
                      </a:lnTo>
                      <a:lnTo>
                        <a:pt x="6345" y="694"/>
                      </a:lnTo>
                      <a:lnTo>
                        <a:pt x="6359" y="694"/>
                      </a:lnTo>
                      <a:lnTo>
                        <a:pt x="6374" y="690"/>
                      </a:lnTo>
                      <a:lnTo>
                        <a:pt x="6389" y="686"/>
                      </a:lnTo>
                      <a:lnTo>
                        <a:pt x="6403" y="680"/>
                      </a:lnTo>
                      <a:lnTo>
                        <a:pt x="6415" y="671"/>
                      </a:lnTo>
                      <a:lnTo>
                        <a:pt x="6412" y="660"/>
                      </a:lnTo>
                      <a:lnTo>
                        <a:pt x="6406" y="648"/>
                      </a:lnTo>
                      <a:lnTo>
                        <a:pt x="6410" y="640"/>
                      </a:lnTo>
                      <a:lnTo>
                        <a:pt x="6415" y="629"/>
                      </a:lnTo>
                      <a:lnTo>
                        <a:pt x="6422" y="620"/>
                      </a:lnTo>
                      <a:lnTo>
                        <a:pt x="6429" y="615"/>
                      </a:lnTo>
                      <a:lnTo>
                        <a:pt x="6442" y="614"/>
                      </a:lnTo>
                      <a:lnTo>
                        <a:pt x="6457" y="615"/>
                      </a:lnTo>
                      <a:lnTo>
                        <a:pt x="6468" y="619"/>
                      </a:lnTo>
                      <a:lnTo>
                        <a:pt x="6480" y="620"/>
                      </a:lnTo>
                      <a:lnTo>
                        <a:pt x="6493" y="615"/>
                      </a:lnTo>
                      <a:lnTo>
                        <a:pt x="6507" y="610"/>
                      </a:lnTo>
                      <a:lnTo>
                        <a:pt x="6519" y="615"/>
                      </a:lnTo>
                      <a:lnTo>
                        <a:pt x="6527" y="620"/>
                      </a:lnTo>
                      <a:lnTo>
                        <a:pt x="6541" y="609"/>
                      </a:lnTo>
                      <a:lnTo>
                        <a:pt x="6556" y="598"/>
                      </a:lnTo>
                      <a:lnTo>
                        <a:pt x="6568" y="584"/>
                      </a:lnTo>
                      <a:lnTo>
                        <a:pt x="6572" y="568"/>
                      </a:lnTo>
                      <a:lnTo>
                        <a:pt x="6559" y="559"/>
                      </a:lnTo>
                      <a:lnTo>
                        <a:pt x="6537" y="557"/>
                      </a:lnTo>
                      <a:lnTo>
                        <a:pt x="6519" y="554"/>
                      </a:lnTo>
                      <a:lnTo>
                        <a:pt x="6516" y="545"/>
                      </a:lnTo>
                      <a:lnTo>
                        <a:pt x="6530" y="540"/>
                      </a:lnTo>
                      <a:lnTo>
                        <a:pt x="6550" y="544"/>
                      </a:lnTo>
                      <a:lnTo>
                        <a:pt x="6569" y="549"/>
                      </a:lnTo>
                      <a:lnTo>
                        <a:pt x="6586" y="545"/>
                      </a:lnTo>
                      <a:lnTo>
                        <a:pt x="6595" y="540"/>
                      </a:lnTo>
                      <a:lnTo>
                        <a:pt x="6602" y="531"/>
                      </a:lnTo>
                      <a:lnTo>
                        <a:pt x="6603" y="522"/>
                      </a:lnTo>
                      <a:lnTo>
                        <a:pt x="6600" y="514"/>
                      </a:lnTo>
                      <a:lnTo>
                        <a:pt x="6590" y="508"/>
                      </a:lnTo>
                      <a:lnTo>
                        <a:pt x="6578" y="508"/>
                      </a:lnTo>
                      <a:lnTo>
                        <a:pt x="6564" y="509"/>
                      </a:lnTo>
                      <a:lnTo>
                        <a:pt x="6549" y="509"/>
                      </a:lnTo>
                      <a:lnTo>
                        <a:pt x="6550" y="505"/>
                      </a:lnTo>
                      <a:lnTo>
                        <a:pt x="6551" y="500"/>
                      </a:lnTo>
                      <a:lnTo>
                        <a:pt x="6551" y="496"/>
                      </a:lnTo>
                      <a:lnTo>
                        <a:pt x="6549" y="495"/>
                      </a:lnTo>
                      <a:lnTo>
                        <a:pt x="6534" y="493"/>
                      </a:lnTo>
                      <a:lnTo>
                        <a:pt x="6519" y="495"/>
                      </a:lnTo>
                      <a:lnTo>
                        <a:pt x="6503" y="496"/>
                      </a:lnTo>
                      <a:lnTo>
                        <a:pt x="6489" y="495"/>
                      </a:lnTo>
                      <a:lnTo>
                        <a:pt x="6483" y="495"/>
                      </a:lnTo>
                      <a:lnTo>
                        <a:pt x="6477" y="492"/>
                      </a:lnTo>
                      <a:lnTo>
                        <a:pt x="6473" y="491"/>
                      </a:lnTo>
                      <a:lnTo>
                        <a:pt x="6475" y="491"/>
                      </a:lnTo>
                      <a:lnTo>
                        <a:pt x="6492" y="489"/>
                      </a:lnTo>
                      <a:lnTo>
                        <a:pt x="6510" y="491"/>
                      </a:lnTo>
                      <a:lnTo>
                        <a:pt x="6524" y="489"/>
                      </a:lnTo>
                      <a:lnTo>
                        <a:pt x="6530" y="480"/>
                      </a:lnTo>
                      <a:lnTo>
                        <a:pt x="6527" y="473"/>
                      </a:lnTo>
                      <a:lnTo>
                        <a:pt x="6511" y="473"/>
                      </a:lnTo>
                      <a:lnTo>
                        <a:pt x="6493" y="474"/>
                      </a:lnTo>
                      <a:lnTo>
                        <a:pt x="6475" y="471"/>
                      </a:lnTo>
                      <a:lnTo>
                        <a:pt x="6476" y="470"/>
                      </a:lnTo>
                      <a:lnTo>
                        <a:pt x="6488" y="470"/>
                      </a:lnTo>
                      <a:lnTo>
                        <a:pt x="6503" y="471"/>
                      </a:lnTo>
                      <a:lnTo>
                        <a:pt x="6516" y="471"/>
                      </a:lnTo>
                      <a:lnTo>
                        <a:pt x="6528" y="473"/>
                      </a:lnTo>
                      <a:lnTo>
                        <a:pt x="6540" y="475"/>
                      </a:lnTo>
                      <a:lnTo>
                        <a:pt x="6553" y="478"/>
                      </a:lnTo>
                      <a:lnTo>
                        <a:pt x="6563" y="480"/>
                      </a:lnTo>
                      <a:lnTo>
                        <a:pt x="6580" y="486"/>
                      </a:lnTo>
                      <a:lnTo>
                        <a:pt x="6595" y="491"/>
                      </a:lnTo>
                      <a:lnTo>
                        <a:pt x="6610" y="495"/>
                      </a:lnTo>
                      <a:lnTo>
                        <a:pt x="6623" y="495"/>
                      </a:lnTo>
                      <a:lnTo>
                        <a:pt x="6626" y="488"/>
                      </a:lnTo>
                      <a:lnTo>
                        <a:pt x="6625" y="479"/>
                      </a:lnTo>
                      <a:lnTo>
                        <a:pt x="6620" y="471"/>
                      </a:lnTo>
                      <a:lnTo>
                        <a:pt x="6613" y="467"/>
                      </a:lnTo>
                      <a:lnTo>
                        <a:pt x="6595" y="464"/>
                      </a:lnTo>
                      <a:lnTo>
                        <a:pt x="6573" y="465"/>
                      </a:lnTo>
                      <a:lnTo>
                        <a:pt x="6553" y="466"/>
                      </a:lnTo>
                      <a:lnTo>
                        <a:pt x="6530" y="462"/>
                      </a:lnTo>
                      <a:lnTo>
                        <a:pt x="6527" y="460"/>
                      </a:lnTo>
                      <a:lnTo>
                        <a:pt x="6525" y="453"/>
                      </a:lnTo>
                      <a:lnTo>
                        <a:pt x="6528" y="447"/>
                      </a:lnTo>
                      <a:lnTo>
                        <a:pt x="6530" y="444"/>
                      </a:lnTo>
                      <a:lnTo>
                        <a:pt x="6538" y="441"/>
                      </a:lnTo>
                      <a:lnTo>
                        <a:pt x="6547" y="443"/>
                      </a:lnTo>
                      <a:lnTo>
                        <a:pt x="6558" y="443"/>
                      </a:lnTo>
                      <a:lnTo>
                        <a:pt x="6568" y="444"/>
                      </a:lnTo>
                      <a:lnTo>
                        <a:pt x="6581" y="444"/>
                      </a:lnTo>
                      <a:lnTo>
                        <a:pt x="6595" y="444"/>
                      </a:lnTo>
                      <a:lnTo>
                        <a:pt x="6610" y="444"/>
                      </a:lnTo>
                      <a:lnTo>
                        <a:pt x="6623" y="444"/>
                      </a:lnTo>
                      <a:lnTo>
                        <a:pt x="6634" y="444"/>
                      </a:lnTo>
                      <a:lnTo>
                        <a:pt x="6646" y="443"/>
                      </a:lnTo>
                      <a:lnTo>
                        <a:pt x="6659" y="441"/>
                      </a:lnTo>
                      <a:lnTo>
                        <a:pt x="6669" y="439"/>
                      </a:lnTo>
                      <a:lnTo>
                        <a:pt x="6674" y="434"/>
                      </a:lnTo>
                      <a:lnTo>
                        <a:pt x="6674" y="426"/>
                      </a:lnTo>
                      <a:lnTo>
                        <a:pt x="6673" y="419"/>
                      </a:lnTo>
                      <a:lnTo>
                        <a:pt x="6669" y="416"/>
                      </a:lnTo>
                      <a:lnTo>
                        <a:pt x="6655" y="413"/>
                      </a:lnTo>
                      <a:lnTo>
                        <a:pt x="6639" y="414"/>
                      </a:lnTo>
                      <a:lnTo>
                        <a:pt x="6624" y="414"/>
                      </a:lnTo>
                      <a:lnTo>
                        <a:pt x="6610" y="412"/>
                      </a:lnTo>
                      <a:lnTo>
                        <a:pt x="6607" y="407"/>
                      </a:lnTo>
                      <a:lnTo>
                        <a:pt x="6612" y="400"/>
                      </a:lnTo>
                      <a:lnTo>
                        <a:pt x="6620" y="395"/>
                      </a:lnTo>
                      <a:lnTo>
                        <a:pt x="6628" y="394"/>
                      </a:lnTo>
                      <a:lnTo>
                        <a:pt x="6642" y="392"/>
                      </a:lnTo>
                      <a:lnTo>
                        <a:pt x="6655" y="395"/>
                      </a:lnTo>
                      <a:lnTo>
                        <a:pt x="6669" y="400"/>
                      </a:lnTo>
                      <a:lnTo>
                        <a:pt x="6683" y="407"/>
                      </a:lnTo>
                      <a:lnTo>
                        <a:pt x="6693" y="413"/>
                      </a:lnTo>
                      <a:lnTo>
                        <a:pt x="6702" y="421"/>
                      </a:lnTo>
                      <a:lnTo>
                        <a:pt x="6711" y="427"/>
                      </a:lnTo>
                      <a:lnTo>
                        <a:pt x="6720" y="430"/>
                      </a:lnTo>
                      <a:lnTo>
                        <a:pt x="6741" y="429"/>
                      </a:lnTo>
                      <a:lnTo>
                        <a:pt x="6759" y="425"/>
                      </a:lnTo>
                      <a:lnTo>
                        <a:pt x="6776" y="418"/>
                      </a:lnTo>
                      <a:lnTo>
                        <a:pt x="6790" y="412"/>
                      </a:lnTo>
                      <a:lnTo>
                        <a:pt x="6798" y="407"/>
                      </a:lnTo>
                      <a:lnTo>
                        <a:pt x="6805" y="399"/>
                      </a:lnTo>
                      <a:lnTo>
                        <a:pt x="6811" y="391"/>
                      </a:lnTo>
                      <a:lnTo>
                        <a:pt x="6808" y="383"/>
                      </a:lnTo>
                      <a:lnTo>
                        <a:pt x="6799" y="379"/>
                      </a:lnTo>
                      <a:lnTo>
                        <a:pt x="6787" y="379"/>
                      </a:lnTo>
                      <a:lnTo>
                        <a:pt x="6774" y="381"/>
                      </a:lnTo>
                      <a:lnTo>
                        <a:pt x="6761" y="379"/>
                      </a:lnTo>
                      <a:lnTo>
                        <a:pt x="6761" y="370"/>
                      </a:lnTo>
                      <a:lnTo>
                        <a:pt x="6783" y="369"/>
                      </a:lnTo>
                      <a:lnTo>
                        <a:pt x="6805" y="372"/>
                      </a:lnTo>
                      <a:lnTo>
                        <a:pt x="6826" y="372"/>
                      </a:lnTo>
                      <a:lnTo>
                        <a:pt x="6846" y="365"/>
                      </a:lnTo>
                      <a:lnTo>
                        <a:pt x="6846" y="359"/>
                      </a:lnTo>
                      <a:lnTo>
                        <a:pt x="6834" y="351"/>
                      </a:lnTo>
                      <a:lnTo>
                        <a:pt x="6822" y="344"/>
                      </a:lnTo>
                      <a:lnTo>
                        <a:pt x="6822" y="338"/>
                      </a:lnTo>
                      <a:lnTo>
                        <a:pt x="6833" y="338"/>
                      </a:lnTo>
                      <a:lnTo>
                        <a:pt x="6843" y="343"/>
                      </a:lnTo>
                      <a:lnTo>
                        <a:pt x="6855" y="348"/>
                      </a:lnTo>
                      <a:lnTo>
                        <a:pt x="6869" y="351"/>
                      </a:lnTo>
                      <a:lnTo>
                        <a:pt x="6878" y="350"/>
                      </a:lnTo>
                      <a:lnTo>
                        <a:pt x="6887" y="343"/>
                      </a:lnTo>
                      <a:lnTo>
                        <a:pt x="6896" y="335"/>
                      </a:lnTo>
                      <a:lnTo>
                        <a:pt x="6905" y="329"/>
                      </a:lnTo>
                      <a:lnTo>
                        <a:pt x="6930" y="317"/>
                      </a:lnTo>
                      <a:lnTo>
                        <a:pt x="6954" y="304"/>
                      </a:lnTo>
                      <a:lnTo>
                        <a:pt x="6978" y="291"/>
                      </a:lnTo>
                      <a:lnTo>
                        <a:pt x="7002" y="277"/>
                      </a:lnTo>
                      <a:lnTo>
                        <a:pt x="7019" y="267"/>
                      </a:lnTo>
                      <a:lnTo>
                        <a:pt x="7037" y="258"/>
                      </a:lnTo>
                      <a:lnTo>
                        <a:pt x="7054" y="248"/>
                      </a:lnTo>
                      <a:lnTo>
                        <a:pt x="7072" y="241"/>
                      </a:lnTo>
                      <a:lnTo>
                        <a:pt x="7083" y="237"/>
                      </a:lnTo>
                      <a:lnTo>
                        <a:pt x="7093" y="235"/>
                      </a:lnTo>
                      <a:lnTo>
                        <a:pt x="7104" y="234"/>
                      </a:lnTo>
                      <a:lnTo>
                        <a:pt x="7114" y="232"/>
                      </a:lnTo>
                      <a:lnTo>
                        <a:pt x="7124" y="226"/>
                      </a:lnTo>
                      <a:lnTo>
                        <a:pt x="7133" y="221"/>
                      </a:lnTo>
                      <a:lnTo>
                        <a:pt x="7141" y="215"/>
                      </a:lnTo>
                      <a:lnTo>
                        <a:pt x="7146" y="208"/>
                      </a:lnTo>
                      <a:lnTo>
                        <a:pt x="7145" y="204"/>
                      </a:lnTo>
                      <a:lnTo>
                        <a:pt x="7140" y="204"/>
                      </a:lnTo>
                      <a:lnTo>
                        <a:pt x="7133" y="207"/>
                      </a:lnTo>
                      <a:lnTo>
                        <a:pt x="7127" y="208"/>
                      </a:lnTo>
                      <a:lnTo>
                        <a:pt x="7110" y="208"/>
                      </a:lnTo>
                      <a:lnTo>
                        <a:pt x="7096" y="208"/>
                      </a:lnTo>
                      <a:lnTo>
                        <a:pt x="7074" y="212"/>
                      </a:lnTo>
                      <a:lnTo>
                        <a:pt x="7053" y="217"/>
                      </a:lnTo>
                      <a:lnTo>
                        <a:pt x="7032" y="223"/>
                      </a:lnTo>
                      <a:lnTo>
                        <a:pt x="7011" y="226"/>
                      </a:lnTo>
                      <a:lnTo>
                        <a:pt x="6984" y="233"/>
                      </a:lnTo>
                      <a:lnTo>
                        <a:pt x="6956" y="237"/>
                      </a:lnTo>
                      <a:lnTo>
                        <a:pt x="6926" y="241"/>
                      </a:lnTo>
                      <a:lnTo>
                        <a:pt x="6896" y="245"/>
                      </a:lnTo>
                      <a:lnTo>
                        <a:pt x="6895" y="243"/>
                      </a:lnTo>
                      <a:lnTo>
                        <a:pt x="6897" y="239"/>
                      </a:lnTo>
                      <a:lnTo>
                        <a:pt x="6904" y="235"/>
                      </a:lnTo>
                      <a:lnTo>
                        <a:pt x="6910" y="232"/>
                      </a:lnTo>
                      <a:lnTo>
                        <a:pt x="6945" y="221"/>
                      </a:lnTo>
                      <a:lnTo>
                        <a:pt x="6982" y="213"/>
                      </a:lnTo>
                      <a:lnTo>
                        <a:pt x="7019" y="206"/>
                      </a:lnTo>
                      <a:lnTo>
                        <a:pt x="7058" y="198"/>
                      </a:lnTo>
                      <a:lnTo>
                        <a:pt x="7079" y="193"/>
                      </a:lnTo>
                      <a:lnTo>
                        <a:pt x="7100" y="188"/>
                      </a:lnTo>
                      <a:lnTo>
                        <a:pt x="7119" y="184"/>
                      </a:lnTo>
                      <a:lnTo>
                        <a:pt x="7137" y="180"/>
                      </a:lnTo>
                      <a:lnTo>
                        <a:pt x="7151" y="177"/>
                      </a:lnTo>
                      <a:lnTo>
                        <a:pt x="7166" y="176"/>
                      </a:lnTo>
                      <a:lnTo>
                        <a:pt x="7180" y="173"/>
                      </a:lnTo>
                      <a:lnTo>
                        <a:pt x="7192" y="171"/>
                      </a:lnTo>
                      <a:lnTo>
                        <a:pt x="7209" y="164"/>
                      </a:lnTo>
                      <a:lnTo>
                        <a:pt x="7224" y="156"/>
                      </a:lnTo>
                      <a:lnTo>
                        <a:pt x="7238" y="150"/>
                      </a:lnTo>
                      <a:lnTo>
                        <a:pt x="7253" y="143"/>
                      </a:lnTo>
                      <a:lnTo>
                        <a:pt x="7267" y="136"/>
                      </a:lnTo>
                      <a:lnTo>
                        <a:pt x="7282" y="129"/>
                      </a:lnTo>
                      <a:lnTo>
                        <a:pt x="7295" y="123"/>
                      </a:lnTo>
                      <a:lnTo>
                        <a:pt x="7308" y="115"/>
                      </a:lnTo>
                      <a:lnTo>
                        <a:pt x="7317" y="107"/>
                      </a:lnTo>
                      <a:lnTo>
                        <a:pt x="7327" y="99"/>
                      </a:lnTo>
                      <a:lnTo>
                        <a:pt x="7332" y="90"/>
                      </a:lnTo>
                      <a:lnTo>
                        <a:pt x="7330" y="83"/>
                      </a:lnTo>
                      <a:lnTo>
                        <a:pt x="7328" y="79"/>
                      </a:lnTo>
                      <a:lnTo>
                        <a:pt x="7320" y="79"/>
                      </a:lnTo>
                      <a:lnTo>
                        <a:pt x="7310" y="81"/>
                      </a:lnTo>
                      <a:lnTo>
                        <a:pt x="7298" y="83"/>
                      </a:lnTo>
                      <a:lnTo>
                        <a:pt x="7288" y="77"/>
                      </a:lnTo>
                      <a:lnTo>
                        <a:pt x="7276" y="71"/>
                      </a:lnTo>
                      <a:lnTo>
                        <a:pt x="7263" y="64"/>
                      </a:lnTo>
                      <a:lnTo>
                        <a:pt x="7253" y="59"/>
                      </a:lnTo>
                      <a:lnTo>
                        <a:pt x="7236" y="58"/>
                      </a:lnTo>
                      <a:lnTo>
                        <a:pt x="7220" y="58"/>
                      </a:lnTo>
                      <a:lnTo>
                        <a:pt x="7205" y="57"/>
                      </a:lnTo>
                      <a:lnTo>
                        <a:pt x="7188" y="55"/>
                      </a:lnTo>
                      <a:lnTo>
                        <a:pt x="7184" y="54"/>
                      </a:lnTo>
                      <a:lnTo>
                        <a:pt x="7179" y="50"/>
                      </a:lnTo>
                      <a:lnTo>
                        <a:pt x="7174" y="45"/>
                      </a:lnTo>
                      <a:lnTo>
                        <a:pt x="7170" y="41"/>
                      </a:lnTo>
                      <a:lnTo>
                        <a:pt x="7167" y="31"/>
                      </a:lnTo>
                      <a:lnTo>
                        <a:pt x="7164" y="23"/>
                      </a:lnTo>
                      <a:lnTo>
                        <a:pt x="7155" y="24"/>
                      </a:lnTo>
                      <a:lnTo>
                        <a:pt x="7149" y="31"/>
                      </a:lnTo>
                      <a:lnTo>
                        <a:pt x="7142" y="36"/>
                      </a:lnTo>
                      <a:lnTo>
                        <a:pt x="7137" y="41"/>
                      </a:lnTo>
                      <a:lnTo>
                        <a:pt x="7127" y="44"/>
                      </a:lnTo>
                      <a:lnTo>
                        <a:pt x="7115" y="46"/>
                      </a:lnTo>
                      <a:lnTo>
                        <a:pt x="7105" y="48"/>
                      </a:lnTo>
                      <a:lnTo>
                        <a:pt x="7096" y="50"/>
                      </a:lnTo>
                      <a:lnTo>
                        <a:pt x="7063" y="54"/>
                      </a:lnTo>
                      <a:lnTo>
                        <a:pt x="7030" y="59"/>
                      </a:lnTo>
                      <a:lnTo>
                        <a:pt x="6997" y="63"/>
                      </a:lnTo>
                      <a:lnTo>
                        <a:pt x="6966" y="64"/>
                      </a:lnTo>
                      <a:lnTo>
                        <a:pt x="6964" y="62"/>
                      </a:lnTo>
                      <a:lnTo>
                        <a:pt x="6967" y="58"/>
                      </a:lnTo>
                      <a:lnTo>
                        <a:pt x="6976" y="53"/>
                      </a:lnTo>
                      <a:lnTo>
                        <a:pt x="6984" y="50"/>
                      </a:lnTo>
                      <a:lnTo>
                        <a:pt x="7005" y="45"/>
                      </a:lnTo>
                      <a:lnTo>
                        <a:pt x="7028" y="41"/>
                      </a:lnTo>
                      <a:lnTo>
                        <a:pt x="7053" y="37"/>
                      </a:lnTo>
                      <a:lnTo>
                        <a:pt x="7076" y="32"/>
                      </a:lnTo>
                      <a:lnTo>
                        <a:pt x="7078" y="31"/>
                      </a:lnTo>
                      <a:lnTo>
                        <a:pt x="7075" y="27"/>
                      </a:lnTo>
                      <a:lnTo>
                        <a:pt x="7071" y="24"/>
                      </a:lnTo>
                      <a:lnTo>
                        <a:pt x="7067" y="23"/>
                      </a:lnTo>
                      <a:lnTo>
                        <a:pt x="7046" y="20"/>
                      </a:lnTo>
                      <a:lnTo>
                        <a:pt x="7026" y="19"/>
                      </a:lnTo>
                      <a:lnTo>
                        <a:pt x="7006" y="18"/>
                      </a:lnTo>
                      <a:lnTo>
                        <a:pt x="6988" y="18"/>
                      </a:lnTo>
                      <a:lnTo>
                        <a:pt x="6973" y="18"/>
                      </a:lnTo>
                      <a:lnTo>
                        <a:pt x="6957" y="15"/>
                      </a:lnTo>
                      <a:lnTo>
                        <a:pt x="6943" y="14"/>
                      </a:lnTo>
                      <a:lnTo>
                        <a:pt x="6928" y="14"/>
                      </a:lnTo>
                      <a:lnTo>
                        <a:pt x="6922" y="9"/>
                      </a:lnTo>
                      <a:lnTo>
                        <a:pt x="6914" y="5"/>
                      </a:lnTo>
                      <a:lnTo>
                        <a:pt x="6908" y="1"/>
                      </a:lnTo>
                      <a:lnTo>
                        <a:pt x="6901" y="0"/>
                      </a:lnTo>
                      <a:lnTo>
                        <a:pt x="6886" y="0"/>
                      </a:lnTo>
                      <a:lnTo>
                        <a:pt x="6871" y="0"/>
                      </a:lnTo>
                      <a:lnTo>
                        <a:pt x="6857" y="1"/>
                      </a:lnTo>
                      <a:lnTo>
                        <a:pt x="6846" y="4"/>
                      </a:lnTo>
                      <a:lnTo>
                        <a:pt x="6843" y="9"/>
                      </a:lnTo>
                      <a:lnTo>
                        <a:pt x="6847" y="15"/>
                      </a:lnTo>
                      <a:lnTo>
                        <a:pt x="6852" y="22"/>
                      </a:lnTo>
                      <a:lnTo>
                        <a:pt x="6849" y="27"/>
                      </a:lnTo>
                      <a:lnTo>
                        <a:pt x="6842" y="29"/>
                      </a:lnTo>
                      <a:lnTo>
                        <a:pt x="6834" y="28"/>
                      </a:lnTo>
                      <a:lnTo>
                        <a:pt x="6825" y="26"/>
                      </a:lnTo>
                      <a:lnTo>
                        <a:pt x="6817" y="23"/>
                      </a:lnTo>
                      <a:lnTo>
                        <a:pt x="6805" y="15"/>
                      </a:lnTo>
                      <a:lnTo>
                        <a:pt x="6794" y="9"/>
                      </a:lnTo>
                      <a:lnTo>
                        <a:pt x="6783" y="7"/>
                      </a:lnTo>
                      <a:lnTo>
                        <a:pt x="6770" y="10"/>
                      </a:lnTo>
                      <a:lnTo>
                        <a:pt x="6757" y="14"/>
                      </a:lnTo>
                      <a:lnTo>
                        <a:pt x="6743" y="18"/>
                      </a:lnTo>
                      <a:lnTo>
                        <a:pt x="6739" y="19"/>
                      </a:lnTo>
                      <a:lnTo>
                        <a:pt x="6735" y="22"/>
                      </a:lnTo>
                      <a:lnTo>
                        <a:pt x="6731" y="26"/>
                      </a:lnTo>
                      <a:lnTo>
                        <a:pt x="6729" y="32"/>
                      </a:lnTo>
                      <a:lnTo>
                        <a:pt x="6733" y="39"/>
                      </a:lnTo>
                      <a:lnTo>
                        <a:pt x="6738" y="44"/>
                      </a:lnTo>
                      <a:lnTo>
                        <a:pt x="6743" y="49"/>
                      </a:lnTo>
                      <a:lnTo>
                        <a:pt x="6743" y="55"/>
                      </a:lnTo>
                      <a:lnTo>
                        <a:pt x="6741" y="61"/>
                      </a:lnTo>
                      <a:lnTo>
                        <a:pt x="6735" y="63"/>
                      </a:lnTo>
                      <a:lnTo>
                        <a:pt x="6730" y="62"/>
                      </a:lnTo>
                      <a:lnTo>
                        <a:pt x="6725" y="59"/>
                      </a:lnTo>
                      <a:lnTo>
                        <a:pt x="6707" y="44"/>
                      </a:lnTo>
                      <a:lnTo>
                        <a:pt x="6687" y="27"/>
                      </a:lnTo>
                      <a:lnTo>
                        <a:pt x="6683" y="22"/>
                      </a:lnTo>
                      <a:lnTo>
                        <a:pt x="6678" y="16"/>
                      </a:lnTo>
                      <a:lnTo>
                        <a:pt x="6672" y="13"/>
                      </a:lnTo>
                      <a:lnTo>
                        <a:pt x="6665" y="9"/>
                      </a:lnTo>
                      <a:lnTo>
                        <a:pt x="6651" y="7"/>
                      </a:lnTo>
                      <a:lnTo>
                        <a:pt x="6639" y="7"/>
                      </a:lnTo>
                      <a:lnTo>
                        <a:pt x="6626" y="9"/>
                      </a:lnTo>
                      <a:lnTo>
                        <a:pt x="6613" y="9"/>
                      </a:lnTo>
                      <a:lnTo>
                        <a:pt x="6600" y="9"/>
                      </a:lnTo>
                      <a:lnTo>
                        <a:pt x="6586" y="7"/>
                      </a:lnTo>
                      <a:lnTo>
                        <a:pt x="6572" y="7"/>
                      </a:lnTo>
                      <a:lnTo>
                        <a:pt x="6558" y="9"/>
                      </a:lnTo>
                      <a:lnTo>
                        <a:pt x="6554" y="13"/>
                      </a:lnTo>
                      <a:lnTo>
                        <a:pt x="6550" y="18"/>
                      </a:lnTo>
                      <a:lnTo>
                        <a:pt x="6547" y="23"/>
                      </a:lnTo>
                      <a:lnTo>
                        <a:pt x="6549" y="27"/>
                      </a:lnTo>
                      <a:lnTo>
                        <a:pt x="6568" y="39"/>
                      </a:lnTo>
                      <a:lnTo>
                        <a:pt x="6590" y="49"/>
                      </a:lnTo>
                      <a:lnTo>
                        <a:pt x="6613" y="59"/>
                      </a:lnTo>
                      <a:lnTo>
                        <a:pt x="6633" y="74"/>
                      </a:lnTo>
                      <a:lnTo>
                        <a:pt x="6633" y="79"/>
                      </a:lnTo>
                      <a:lnTo>
                        <a:pt x="6625" y="81"/>
                      </a:lnTo>
                      <a:lnTo>
                        <a:pt x="6615" y="81"/>
                      </a:lnTo>
                      <a:lnTo>
                        <a:pt x="6604" y="79"/>
                      </a:lnTo>
                      <a:lnTo>
                        <a:pt x="6584" y="68"/>
                      </a:lnTo>
                      <a:lnTo>
                        <a:pt x="6563" y="55"/>
                      </a:lnTo>
                      <a:lnTo>
                        <a:pt x="6542" y="41"/>
                      </a:lnTo>
                      <a:lnTo>
                        <a:pt x="6521" y="32"/>
                      </a:lnTo>
                      <a:lnTo>
                        <a:pt x="6511" y="32"/>
                      </a:lnTo>
                      <a:lnTo>
                        <a:pt x="6503" y="37"/>
                      </a:lnTo>
                      <a:lnTo>
                        <a:pt x="6495" y="42"/>
                      </a:lnTo>
                      <a:lnTo>
                        <a:pt x="6489" y="46"/>
                      </a:lnTo>
                      <a:lnTo>
                        <a:pt x="6479" y="44"/>
                      </a:lnTo>
                      <a:lnTo>
                        <a:pt x="6471" y="41"/>
                      </a:lnTo>
                      <a:lnTo>
                        <a:pt x="6462" y="36"/>
                      </a:lnTo>
                      <a:lnTo>
                        <a:pt x="6451" y="32"/>
                      </a:lnTo>
                      <a:lnTo>
                        <a:pt x="6447" y="28"/>
                      </a:lnTo>
                      <a:lnTo>
                        <a:pt x="6442" y="23"/>
                      </a:lnTo>
                      <a:lnTo>
                        <a:pt x="6436" y="19"/>
                      </a:lnTo>
                      <a:lnTo>
                        <a:pt x="6429" y="18"/>
                      </a:lnTo>
                      <a:lnTo>
                        <a:pt x="6422" y="22"/>
                      </a:lnTo>
                      <a:lnTo>
                        <a:pt x="6416" y="27"/>
                      </a:lnTo>
                      <a:lnTo>
                        <a:pt x="6414" y="32"/>
                      </a:lnTo>
                      <a:lnTo>
                        <a:pt x="6415" y="36"/>
                      </a:lnTo>
                      <a:lnTo>
                        <a:pt x="6427" y="53"/>
                      </a:lnTo>
                      <a:lnTo>
                        <a:pt x="6438" y="68"/>
                      </a:lnTo>
                      <a:lnTo>
                        <a:pt x="6435" y="74"/>
                      </a:lnTo>
                      <a:lnTo>
                        <a:pt x="6428" y="75"/>
                      </a:lnTo>
                      <a:lnTo>
                        <a:pt x="6420" y="72"/>
                      </a:lnTo>
                      <a:lnTo>
                        <a:pt x="6415" y="68"/>
                      </a:lnTo>
                      <a:lnTo>
                        <a:pt x="6410" y="63"/>
                      </a:lnTo>
                      <a:lnTo>
                        <a:pt x="6405" y="55"/>
                      </a:lnTo>
                      <a:lnTo>
                        <a:pt x="6400" y="46"/>
                      </a:lnTo>
                      <a:lnTo>
                        <a:pt x="6392" y="41"/>
                      </a:lnTo>
                      <a:lnTo>
                        <a:pt x="6381" y="37"/>
                      </a:lnTo>
                      <a:lnTo>
                        <a:pt x="6370" y="35"/>
                      </a:lnTo>
                      <a:lnTo>
                        <a:pt x="6357" y="35"/>
                      </a:lnTo>
                      <a:lnTo>
                        <a:pt x="6350" y="41"/>
                      </a:lnTo>
                      <a:lnTo>
                        <a:pt x="6352" y="50"/>
                      </a:lnTo>
                      <a:lnTo>
                        <a:pt x="6361" y="59"/>
                      </a:lnTo>
                      <a:lnTo>
                        <a:pt x="6372" y="68"/>
                      </a:lnTo>
                      <a:lnTo>
                        <a:pt x="6383" y="79"/>
                      </a:lnTo>
                      <a:lnTo>
                        <a:pt x="6384" y="80"/>
                      </a:lnTo>
                      <a:lnTo>
                        <a:pt x="6384" y="83"/>
                      </a:lnTo>
                      <a:lnTo>
                        <a:pt x="6381" y="86"/>
                      </a:lnTo>
                      <a:lnTo>
                        <a:pt x="6377" y="88"/>
                      </a:lnTo>
                      <a:lnTo>
                        <a:pt x="6365" y="83"/>
                      </a:lnTo>
                      <a:lnTo>
                        <a:pt x="6353" y="76"/>
                      </a:lnTo>
                      <a:lnTo>
                        <a:pt x="6342" y="71"/>
                      </a:lnTo>
                      <a:lnTo>
                        <a:pt x="6332" y="68"/>
                      </a:lnTo>
                      <a:lnTo>
                        <a:pt x="6324" y="70"/>
                      </a:lnTo>
                      <a:lnTo>
                        <a:pt x="6318" y="72"/>
                      </a:lnTo>
                      <a:lnTo>
                        <a:pt x="6313" y="76"/>
                      </a:lnTo>
                      <a:lnTo>
                        <a:pt x="6309" y="83"/>
                      </a:lnTo>
                      <a:lnTo>
                        <a:pt x="6310" y="84"/>
                      </a:lnTo>
                      <a:lnTo>
                        <a:pt x="6313" y="85"/>
                      </a:lnTo>
                      <a:lnTo>
                        <a:pt x="6314" y="89"/>
                      </a:lnTo>
                      <a:lnTo>
                        <a:pt x="6313" y="92"/>
                      </a:lnTo>
                      <a:lnTo>
                        <a:pt x="6304" y="92"/>
                      </a:lnTo>
                      <a:lnTo>
                        <a:pt x="6295" y="92"/>
                      </a:lnTo>
                      <a:lnTo>
                        <a:pt x="6296" y="98"/>
                      </a:lnTo>
                      <a:lnTo>
                        <a:pt x="6300" y="102"/>
                      </a:lnTo>
                      <a:lnTo>
                        <a:pt x="6305" y="105"/>
                      </a:lnTo>
                      <a:lnTo>
                        <a:pt x="6309" y="106"/>
                      </a:lnTo>
                      <a:lnTo>
                        <a:pt x="6330" y="115"/>
                      </a:lnTo>
                      <a:lnTo>
                        <a:pt x="6353" y="121"/>
                      </a:lnTo>
                      <a:lnTo>
                        <a:pt x="6375" y="128"/>
                      </a:lnTo>
                      <a:lnTo>
                        <a:pt x="6397" y="133"/>
                      </a:lnTo>
                      <a:lnTo>
                        <a:pt x="6400" y="138"/>
                      </a:lnTo>
                      <a:lnTo>
                        <a:pt x="6400" y="142"/>
                      </a:lnTo>
                      <a:lnTo>
                        <a:pt x="6400" y="146"/>
                      </a:lnTo>
                      <a:lnTo>
                        <a:pt x="6397" y="147"/>
                      </a:lnTo>
                      <a:lnTo>
                        <a:pt x="6376" y="147"/>
                      </a:lnTo>
                      <a:lnTo>
                        <a:pt x="6357" y="145"/>
                      </a:lnTo>
                      <a:lnTo>
                        <a:pt x="6337" y="142"/>
                      </a:lnTo>
                      <a:lnTo>
                        <a:pt x="6318" y="138"/>
                      </a:lnTo>
                      <a:lnTo>
                        <a:pt x="6304" y="127"/>
                      </a:lnTo>
                      <a:lnTo>
                        <a:pt x="6291" y="115"/>
                      </a:lnTo>
                      <a:lnTo>
                        <a:pt x="6285" y="115"/>
                      </a:lnTo>
                      <a:lnTo>
                        <a:pt x="6282" y="114"/>
                      </a:lnTo>
                      <a:lnTo>
                        <a:pt x="6278" y="114"/>
                      </a:lnTo>
                      <a:lnTo>
                        <a:pt x="6276" y="115"/>
                      </a:lnTo>
                      <a:lnTo>
                        <a:pt x="6279" y="121"/>
                      </a:lnTo>
                      <a:lnTo>
                        <a:pt x="6284" y="127"/>
                      </a:lnTo>
                      <a:lnTo>
                        <a:pt x="6288" y="131"/>
                      </a:lnTo>
                      <a:lnTo>
                        <a:pt x="6285" y="133"/>
                      </a:lnTo>
                      <a:lnTo>
                        <a:pt x="6278" y="140"/>
                      </a:lnTo>
                      <a:lnTo>
                        <a:pt x="6269" y="141"/>
                      </a:lnTo>
                      <a:lnTo>
                        <a:pt x="6261" y="140"/>
                      </a:lnTo>
                      <a:lnTo>
                        <a:pt x="6253" y="133"/>
                      </a:lnTo>
                      <a:lnTo>
                        <a:pt x="6249" y="132"/>
                      </a:lnTo>
                      <a:lnTo>
                        <a:pt x="6249" y="127"/>
                      </a:lnTo>
                      <a:lnTo>
                        <a:pt x="6252" y="120"/>
                      </a:lnTo>
                      <a:lnTo>
                        <a:pt x="6253" y="115"/>
                      </a:lnTo>
                      <a:lnTo>
                        <a:pt x="6239" y="108"/>
                      </a:lnTo>
                      <a:lnTo>
                        <a:pt x="6226" y="102"/>
                      </a:lnTo>
                      <a:lnTo>
                        <a:pt x="6210" y="98"/>
                      </a:lnTo>
                      <a:lnTo>
                        <a:pt x="6195" y="94"/>
                      </a:lnTo>
                      <a:lnTo>
                        <a:pt x="6179" y="90"/>
                      </a:lnTo>
                      <a:lnTo>
                        <a:pt x="6165" y="88"/>
                      </a:lnTo>
                      <a:lnTo>
                        <a:pt x="6152" y="86"/>
                      </a:lnTo>
                      <a:lnTo>
                        <a:pt x="6140" y="85"/>
                      </a:lnTo>
                      <a:lnTo>
                        <a:pt x="6130" y="85"/>
                      </a:lnTo>
                      <a:lnTo>
                        <a:pt x="6118" y="88"/>
                      </a:lnTo>
                      <a:lnTo>
                        <a:pt x="6109" y="88"/>
                      </a:lnTo>
                      <a:lnTo>
                        <a:pt x="6101" y="89"/>
                      </a:lnTo>
                      <a:lnTo>
                        <a:pt x="6094" y="92"/>
                      </a:lnTo>
                      <a:lnTo>
                        <a:pt x="6086" y="97"/>
                      </a:lnTo>
                      <a:lnTo>
                        <a:pt x="6084" y="102"/>
                      </a:lnTo>
                      <a:lnTo>
                        <a:pt x="6086" y="108"/>
                      </a:lnTo>
                      <a:lnTo>
                        <a:pt x="6087" y="115"/>
                      </a:lnTo>
                      <a:lnTo>
                        <a:pt x="6091" y="120"/>
                      </a:lnTo>
                      <a:lnTo>
                        <a:pt x="6109" y="124"/>
                      </a:lnTo>
                      <a:lnTo>
                        <a:pt x="6129" y="129"/>
                      </a:lnTo>
                      <a:lnTo>
                        <a:pt x="6142" y="133"/>
                      </a:lnTo>
                      <a:lnTo>
                        <a:pt x="6157" y="136"/>
                      </a:lnTo>
                      <a:lnTo>
                        <a:pt x="6167" y="140"/>
                      </a:lnTo>
                      <a:lnTo>
                        <a:pt x="6165" y="143"/>
                      </a:lnTo>
                      <a:lnTo>
                        <a:pt x="6147" y="147"/>
                      </a:lnTo>
                      <a:lnTo>
                        <a:pt x="6127" y="149"/>
                      </a:lnTo>
                      <a:lnTo>
                        <a:pt x="6108" y="149"/>
                      </a:lnTo>
                      <a:lnTo>
                        <a:pt x="6086" y="147"/>
                      </a:lnTo>
                      <a:lnTo>
                        <a:pt x="6073" y="147"/>
                      </a:lnTo>
                      <a:lnTo>
                        <a:pt x="6061" y="149"/>
                      </a:lnTo>
                      <a:lnTo>
                        <a:pt x="6051" y="150"/>
                      </a:lnTo>
                      <a:lnTo>
                        <a:pt x="6040" y="153"/>
                      </a:lnTo>
                      <a:lnTo>
                        <a:pt x="6031" y="159"/>
                      </a:lnTo>
                      <a:lnTo>
                        <a:pt x="6025" y="167"/>
                      </a:lnTo>
                      <a:lnTo>
                        <a:pt x="6021" y="175"/>
                      </a:lnTo>
                      <a:lnTo>
                        <a:pt x="6017" y="185"/>
                      </a:lnTo>
                      <a:lnTo>
                        <a:pt x="6011" y="193"/>
                      </a:lnTo>
                      <a:lnTo>
                        <a:pt x="6005" y="203"/>
                      </a:lnTo>
                      <a:lnTo>
                        <a:pt x="6004" y="213"/>
                      </a:lnTo>
                      <a:lnTo>
                        <a:pt x="6008" y="221"/>
                      </a:lnTo>
                      <a:lnTo>
                        <a:pt x="6021" y="234"/>
                      </a:lnTo>
                      <a:lnTo>
                        <a:pt x="6038" y="242"/>
                      </a:lnTo>
                      <a:lnTo>
                        <a:pt x="6056" y="247"/>
                      </a:lnTo>
                      <a:lnTo>
                        <a:pt x="6077" y="250"/>
                      </a:lnTo>
                      <a:lnTo>
                        <a:pt x="6094" y="250"/>
                      </a:lnTo>
                      <a:lnTo>
                        <a:pt x="6109" y="243"/>
                      </a:lnTo>
                      <a:lnTo>
                        <a:pt x="6125" y="237"/>
                      </a:lnTo>
                      <a:lnTo>
                        <a:pt x="6142" y="232"/>
                      </a:lnTo>
                      <a:lnTo>
                        <a:pt x="6152" y="230"/>
                      </a:lnTo>
                      <a:lnTo>
                        <a:pt x="6164" y="229"/>
                      </a:lnTo>
                      <a:lnTo>
                        <a:pt x="6173" y="229"/>
                      </a:lnTo>
                      <a:lnTo>
                        <a:pt x="6174" y="232"/>
                      </a:lnTo>
                      <a:lnTo>
                        <a:pt x="6160" y="239"/>
                      </a:lnTo>
                      <a:lnTo>
                        <a:pt x="6144" y="245"/>
                      </a:lnTo>
                      <a:lnTo>
                        <a:pt x="6129" y="248"/>
                      </a:lnTo>
                      <a:lnTo>
                        <a:pt x="6114" y="254"/>
                      </a:lnTo>
                      <a:lnTo>
                        <a:pt x="6104" y="259"/>
                      </a:lnTo>
                      <a:lnTo>
                        <a:pt x="6094" y="264"/>
                      </a:lnTo>
                      <a:lnTo>
                        <a:pt x="6083" y="268"/>
                      </a:lnTo>
                      <a:lnTo>
                        <a:pt x="6073" y="273"/>
                      </a:lnTo>
                      <a:lnTo>
                        <a:pt x="6059" y="272"/>
                      </a:lnTo>
                      <a:lnTo>
                        <a:pt x="6044" y="270"/>
                      </a:lnTo>
                      <a:lnTo>
                        <a:pt x="6031" y="269"/>
                      </a:lnTo>
                      <a:lnTo>
                        <a:pt x="6017" y="268"/>
                      </a:lnTo>
                      <a:lnTo>
                        <a:pt x="6007" y="268"/>
                      </a:lnTo>
                      <a:lnTo>
                        <a:pt x="5996" y="267"/>
                      </a:lnTo>
                      <a:lnTo>
                        <a:pt x="5987" y="267"/>
                      </a:lnTo>
                      <a:lnTo>
                        <a:pt x="5979" y="268"/>
                      </a:lnTo>
                      <a:lnTo>
                        <a:pt x="5977" y="270"/>
                      </a:lnTo>
                      <a:lnTo>
                        <a:pt x="5974" y="274"/>
                      </a:lnTo>
                      <a:lnTo>
                        <a:pt x="5973" y="280"/>
                      </a:lnTo>
                      <a:lnTo>
                        <a:pt x="5976" y="282"/>
                      </a:lnTo>
                      <a:lnTo>
                        <a:pt x="5991" y="291"/>
                      </a:lnTo>
                      <a:lnTo>
                        <a:pt x="6008" y="300"/>
                      </a:lnTo>
                      <a:lnTo>
                        <a:pt x="6026" y="307"/>
                      </a:lnTo>
                      <a:lnTo>
                        <a:pt x="6044" y="315"/>
                      </a:lnTo>
                      <a:lnTo>
                        <a:pt x="6052" y="317"/>
                      </a:lnTo>
                      <a:lnTo>
                        <a:pt x="6059" y="318"/>
                      </a:lnTo>
                      <a:lnTo>
                        <a:pt x="6065" y="317"/>
                      </a:lnTo>
                      <a:lnTo>
                        <a:pt x="6073" y="315"/>
                      </a:lnTo>
                      <a:lnTo>
                        <a:pt x="6088" y="303"/>
                      </a:lnTo>
                      <a:lnTo>
                        <a:pt x="6103" y="289"/>
                      </a:lnTo>
                      <a:lnTo>
                        <a:pt x="6117" y="276"/>
                      </a:lnTo>
                      <a:lnTo>
                        <a:pt x="6132" y="264"/>
                      </a:lnTo>
                      <a:lnTo>
                        <a:pt x="6140" y="258"/>
                      </a:lnTo>
                      <a:lnTo>
                        <a:pt x="6149" y="255"/>
                      </a:lnTo>
                      <a:lnTo>
                        <a:pt x="6160" y="254"/>
                      </a:lnTo>
                      <a:lnTo>
                        <a:pt x="6170" y="254"/>
                      </a:lnTo>
                      <a:lnTo>
                        <a:pt x="6191" y="254"/>
                      </a:lnTo>
                      <a:lnTo>
                        <a:pt x="6212" y="252"/>
                      </a:lnTo>
                      <a:lnTo>
                        <a:pt x="6232" y="250"/>
                      </a:lnTo>
                      <a:lnTo>
                        <a:pt x="6253" y="250"/>
                      </a:lnTo>
                      <a:lnTo>
                        <a:pt x="6261" y="250"/>
                      </a:lnTo>
                      <a:lnTo>
                        <a:pt x="6270" y="250"/>
                      </a:lnTo>
                      <a:lnTo>
                        <a:pt x="6275" y="251"/>
                      </a:lnTo>
                      <a:lnTo>
                        <a:pt x="6276" y="254"/>
                      </a:lnTo>
                      <a:lnTo>
                        <a:pt x="6265" y="259"/>
                      </a:lnTo>
                      <a:lnTo>
                        <a:pt x="6253" y="260"/>
                      </a:lnTo>
                      <a:lnTo>
                        <a:pt x="6241" y="259"/>
                      </a:lnTo>
                      <a:lnTo>
                        <a:pt x="6230" y="259"/>
                      </a:lnTo>
                      <a:lnTo>
                        <a:pt x="6213" y="261"/>
                      </a:lnTo>
                      <a:lnTo>
                        <a:pt x="6196" y="261"/>
                      </a:lnTo>
                      <a:lnTo>
                        <a:pt x="6180" y="263"/>
                      </a:lnTo>
                      <a:lnTo>
                        <a:pt x="6165" y="268"/>
                      </a:lnTo>
                      <a:lnTo>
                        <a:pt x="6148" y="273"/>
                      </a:lnTo>
                      <a:lnTo>
                        <a:pt x="6134" y="281"/>
                      </a:lnTo>
                      <a:lnTo>
                        <a:pt x="6121" y="292"/>
                      </a:lnTo>
                      <a:lnTo>
                        <a:pt x="6109" y="305"/>
                      </a:lnTo>
                      <a:lnTo>
                        <a:pt x="6107" y="309"/>
                      </a:lnTo>
                      <a:lnTo>
                        <a:pt x="6107" y="316"/>
                      </a:lnTo>
                      <a:lnTo>
                        <a:pt x="6107" y="321"/>
                      </a:lnTo>
                      <a:lnTo>
                        <a:pt x="6109" y="324"/>
                      </a:lnTo>
                      <a:lnTo>
                        <a:pt x="6121" y="327"/>
                      </a:lnTo>
                      <a:lnTo>
                        <a:pt x="6134" y="327"/>
                      </a:lnTo>
                      <a:lnTo>
                        <a:pt x="6147" y="326"/>
                      </a:lnTo>
                      <a:lnTo>
                        <a:pt x="6161" y="329"/>
                      </a:lnTo>
                      <a:lnTo>
                        <a:pt x="6167" y="330"/>
                      </a:lnTo>
                      <a:lnTo>
                        <a:pt x="6175" y="334"/>
                      </a:lnTo>
                      <a:lnTo>
                        <a:pt x="6183" y="338"/>
                      </a:lnTo>
                      <a:lnTo>
                        <a:pt x="6193" y="338"/>
                      </a:lnTo>
                      <a:lnTo>
                        <a:pt x="6197" y="329"/>
                      </a:lnTo>
                      <a:lnTo>
                        <a:pt x="6200" y="318"/>
                      </a:lnTo>
                      <a:lnTo>
                        <a:pt x="6204" y="309"/>
                      </a:lnTo>
                      <a:lnTo>
                        <a:pt x="6212" y="300"/>
                      </a:lnTo>
                      <a:lnTo>
                        <a:pt x="6221" y="305"/>
                      </a:lnTo>
                      <a:lnTo>
                        <a:pt x="6235" y="309"/>
                      </a:lnTo>
                      <a:lnTo>
                        <a:pt x="6245" y="308"/>
                      </a:lnTo>
                      <a:lnTo>
                        <a:pt x="6256" y="305"/>
                      </a:lnTo>
                      <a:lnTo>
                        <a:pt x="6267" y="304"/>
                      </a:lnTo>
                      <a:lnTo>
                        <a:pt x="6280" y="305"/>
                      </a:lnTo>
                      <a:lnTo>
                        <a:pt x="6282" y="307"/>
                      </a:lnTo>
                      <a:lnTo>
                        <a:pt x="6278" y="309"/>
                      </a:lnTo>
                      <a:lnTo>
                        <a:pt x="6271" y="313"/>
                      </a:lnTo>
                      <a:lnTo>
                        <a:pt x="6267" y="315"/>
                      </a:lnTo>
                      <a:lnTo>
                        <a:pt x="6258" y="316"/>
                      </a:lnTo>
                      <a:lnTo>
                        <a:pt x="6248" y="317"/>
                      </a:lnTo>
                      <a:lnTo>
                        <a:pt x="6239" y="318"/>
                      </a:lnTo>
                      <a:lnTo>
                        <a:pt x="6230" y="324"/>
                      </a:lnTo>
                      <a:lnTo>
                        <a:pt x="6228" y="325"/>
                      </a:lnTo>
                      <a:lnTo>
                        <a:pt x="6228" y="329"/>
                      </a:lnTo>
                      <a:lnTo>
                        <a:pt x="6231" y="331"/>
                      </a:lnTo>
                      <a:lnTo>
                        <a:pt x="6235" y="333"/>
                      </a:lnTo>
                      <a:lnTo>
                        <a:pt x="6253" y="333"/>
                      </a:lnTo>
                      <a:lnTo>
                        <a:pt x="6271" y="333"/>
                      </a:lnTo>
                      <a:lnTo>
                        <a:pt x="6291" y="331"/>
                      </a:lnTo>
                      <a:lnTo>
                        <a:pt x="6309" y="329"/>
                      </a:lnTo>
                      <a:lnTo>
                        <a:pt x="6333" y="318"/>
                      </a:lnTo>
                      <a:lnTo>
                        <a:pt x="6359" y="308"/>
                      </a:lnTo>
                      <a:lnTo>
                        <a:pt x="6384" y="295"/>
                      </a:lnTo>
                      <a:lnTo>
                        <a:pt x="6406" y="277"/>
                      </a:lnTo>
                      <a:lnTo>
                        <a:pt x="6409" y="270"/>
                      </a:lnTo>
                      <a:lnTo>
                        <a:pt x="6407" y="260"/>
                      </a:lnTo>
                      <a:lnTo>
                        <a:pt x="6405" y="250"/>
                      </a:lnTo>
                      <a:lnTo>
                        <a:pt x="6406" y="241"/>
                      </a:lnTo>
                      <a:lnTo>
                        <a:pt x="6411" y="237"/>
                      </a:lnTo>
                      <a:lnTo>
                        <a:pt x="6418" y="237"/>
                      </a:lnTo>
                      <a:lnTo>
                        <a:pt x="6424" y="239"/>
                      </a:lnTo>
                      <a:lnTo>
                        <a:pt x="6429" y="241"/>
                      </a:lnTo>
                      <a:lnTo>
                        <a:pt x="6445" y="233"/>
                      </a:lnTo>
                      <a:lnTo>
                        <a:pt x="6462" y="224"/>
                      </a:lnTo>
                      <a:lnTo>
                        <a:pt x="6477" y="216"/>
                      </a:lnTo>
                      <a:lnTo>
                        <a:pt x="6494" y="208"/>
                      </a:lnTo>
                      <a:lnTo>
                        <a:pt x="6501" y="207"/>
                      </a:lnTo>
                      <a:lnTo>
                        <a:pt x="6507" y="206"/>
                      </a:lnTo>
                      <a:lnTo>
                        <a:pt x="6515" y="206"/>
                      </a:lnTo>
                      <a:lnTo>
                        <a:pt x="6521" y="208"/>
                      </a:lnTo>
                      <a:lnTo>
                        <a:pt x="6521" y="212"/>
                      </a:lnTo>
                      <a:lnTo>
                        <a:pt x="6515" y="215"/>
                      </a:lnTo>
                      <a:lnTo>
                        <a:pt x="6506" y="215"/>
                      </a:lnTo>
                      <a:lnTo>
                        <a:pt x="6498" y="217"/>
                      </a:lnTo>
                      <a:lnTo>
                        <a:pt x="6484" y="225"/>
                      </a:lnTo>
                      <a:lnTo>
                        <a:pt x="6471" y="233"/>
                      </a:lnTo>
                      <a:lnTo>
                        <a:pt x="6459" y="242"/>
                      </a:lnTo>
                      <a:lnTo>
                        <a:pt x="6447" y="250"/>
                      </a:lnTo>
                      <a:lnTo>
                        <a:pt x="6438" y="258"/>
                      </a:lnTo>
                      <a:lnTo>
                        <a:pt x="6427" y="268"/>
                      </a:lnTo>
                      <a:lnTo>
                        <a:pt x="6420" y="278"/>
                      </a:lnTo>
                      <a:lnTo>
                        <a:pt x="6424" y="286"/>
                      </a:lnTo>
                      <a:lnTo>
                        <a:pt x="6438" y="289"/>
                      </a:lnTo>
                      <a:lnTo>
                        <a:pt x="6455" y="285"/>
                      </a:lnTo>
                      <a:lnTo>
                        <a:pt x="6472" y="280"/>
                      </a:lnTo>
                      <a:lnTo>
                        <a:pt x="6489" y="277"/>
                      </a:lnTo>
                      <a:lnTo>
                        <a:pt x="6511" y="274"/>
                      </a:lnTo>
                      <a:lnTo>
                        <a:pt x="6533" y="273"/>
                      </a:lnTo>
                      <a:lnTo>
                        <a:pt x="6555" y="273"/>
                      </a:lnTo>
                      <a:lnTo>
                        <a:pt x="6577" y="273"/>
                      </a:lnTo>
                      <a:lnTo>
                        <a:pt x="6586" y="272"/>
                      </a:lnTo>
                      <a:lnTo>
                        <a:pt x="6598" y="269"/>
                      </a:lnTo>
                      <a:lnTo>
                        <a:pt x="6607" y="269"/>
                      </a:lnTo>
                      <a:lnTo>
                        <a:pt x="6610" y="273"/>
                      </a:lnTo>
                      <a:lnTo>
                        <a:pt x="6598" y="281"/>
                      </a:lnTo>
                      <a:lnTo>
                        <a:pt x="6586" y="286"/>
                      </a:lnTo>
                      <a:lnTo>
                        <a:pt x="6575" y="289"/>
                      </a:lnTo>
                      <a:lnTo>
                        <a:pt x="6563" y="291"/>
                      </a:lnTo>
                      <a:lnTo>
                        <a:pt x="6545" y="292"/>
                      </a:lnTo>
                      <a:lnTo>
                        <a:pt x="6525" y="291"/>
                      </a:lnTo>
                      <a:lnTo>
                        <a:pt x="6507" y="290"/>
                      </a:lnTo>
                      <a:lnTo>
                        <a:pt x="6489" y="291"/>
                      </a:lnTo>
                      <a:lnTo>
                        <a:pt x="6472" y="292"/>
                      </a:lnTo>
                      <a:lnTo>
                        <a:pt x="6457" y="294"/>
                      </a:lnTo>
                      <a:lnTo>
                        <a:pt x="6441" y="296"/>
                      </a:lnTo>
                      <a:lnTo>
                        <a:pt x="6424" y="300"/>
                      </a:lnTo>
                      <a:lnTo>
                        <a:pt x="6412" y="303"/>
                      </a:lnTo>
                      <a:lnTo>
                        <a:pt x="6401" y="305"/>
                      </a:lnTo>
                      <a:lnTo>
                        <a:pt x="6389" y="309"/>
                      </a:lnTo>
                      <a:lnTo>
                        <a:pt x="6377" y="315"/>
                      </a:lnTo>
                      <a:lnTo>
                        <a:pt x="6376" y="316"/>
                      </a:lnTo>
                      <a:lnTo>
                        <a:pt x="6379" y="318"/>
                      </a:lnTo>
                      <a:lnTo>
                        <a:pt x="6383" y="322"/>
                      </a:lnTo>
                      <a:lnTo>
                        <a:pt x="6387" y="324"/>
                      </a:lnTo>
                      <a:lnTo>
                        <a:pt x="6401" y="322"/>
                      </a:lnTo>
                      <a:lnTo>
                        <a:pt x="6415" y="318"/>
                      </a:lnTo>
                      <a:lnTo>
                        <a:pt x="6429" y="316"/>
                      </a:lnTo>
                      <a:lnTo>
                        <a:pt x="6442" y="315"/>
                      </a:lnTo>
                      <a:lnTo>
                        <a:pt x="6447" y="315"/>
                      </a:lnTo>
                      <a:lnTo>
                        <a:pt x="6453" y="317"/>
                      </a:lnTo>
                      <a:lnTo>
                        <a:pt x="6457" y="320"/>
                      </a:lnTo>
                      <a:lnTo>
                        <a:pt x="6457" y="324"/>
                      </a:lnTo>
                      <a:lnTo>
                        <a:pt x="6445" y="326"/>
                      </a:lnTo>
                      <a:lnTo>
                        <a:pt x="6433" y="329"/>
                      </a:lnTo>
                      <a:lnTo>
                        <a:pt x="6422" y="330"/>
                      </a:lnTo>
                      <a:lnTo>
                        <a:pt x="6410" y="333"/>
                      </a:lnTo>
                      <a:lnTo>
                        <a:pt x="6400" y="335"/>
                      </a:lnTo>
                      <a:lnTo>
                        <a:pt x="6387" y="337"/>
                      </a:lnTo>
                      <a:lnTo>
                        <a:pt x="6374" y="338"/>
                      </a:lnTo>
                      <a:lnTo>
                        <a:pt x="6359" y="338"/>
                      </a:lnTo>
                      <a:lnTo>
                        <a:pt x="6346" y="340"/>
                      </a:lnTo>
                      <a:lnTo>
                        <a:pt x="6333" y="342"/>
                      </a:lnTo>
                      <a:lnTo>
                        <a:pt x="6322" y="344"/>
                      </a:lnTo>
                      <a:lnTo>
                        <a:pt x="6309" y="347"/>
                      </a:lnTo>
                      <a:lnTo>
                        <a:pt x="6291" y="346"/>
                      </a:lnTo>
                      <a:lnTo>
                        <a:pt x="6271" y="346"/>
                      </a:lnTo>
                      <a:lnTo>
                        <a:pt x="6253" y="347"/>
                      </a:lnTo>
                      <a:lnTo>
                        <a:pt x="6235" y="351"/>
                      </a:lnTo>
                      <a:lnTo>
                        <a:pt x="6239" y="355"/>
                      </a:lnTo>
                      <a:lnTo>
                        <a:pt x="6253" y="361"/>
                      </a:lnTo>
                      <a:lnTo>
                        <a:pt x="6269" y="374"/>
                      </a:lnTo>
                      <a:lnTo>
                        <a:pt x="6285" y="388"/>
                      </a:lnTo>
                      <a:lnTo>
                        <a:pt x="6288" y="400"/>
                      </a:lnTo>
                      <a:lnTo>
                        <a:pt x="6291" y="412"/>
                      </a:lnTo>
                      <a:lnTo>
                        <a:pt x="6311" y="416"/>
                      </a:lnTo>
                      <a:lnTo>
                        <a:pt x="6333" y="418"/>
                      </a:lnTo>
                      <a:lnTo>
                        <a:pt x="6357" y="418"/>
                      </a:lnTo>
                      <a:lnTo>
                        <a:pt x="6377" y="421"/>
                      </a:lnTo>
                      <a:lnTo>
                        <a:pt x="6387" y="421"/>
                      </a:lnTo>
                      <a:lnTo>
                        <a:pt x="6394" y="421"/>
                      </a:lnTo>
                      <a:lnTo>
                        <a:pt x="6401" y="422"/>
                      </a:lnTo>
                      <a:lnTo>
                        <a:pt x="6401" y="425"/>
                      </a:lnTo>
                      <a:lnTo>
                        <a:pt x="6384" y="427"/>
                      </a:lnTo>
                      <a:lnTo>
                        <a:pt x="6368" y="427"/>
                      </a:lnTo>
                      <a:lnTo>
                        <a:pt x="6353" y="429"/>
                      </a:lnTo>
                      <a:lnTo>
                        <a:pt x="6336" y="430"/>
                      </a:lnTo>
                      <a:lnTo>
                        <a:pt x="6326" y="431"/>
                      </a:lnTo>
                      <a:lnTo>
                        <a:pt x="6315" y="432"/>
                      </a:lnTo>
                      <a:lnTo>
                        <a:pt x="6304" y="434"/>
                      </a:lnTo>
                      <a:lnTo>
                        <a:pt x="6291" y="435"/>
                      </a:lnTo>
                      <a:lnTo>
                        <a:pt x="6285" y="434"/>
                      </a:lnTo>
                      <a:lnTo>
                        <a:pt x="6280" y="431"/>
                      </a:lnTo>
                      <a:lnTo>
                        <a:pt x="6275" y="429"/>
                      </a:lnTo>
                      <a:lnTo>
                        <a:pt x="6271" y="425"/>
                      </a:lnTo>
                      <a:lnTo>
                        <a:pt x="6262" y="414"/>
                      </a:lnTo>
                      <a:lnTo>
                        <a:pt x="6253" y="404"/>
                      </a:lnTo>
                      <a:lnTo>
                        <a:pt x="6244" y="394"/>
                      </a:lnTo>
                      <a:lnTo>
                        <a:pt x="6235" y="383"/>
                      </a:lnTo>
                      <a:lnTo>
                        <a:pt x="6224" y="377"/>
                      </a:lnTo>
                      <a:lnTo>
                        <a:pt x="6215" y="370"/>
                      </a:lnTo>
                      <a:lnTo>
                        <a:pt x="6208" y="365"/>
                      </a:lnTo>
                      <a:lnTo>
                        <a:pt x="6197" y="361"/>
                      </a:lnTo>
                      <a:close/>
                      <a:moveTo>
                        <a:pt x="5742" y="212"/>
                      </a:moveTo>
                      <a:lnTo>
                        <a:pt x="5769" y="211"/>
                      </a:lnTo>
                      <a:lnTo>
                        <a:pt x="5797" y="210"/>
                      </a:lnTo>
                      <a:lnTo>
                        <a:pt x="5821" y="212"/>
                      </a:lnTo>
                      <a:lnTo>
                        <a:pt x="5845" y="221"/>
                      </a:lnTo>
                      <a:lnTo>
                        <a:pt x="5860" y="237"/>
                      </a:lnTo>
                      <a:lnTo>
                        <a:pt x="5871" y="258"/>
                      </a:lnTo>
                      <a:lnTo>
                        <a:pt x="5877" y="281"/>
                      </a:lnTo>
                      <a:lnTo>
                        <a:pt x="5886" y="300"/>
                      </a:lnTo>
                      <a:lnTo>
                        <a:pt x="5893" y="308"/>
                      </a:lnTo>
                      <a:lnTo>
                        <a:pt x="5899" y="315"/>
                      </a:lnTo>
                      <a:lnTo>
                        <a:pt x="5907" y="320"/>
                      </a:lnTo>
                      <a:lnTo>
                        <a:pt x="5913" y="324"/>
                      </a:lnTo>
                      <a:lnTo>
                        <a:pt x="5934" y="324"/>
                      </a:lnTo>
                      <a:lnTo>
                        <a:pt x="5951" y="324"/>
                      </a:lnTo>
                      <a:lnTo>
                        <a:pt x="5961" y="334"/>
                      </a:lnTo>
                      <a:lnTo>
                        <a:pt x="5969" y="350"/>
                      </a:lnTo>
                      <a:lnTo>
                        <a:pt x="5977" y="362"/>
                      </a:lnTo>
                      <a:lnTo>
                        <a:pt x="5987" y="370"/>
                      </a:lnTo>
                      <a:lnTo>
                        <a:pt x="5991" y="368"/>
                      </a:lnTo>
                      <a:lnTo>
                        <a:pt x="5990" y="357"/>
                      </a:lnTo>
                      <a:lnTo>
                        <a:pt x="5989" y="346"/>
                      </a:lnTo>
                      <a:lnTo>
                        <a:pt x="5992" y="338"/>
                      </a:lnTo>
                      <a:lnTo>
                        <a:pt x="6003" y="335"/>
                      </a:lnTo>
                      <a:lnTo>
                        <a:pt x="6014" y="335"/>
                      </a:lnTo>
                      <a:lnTo>
                        <a:pt x="6024" y="339"/>
                      </a:lnTo>
                      <a:lnTo>
                        <a:pt x="6029" y="347"/>
                      </a:lnTo>
                      <a:lnTo>
                        <a:pt x="6029" y="353"/>
                      </a:lnTo>
                      <a:lnTo>
                        <a:pt x="6021" y="359"/>
                      </a:lnTo>
                      <a:lnTo>
                        <a:pt x="6014" y="364"/>
                      </a:lnTo>
                      <a:lnTo>
                        <a:pt x="6011" y="370"/>
                      </a:lnTo>
                      <a:lnTo>
                        <a:pt x="6014" y="377"/>
                      </a:lnTo>
                      <a:lnTo>
                        <a:pt x="6021" y="382"/>
                      </a:lnTo>
                      <a:lnTo>
                        <a:pt x="6029" y="388"/>
                      </a:lnTo>
                      <a:lnTo>
                        <a:pt x="6029" y="394"/>
                      </a:lnTo>
                      <a:lnTo>
                        <a:pt x="6022" y="404"/>
                      </a:lnTo>
                      <a:lnTo>
                        <a:pt x="6011" y="414"/>
                      </a:lnTo>
                      <a:lnTo>
                        <a:pt x="6000" y="423"/>
                      </a:lnTo>
                      <a:lnTo>
                        <a:pt x="6001" y="431"/>
                      </a:lnTo>
                      <a:lnTo>
                        <a:pt x="6013" y="432"/>
                      </a:lnTo>
                      <a:lnTo>
                        <a:pt x="6026" y="426"/>
                      </a:lnTo>
                      <a:lnTo>
                        <a:pt x="6040" y="417"/>
                      </a:lnTo>
                      <a:lnTo>
                        <a:pt x="6057" y="413"/>
                      </a:lnTo>
                      <a:lnTo>
                        <a:pt x="6064" y="419"/>
                      </a:lnTo>
                      <a:lnTo>
                        <a:pt x="6075" y="427"/>
                      </a:lnTo>
                      <a:lnTo>
                        <a:pt x="6082" y="427"/>
                      </a:lnTo>
                      <a:lnTo>
                        <a:pt x="6090" y="427"/>
                      </a:lnTo>
                      <a:lnTo>
                        <a:pt x="6097" y="435"/>
                      </a:lnTo>
                      <a:lnTo>
                        <a:pt x="6108" y="445"/>
                      </a:lnTo>
                      <a:lnTo>
                        <a:pt x="6114" y="456"/>
                      </a:lnTo>
                      <a:lnTo>
                        <a:pt x="6112" y="464"/>
                      </a:lnTo>
                      <a:lnTo>
                        <a:pt x="6096" y="474"/>
                      </a:lnTo>
                      <a:lnTo>
                        <a:pt x="6077" y="479"/>
                      </a:lnTo>
                      <a:lnTo>
                        <a:pt x="6055" y="483"/>
                      </a:lnTo>
                      <a:lnTo>
                        <a:pt x="6034" y="488"/>
                      </a:lnTo>
                      <a:lnTo>
                        <a:pt x="6027" y="492"/>
                      </a:lnTo>
                      <a:lnTo>
                        <a:pt x="6022" y="497"/>
                      </a:lnTo>
                      <a:lnTo>
                        <a:pt x="6018" y="502"/>
                      </a:lnTo>
                      <a:lnTo>
                        <a:pt x="6016" y="506"/>
                      </a:lnTo>
                      <a:lnTo>
                        <a:pt x="6012" y="504"/>
                      </a:lnTo>
                      <a:lnTo>
                        <a:pt x="6008" y="500"/>
                      </a:lnTo>
                      <a:lnTo>
                        <a:pt x="6005" y="496"/>
                      </a:lnTo>
                      <a:lnTo>
                        <a:pt x="6001" y="497"/>
                      </a:lnTo>
                      <a:lnTo>
                        <a:pt x="5992" y="510"/>
                      </a:lnTo>
                      <a:lnTo>
                        <a:pt x="5987" y="526"/>
                      </a:lnTo>
                      <a:lnTo>
                        <a:pt x="5979" y="539"/>
                      </a:lnTo>
                      <a:lnTo>
                        <a:pt x="5969" y="544"/>
                      </a:lnTo>
                      <a:lnTo>
                        <a:pt x="5960" y="539"/>
                      </a:lnTo>
                      <a:lnTo>
                        <a:pt x="5959" y="526"/>
                      </a:lnTo>
                      <a:lnTo>
                        <a:pt x="5959" y="510"/>
                      </a:lnTo>
                      <a:lnTo>
                        <a:pt x="5955" y="497"/>
                      </a:lnTo>
                      <a:lnTo>
                        <a:pt x="5952" y="496"/>
                      </a:lnTo>
                      <a:lnTo>
                        <a:pt x="5948" y="500"/>
                      </a:lnTo>
                      <a:lnTo>
                        <a:pt x="5947" y="506"/>
                      </a:lnTo>
                      <a:lnTo>
                        <a:pt x="5946" y="510"/>
                      </a:lnTo>
                      <a:lnTo>
                        <a:pt x="5946" y="524"/>
                      </a:lnTo>
                      <a:lnTo>
                        <a:pt x="5947" y="537"/>
                      </a:lnTo>
                      <a:lnTo>
                        <a:pt x="5950" y="549"/>
                      </a:lnTo>
                      <a:lnTo>
                        <a:pt x="5946" y="558"/>
                      </a:lnTo>
                      <a:lnTo>
                        <a:pt x="5934" y="554"/>
                      </a:lnTo>
                      <a:lnTo>
                        <a:pt x="5919" y="548"/>
                      </a:lnTo>
                      <a:lnTo>
                        <a:pt x="5912" y="558"/>
                      </a:lnTo>
                      <a:lnTo>
                        <a:pt x="5911" y="570"/>
                      </a:lnTo>
                      <a:lnTo>
                        <a:pt x="5911" y="581"/>
                      </a:lnTo>
                      <a:lnTo>
                        <a:pt x="5904" y="585"/>
                      </a:lnTo>
                      <a:lnTo>
                        <a:pt x="5891" y="584"/>
                      </a:lnTo>
                      <a:lnTo>
                        <a:pt x="5882" y="576"/>
                      </a:lnTo>
                      <a:lnTo>
                        <a:pt x="5872" y="566"/>
                      </a:lnTo>
                      <a:lnTo>
                        <a:pt x="5863" y="558"/>
                      </a:lnTo>
                      <a:lnTo>
                        <a:pt x="5855" y="554"/>
                      </a:lnTo>
                      <a:lnTo>
                        <a:pt x="5849" y="552"/>
                      </a:lnTo>
                      <a:lnTo>
                        <a:pt x="5843" y="553"/>
                      </a:lnTo>
                      <a:lnTo>
                        <a:pt x="5845" y="558"/>
                      </a:lnTo>
                      <a:lnTo>
                        <a:pt x="5852" y="567"/>
                      </a:lnTo>
                      <a:lnTo>
                        <a:pt x="5865" y="574"/>
                      </a:lnTo>
                      <a:lnTo>
                        <a:pt x="5876" y="581"/>
                      </a:lnTo>
                      <a:lnTo>
                        <a:pt x="5877" y="591"/>
                      </a:lnTo>
                      <a:lnTo>
                        <a:pt x="5867" y="593"/>
                      </a:lnTo>
                      <a:lnTo>
                        <a:pt x="5855" y="587"/>
                      </a:lnTo>
                      <a:lnTo>
                        <a:pt x="5839" y="579"/>
                      </a:lnTo>
                      <a:lnTo>
                        <a:pt x="5825" y="576"/>
                      </a:lnTo>
                      <a:lnTo>
                        <a:pt x="5825" y="588"/>
                      </a:lnTo>
                      <a:lnTo>
                        <a:pt x="5825" y="605"/>
                      </a:lnTo>
                      <a:lnTo>
                        <a:pt x="5811" y="605"/>
                      </a:lnTo>
                      <a:lnTo>
                        <a:pt x="5795" y="603"/>
                      </a:lnTo>
                      <a:lnTo>
                        <a:pt x="5779" y="598"/>
                      </a:lnTo>
                      <a:lnTo>
                        <a:pt x="5760" y="594"/>
                      </a:lnTo>
                      <a:lnTo>
                        <a:pt x="5749" y="592"/>
                      </a:lnTo>
                      <a:lnTo>
                        <a:pt x="5734" y="588"/>
                      </a:lnTo>
                      <a:lnTo>
                        <a:pt x="5724" y="583"/>
                      </a:lnTo>
                      <a:lnTo>
                        <a:pt x="5719" y="571"/>
                      </a:lnTo>
                      <a:lnTo>
                        <a:pt x="5724" y="566"/>
                      </a:lnTo>
                      <a:lnTo>
                        <a:pt x="5738" y="565"/>
                      </a:lnTo>
                      <a:lnTo>
                        <a:pt x="5751" y="563"/>
                      </a:lnTo>
                      <a:lnTo>
                        <a:pt x="5756" y="558"/>
                      </a:lnTo>
                      <a:lnTo>
                        <a:pt x="5751" y="552"/>
                      </a:lnTo>
                      <a:lnTo>
                        <a:pt x="5741" y="552"/>
                      </a:lnTo>
                      <a:lnTo>
                        <a:pt x="5727" y="552"/>
                      </a:lnTo>
                      <a:lnTo>
                        <a:pt x="5715" y="548"/>
                      </a:lnTo>
                      <a:lnTo>
                        <a:pt x="5712" y="545"/>
                      </a:lnTo>
                      <a:lnTo>
                        <a:pt x="5711" y="540"/>
                      </a:lnTo>
                      <a:lnTo>
                        <a:pt x="5710" y="536"/>
                      </a:lnTo>
                      <a:lnTo>
                        <a:pt x="5710" y="530"/>
                      </a:lnTo>
                      <a:lnTo>
                        <a:pt x="5712" y="527"/>
                      </a:lnTo>
                      <a:lnTo>
                        <a:pt x="5716" y="524"/>
                      </a:lnTo>
                      <a:lnTo>
                        <a:pt x="5720" y="523"/>
                      </a:lnTo>
                      <a:lnTo>
                        <a:pt x="5719" y="521"/>
                      </a:lnTo>
                      <a:lnTo>
                        <a:pt x="5712" y="515"/>
                      </a:lnTo>
                      <a:lnTo>
                        <a:pt x="5702" y="513"/>
                      </a:lnTo>
                      <a:lnTo>
                        <a:pt x="5693" y="511"/>
                      </a:lnTo>
                      <a:lnTo>
                        <a:pt x="5692" y="506"/>
                      </a:lnTo>
                      <a:lnTo>
                        <a:pt x="5701" y="493"/>
                      </a:lnTo>
                      <a:lnTo>
                        <a:pt x="5714" y="484"/>
                      </a:lnTo>
                      <a:lnTo>
                        <a:pt x="5728" y="478"/>
                      </a:lnTo>
                      <a:lnTo>
                        <a:pt x="5742" y="474"/>
                      </a:lnTo>
                      <a:lnTo>
                        <a:pt x="5756" y="471"/>
                      </a:lnTo>
                      <a:lnTo>
                        <a:pt x="5773" y="471"/>
                      </a:lnTo>
                      <a:lnTo>
                        <a:pt x="5790" y="473"/>
                      </a:lnTo>
                      <a:lnTo>
                        <a:pt x="5807" y="474"/>
                      </a:lnTo>
                      <a:lnTo>
                        <a:pt x="5812" y="473"/>
                      </a:lnTo>
                      <a:lnTo>
                        <a:pt x="5820" y="470"/>
                      </a:lnTo>
                      <a:lnTo>
                        <a:pt x="5825" y="467"/>
                      </a:lnTo>
                      <a:lnTo>
                        <a:pt x="5825" y="464"/>
                      </a:lnTo>
                      <a:lnTo>
                        <a:pt x="5815" y="462"/>
                      </a:lnTo>
                      <a:lnTo>
                        <a:pt x="5802" y="464"/>
                      </a:lnTo>
                      <a:lnTo>
                        <a:pt x="5790" y="465"/>
                      </a:lnTo>
                      <a:lnTo>
                        <a:pt x="5780" y="464"/>
                      </a:lnTo>
                      <a:lnTo>
                        <a:pt x="5784" y="457"/>
                      </a:lnTo>
                      <a:lnTo>
                        <a:pt x="5789" y="445"/>
                      </a:lnTo>
                      <a:lnTo>
                        <a:pt x="5784" y="441"/>
                      </a:lnTo>
                      <a:lnTo>
                        <a:pt x="5776" y="440"/>
                      </a:lnTo>
                      <a:lnTo>
                        <a:pt x="5767" y="439"/>
                      </a:lnTo>
                      <a:lnTo>
                        <a:pt x="5756" y="440"/>
                      </a:lnTo>
                      <a:lnTo>
                        <a:pt x="5746" y="443"/>
                      </a:lnTo>
                      <a:lnTo>
                        <a:pt x="5738" y="448"/>
                      </a:lnTo>
                      <a:lnTo>
                        <a:pt x="5729" y="454"/>
                      </a:lnTo>
                      <a:lnTo>
                        <a:pt x="5719" y="460"/>
                      </a:lnTo>
                      <a:lnTo>
                        <a:pt x="5707" y="454"/>
                      </a:lnTo>
                      <a:lnTo>
                        <a:pt x="5697" y="451"/>
                      </a:lnTo>
                      <a:lnTo>
                        <a:pt x="5685" y="453"/>
                      </a:lnTo>
                      <a:lnTo>
                        <a:pt x="5675" y="458"/>
                      </a:lnTo>
                      <a:lnTo>
                        <a:pt x="5664" y="464"/>
                      </a:lnTo>
                      <a:lnTo>
                        <a:pt x="5654" y="464"/>
                      </a:lnTo>
                      <a:lnTo>
                        <a:pt x="5644" y="458"/>
                      </a:lnTo>
                      <a:lnTo>
                        <a:pt x="5635" y="449"/>
                      </a:lnTo>
                      <a:lnTo>
                        <a:pt x="5629" y="440"/>
                      </a:lnTo>
                      <a:lnTo>
                        <a:pt x="5631" y="431"/>
                      </a:lnTo>
                      <a:lnTo>
                        <a:pt x="5644" y="426"/>
                      </a:lnTo>
                      <a:lnTo>
                        <a:pt x="5659" y="426"/>
                      </a:lnTo>
                      <a:lnTo>
                        <a:pt x="5676" y="427"/>
                      </a:lnTo>
                      <a:lnTo>
                        <a:pt x="5692" y="427"/>
                      </a:lnTo>
                      <a:lnTo>
                        <a:pt x="5694" y="422"/>
                      </a:lnTo>
                      <a:lnTo>
                        <a:pt x="5692" y="418"/>
                      </a:lnTo>
                      <a:lnTo>
                        <a:pt x="5685" y="414"/>
                      </a:lnTo>
                      <a:lnTo>
                        <a:pt x="5677" y="413"/>
                      </a:lnTo>
                      <a:lnTo>
                        <a:pt x="5667" y="414"/>
                      </a:lnTo>
                      <a:lnTo>
                        <a:pt x="5654" y="419"/>
                      </a:lnTo>
                      <a:lnTo>
                        <a:pt x="5641" y="422"/>
                      </a:lnTo>
                      <a:lnTo>
                        <a:pt x="5627" y="422"/>
                      </a:lnTo>
                      <a:lnTo>
                        <a:pt x="5618" y="417"/>
                      </a:lnTo>
                      <a:lnTo>
                        <a:pt x="5611" y="407"/>
                      </a:lnTo>
                      <a:lnTo>
                        <a:pt x="5607" y="396"/>
                      </a:lnTo>
                      <a:lnTo>
                        <a:pt x="5603" y="384"/>
                      </a:lnTo>
                      <a:lnTo>
                        <a:pt x="5601" y="379"/>
                      </a:lnTo>
                      <a:lnTo>
                        <a:pt x="5601" y="374"/>
                      </a:lnTo>
                      <a:lnTo>
                        <a:pt x="5603" y="369"/>
                      </a:lnTo>
                      <a:lnTo>
                        <a:pt x="5609" y="366"/>
                      </a:lnTo>
                      <a:lnTo>
                        <a:pt x="5629" y="370"/>
                      </a:lnTo>
                      <a:lnTo>
                        <a:pt x="5650" y="377"/>
                      </a:lnTo>
                      <a:lnTo>
                        <a:pt x="5671" y="383"/>
                      </a:lnTo>
                      <a:lnTo>
                        <a:pt x="5692" y="384"/>
                      </a:lnTo>
                      <a:lnTo>
                        <a:pt x="5699" y="382"/>
                      </a:lnTo>
                      <a:lnTo>
                        <a:pt x="5706" y="375"/>
                      </a:lnTo>
                      <a:lnTo>
                        <a:pt x="5708" y="368"/>
                      </a:lnTo>
                      <a:lnTo>
                        <a:pt x="5706" y="361"/>
                      </a:lnTo>
                      <a:lnTo>
                        <a:pt x="5696" y="359"/>
                      </a:lnTo>
                      <a:lnTo>
                        <a:pt x="5685" y="360"/>
                      </a:lnTo>
                      <a:lnTo>
                        <a:pt x="5675" y="364"/>
                      </a:lnTo>
                      <a:lnTo>
                        <a:pt x="5664" y="366"/>
                      </a:lnTo>
                      <a:lnTo>
                        <a:pt x="5654" y="362"/>
                      </a:lnTo>
                      <a:lnTo>
                        <a:pt x="5646" y="359"/>
                      </a:lnTo>
                      <a:lnTo>
                        <a:pt x="5641" y="353"/>
                      </a:lnTo>
                      <a:lnTo>
                        <a:pt x="5636" y="347"/>
                      </a:lnTo>
                      <a:lnTo>
                        <a:pt x="5635" y="343"/>
                      </a:lnTo>
                      <a:lnTo>
                        <a:pt x="5635" y="338"/>
                      </a:lnTo>
                      <a:lnTo>
                        <a:pt x="5637" y="333"/>
                      </a:lnTo>
                      <a:lnTo>
                        <a:pt x="5641" y="329"/>
                      </a:lnTo>
                      <a:lnTo>
                        <a:pt x="5651" y="324"/>
                      </a:lnTo>
                      <a:lnTo>
                        <a:pt x="5664" y="321"/>
                      </a:lnTo>
                      <a:lnTo>
                        <a:pt x="5677" y="320"/>
                      </a:lnTo>
                      <a:lnTo>
                        <a:pt x="5692" y="320"/>
                      </a:lnTo>
                      <a:lnTo>
                        <a:pt x="5702" y="321"/>
                      </a:lnTo>
                      <a:lnTo>
                        <a:pt x="5714" y="322"/>
                      </a:lnTo>
                      <a:lnTo>
                        <a:pt x="5724" y="324"/>
                      </a:lnTo>
                      <a:lnTo>
                        <a:pt x="5733" y="320"/>
                      </a:lnTo>
                      <a:lnTo>
                        <a:pt x="5733" y="313"/>
                      </a:lnTo>
                      <a:lnTo>
                        <a:pt x="5727" y="308"/>
                      </a:lnTo>
                      <a:lnTo>
                        <a:pt x="5718" y="304"/>
                      </a:lnTo>
                      <a:lnTo>
                        <a:pt x="5710" y="300"/>
                      </a:lnTo>
                      <a:lnTo>
                        <a:pt x="5702" y="298"/>
                      </a:lnTo>
                      <a:lnTo>
                        <a:pt x="5693" y="295"/>
                      </a:lnTo>
                      <a:lnTo>
                        <a:pt x="5685" y="292"/>
                      </a:lnTo>
                      <a:lnTo>
                        <a:pt x="5683" y="286"/>
                      </a:lnTo>
                      <a:lnTo>
                        <a:pt x="5688" y="277"/>
                      </a:lnTo>
                      <a:lnTo>
                        <a:pt x="5696" y="269"/>
                      </a:lnTo>
                      <a:lnTo>
                        <a:pt x="5705" y="265"/>
                      </a:lnTo>
                      <a:lnTo>
                        <a:pt x="5715" y="264"/>
                      </a:lnTo>
                      <a:lnTo>
                        <a:pt x="5733" y="265"/>
                      </a:lnTo>
                      <a:lnTo>
                        <a:pt x="5747" y="268"/>
                      </a:lnTo>
                      <a:lnTo>
                        <a:pt x="5760" y="267"/>
                      </a:lnTo>
                      <a:lnTo>
                        <a:pt x="5775" y="263"/>
                      </a:lnTo>
                      <a:lnTo>
                        <a:pt x="5786" y="256"/>
                      </a:lnTo>
                      <a:lnTo>
                        <a:pt x="5798" y="250"/>
                      </a:lnTo>
                      <a:lnTo>
                        <a:pt x="5799" y="246"/>
                      </a:lnTo>
                      <a:lnTo>
                        <a:pt x="5797" y="243"/>
                      </a:lnTo>
                      <a:lnTo>
                        <a:pt x="5793" y="241"/>
                      </a:lnTo>
                      <a:lnTo>
                        <a:pt x="5789" y="239"/>
                      </a:lnTo>
                      <a:lnTo>
                        <a:pt x="5775" y="238"/>
                      </a:lnTo>
                      <a:lnTo>
                        <a:pt x="5760" y="239"/>
                      </a:lnTo>
                      <a:lnTo>
                        <a:pt x="5747" y="241"/>
                      </a:lnTo>
                      <a:lnTo>
                        <a:pt x="5733" y="239"/>
                      </a:lnTo>
                      <a:lnTo>
                        <a:pt x="5731" y="238"/>
                      </a:lnTo>
                      <a:lnTo>
                        <a:pt x="5729" y="233"/>
                      </a:lnTo>
                      <a:lnTo>
                        <a:pt x="5729" y="226"/>
                      </a:lnTo>
                      <a:lnTo>
                        <a:pt x="5729" y="221"/>
                      </a:lnTo>
                      <a:lnTo>
                        <a:pt x="5731" y="217"/>
                      </a:lnTo>
                      <a:lnTo>
                        <a:pt x="5733" y="215"/>
                      </a:lnTo>
                      <a:lnTo>
                        <a:pt x="5738" y="212"/>
                      </a:lnTo>
                      <a:lnTo>
                        <a:pt x="5742" y="212"/>
                      </a:lnTo>
                      <a:close/>
                      <a:moveTo>
                        <a:pt x="5780" y="737"/>
                      </a:moveTo>
                      <a:lnTo>
                        <a:pt x="5785" y="736"/>
                      </a:lnTo>
                      <a:lnTo>
                        <a:pt x="5794" y="733"/>
                      </a:lnTo>
                      <a:lnTo>
                        <a:pt x="5803" y="730"/>
                      </a:lnTo>
                      <a:lnTo>
                        <a:pt x="5810" y="732"/>
                      </a:lnTo>
                      <a:lnTo>
                        <a:pt x="5810" y="742"/>
                      </a:lnTo>
                      <a:lnTo>
                        <a:pt x="5811" y="755"/>
                      </a:lnTo>
                      <a:lnTo>
                        <a:pt x="5810" y="768"/>
                      </a:lnTo>
                      <a:lnTo>
                        <a:pt x="5804" y="781"/>
                      </a:lnTo>
                      <a:lnTo>
                        <a:pt x="5803" y="782"/>
                      </a:lnTo>
                      <a:lnTo>
                        <a:pt x="5799" y="782"/>
                      </a:lnTo>
                      <a:lnTo>
                        <a:pt x="5795" y="780"/>
                      </a:lnTo>
                      <a:lnTo>
                        <a:pt x="5794" y="776"/>
                      </a:lnTo>
                      <a:lnTo>
                        <a:pt x="5788" y="767"/>
                      </a:lnTo>
                      <a:lnTo>
                        <a:pt x="5784" y="756"/>
                      </a:lnTo>
                      <a:lnTo>
                        <a:pt x="5781" y="746"/>
                      </a:lnTo>
                      <a:lnTo>
                        <a:pt x="5780" y="737"/>
                      </a:lnTo>
                      <a:close/>
                      <a:moveTo>
                        <a:pt x="6261" y="869"/>
                      </a:moveTo>
                      <a:lnTo>
                        <a:pt x="6256" y="873"/>
                      </a:lnTo>
                      <a:lnTo>
                        <a:pt x="6252" y="878"/>
                      </a:lnTo>
                      <a:lnTo>
                        <a:pt x="6266" y="878"/>
                      </a:lnTo>
                      <a:lnTo>
                        <a:pt x="6274" y="878"/>
                      </a:lnTo>
                      <a:lnTo>
                        <a:pt x="6276" y="886"/>
                      </a:lnTo>
                      <a:lnTo>
                        <a:pt x="6275" y="894"/>
                      </a:lnTo>
                      <a:lnTo>
                        <a:pt x="6272" y="903"/>
                      </a:lnTo>
                      <a:lnTo>
                        <a:pt x="6270" y="911"/>
                      </a:lnTo>
                      <a:lnTo>
                        <a:pt x="6252" y="920"/>
                      </a:lnTo>
                      <a:lnTo>
                        <a:pt x="6237" y="929"/>
                      </a:lnTo>
                      <a:lnTo>
                        <a:pt x="6236" y="933"/>
                      </a:lnTo>
                      <a:lnTo>
                        <a:pt x="6236" y="938"/>
                      </a:lnTo>
                      <a:lnTo>
                        <a:pt x="6239" y="942"/>
                      </a:lnTo>
                      <a:lnTo>
                        <a:pt x="6241" y="943"/>
                      </a:lnTo>
                      <a:lnTo>
                        <a:pt x="6256" y="934"/>
                      </a:lnTo>
                      <a:lnTo>
                        <a:pt x="6265" y="929"/>
                      </a:lnTo>
                      <a:lnTo>
                        <a:pt x="6270" y="931"/>
                      </a:lnTo>
                      <a:lnTo>
                        <a:pt x="6272" y="936"/>
                      </a:lnTo>
                      <a:lnTo>
                        <a:pt x="6272" y="944"/>
                      </a:lnTo>
                      <a:lnTo>
                        <a:pt x="6270" y="952"/>
                      </a:lnTo>
                      <a:lnTo>
                        <a:pt x="6266" y="956"/>
                      </a:lnTo>
                      <a:lnTo>
                        <a:pt x="6261" y="961"/>
                      </a:lnTo>
                      <a:lnTo>
                        <a:pt x="6256" y="965"/>
                      </a:lnTo>
                      <a:lnTo>
                        <a:pt x="6252" y="966"/>
                      </a:lnTo>
                      <a:lnTo>
                        <a:pt x="6245" y="964"/>
                      </a:lnTo>
                      <a:lnTo>
                        <a:pt x="6243" y="957"/>
                      </a:lnTo>
                      <a:lnTo>
                        <a:pt x="6239" y="952"/>
                      </a:lnTo>
                      <a:lnTo>
                        <a:pt x="6232" y="952"/>
                      </a:lnTo>
                      <a:lnTo>
                        <a:pt x="6231" y="953"/>
                      </a:lnTo>
                      <a:lnTo>
                        <a:pt x="6231" y="957"/>
                      </a:lnTo>
                      <a:lnTo>
                        <a:pt x="6232" y="961"/>
                      </a:lnTo>
                      <a:lnTo>
                        <a:pt x="6232" y="966"/>
                      </a:lnTo>
                      <a:lnTo>
                        <a:pt x="6236" y="970"/>
                      </a:lnTo>
                      <a:lnTo>
                        <a:pt x="6239" y="975"/>
                      </a:lnTo>
                      <a:lnTo>
                        <a:pt x="6239" y="981"/>
                      </a:lnTo>
                      <a:lnTo>
                        <a:pt x="6237" y="984"/>
                      </a:lnTo>
                      <a:lnTo>
                        <a:pt x="6232" y="986"/>
                      </a:lnTo>
                      <a:lnTo>
                        <a:pt x="6226" y="986"/>
                      </a:lnTo>
                      <a:lnTo>
                        <a:pt x="6217" y="984"/>
                      </a:lnTo>
                      <a:lnTo>
                        <a:pt x="6210" y="984"/>
                      </a:lnTo>
                      <a:lnTo>
                        <a:pt x="6196" y="982"/>
                      </a:lnTo>
                      <a:lnTo>
                        <a:pt x="6182" y="979"/>
                      </a:lnTo>
                      <a:lnTo>
                        <a:pt x="6175" y="982"/>
                      </a:lnTo>
                      <a:lnTo>
                        <a:pt x="6169" y="984"/>
                      </a:lnTo>
                      <a:lnTo>
                        <a:pt x="6161" y="990"/>
                      </a:lnTo>
                      <a:lnTo>
                        <a:pt x="6154" y="993"/>
                      </a:lnTo>
                      <a:lnTo>
                        <a:pt x="6143" y="995"/>
                      </a:lnTo>
                      <a:lnTo>
                        <a:pt x="6131" y="995"/>
                      </a:lnTo>
                      <a:lnTo>
                        <a:pt x="6119" y="996"/>
                      </a:lnTo>
                      <a:lnTo>
                        <a:pt x="6108" y="993"/>
                      </a:lnTo>
                      <a:lnTo>
                        <a:pt x="6100" y="984"/>
                      </a:lnTo>
                      <a:lnTo>
                        <a:pt x="6096" y="971"/>
                      </a:lnTo>
                      <a:lnTo>
                        <a:pt x="6092" y="961"/>
                      </a:lnTo>
                      <a:lnTo>
                        <a:pt x="6084" y="956"/>
                      </a:lnTo>
                      <a:lnTo>
                        <a:pt x="6079" y="971"/>
                      </a:lnTo>
                      <a:lnTo>
                        <a:pt x="6072" y="988"/>
                      </a:lnTo>
                      <a:lnTo>
                        <a:pt x="6062" y="992"/>
                      </a:lnTo>
                      <a:lnTo>
                        <a:pt x="6052" y="992"/>
                      </a:lnTo>
                      <a:lnTo>
                        <a:pt x="6040" y="990"/>
                      </a:lnTo>
                      <a:lnTo>
                        <a:pt x="6030" y="988"/>
                      </a:lnTo>
                      <a:lnTo>
                        <a:pt x="6022" y="990"/>
                      </a:lnTo>
                      <a:lnTo>
                        <a:pt x="6016" y="991"/>
                      </a:lnTo>
                      <a:lnTo>
                        <a:pt x="6008" y="991"/>
                      </a:lnTo>
                      <a:lnTo>
                        <a:pt x="6001" y="988"/>
                      </a:lnTo>
                      <a:lnTo>
                        <a:pt x="5998" y="982"/>
                      </a:lnTo>
                      <a:lnTo>
                        <a:pt x="5992" y="975"/>
                      </a:lnTo>
                      <a:lnTo>
                        <a:pt x="5987" y="982"/>
                      </a:lnTo>
                      <a:lnTo>
                        <a:pt x="5983" y="988"/>
                      </a:lnTo>
                      <a:lnTo>
                        <a:pt x="5974" y="981"/>
                      </a:lnTo>
                      <a:lnTo>
                        <a:pt x="5969" y="975"/>
                      </a:lnTo>
                      <a:lnTo>
                        <a:pt x="5963" y="988"/>
                      </a:lnTo>
                      <a:lnTo>
                        <a:pt x="5956" y="999"/>
                      </a:lnTo>
                      <a:lnTo>
                        <a:pt x="5946" y="991"/>
                      </a:lnTo>
                      <a:lnTo>
                        <a:pt x="5937" y="984"/>
                      </a:lnTo>
                      <a:lnTo>
                        <a:pt x="5933" y="987"/>
                      </a:lnTo>
                      <a:lnTo>
                        <a:pt x="5928" y="993"/>
                      </a:lnTo>
                      <a:lnTo>
                        <a:pt x="5921" y="992"/>
                      </a:lnTo>
                      <a:lnTo>
                        <a:pt x="5916" y="987"/>
                      </a:lnTo>
                      <a:lnTo>
                        <a:pt x="5911" y="984"/>
                      </a:lnTo>
                      <a:lnTo>
                        <a:pt x="5904" y="984"/>
                      </a:lnTo>
                      <a:lnTo>
                        <a:pt x="5904" y="991"/>
                      </a:lnTo>
                      <a:lnTo>
                        <a:pt x="5904" y="999"/>
                      </a:lnTo>
                      <a:lnTo>
                        <a:pt x="5884" y="1001"/>
                      </a:lnTo>
                      <a:lnTo>
                        <a:pt x="5861" y="1004"/>
                      </a:lnTo>
                      <a:lnTo>
                        <a:pt x="5841" y="1003"/>
                      </a:lnTo>
                      <a:lnTo>
                        <a:pt x="5821" y="999"/>
                      </a:lnTo>
                      <a:lnTo>
                        <a:pt x="5819" y="991"/>
                      </a:lnTo>
                      <a:lnTo>
                        <a:pt x="5821" y="979"/>
                      </a:lnTo>
                      <a:lnTo>
                        <a:pt x="5824" y="966"/>
                      </a:lnTo>
                      <a:lnTo>
                        <a:pt x="5821" y="956"/>
                      </a:lnTo>
                      <a:lnTo>
                        <a:pt x="5812" y="964"/>
                      </a:lnTo>
                      <a:lnTo>
                        <a:pt x="5803" y="975"/>
                      </a:lnTo>
                      <a:lnTo>
                        <a:pt x="5798" y="970"/>
                      </a:lnTo>
                      <a:lnTo>
                        <a:pt x="5794" y="966"/>
                      </a:lnTo>
                      <a:lnTo>
                        <a:pt x="5789" y="975"/>
                      </a:lnTo>
                      <a:lnTo>
                        <a:pt x="5784" y="984"/>
                      </a:lnTo>
                      <a:lnTo>
                        <a:pt x="5773" y="987"/>
                      </a:lnTo>
                      <a:lnTo>
                        <a:pt x="5762" y="988"/>
                      </a:lnTo>
                      <a:lnTo>
                        <a:pt x="5749" y="987"/>
                      </a:lnTo>
                      <a:lnTo>
                        <a:pt x="5738" y="984"/>
                      </a:lnTo>
                      <a:lnTo>
                        <a:pt x="5721" y="969"/>
                      </a:lnTo>
                      <a:lnTo>
                        <a:pt x="5706" y="956"/>
                      </a:lnTo>
                      <a:lnTo>
                        <a:pt x="5703" y="960"/>
                      </a:lnTo>
                      <a:lnTo>
                        <a:pt x="5701" y="968"/>
                      </a:lnTo>
                      <a:lnTo>
                        <a:pt x="5697" y="977"/>
                      </a:lnTo>
                      <a:lnTo>
                        <a:pt x="5692" y="979"/>
                      </a:lnTo>
                      <a:lnTo>
                        <a:pt x="5684" y="978"/>
                      </a:lnTo>
                      <a:lnTo>
                        <a:pt x="5676" y="974"/>
                      </a:lnTo>
                      <a:lnTo>
                        <a:pt x="5667" y="968"/>
                      </a:lnTo>
                      <a:lnTo>
                        <a:pt x="5659" y="961"/>
                      </a:lnTo>
                      <a:lnTo>
                        <a:pt x="5657" y="953"/>
                      </a:lnTo>
                      <a:lnTo>
                        <a:pt x="5655" y="946"/>
                      </a:lnTo>
                      <a:lnTo>
                        <a:pt x="5655" y="936"/>
                      </a:lnTo>
                      <a:lnTo>
                        <a:pt x="5655" y="929"/>
                      </a:lnTo>
                      <a:lnTo>
                        <a:pt x="5663" y="925"/>
                      </a:lnTo>
                      <a:lnTo>
                        <a:pt x="5668" y="920"/>
                      </a:lnTo>
                      <a:lnTo>
                        <a:pt x="5662" y="917"/>
                      </a:lnTo>
                      <a:lnTo>
                        <a:pt x="5655" y="914"/>
                      </a:lnTo>
                      <a:lnTo>
                        <a:pt x="5653" y="907"/>
                      </a:lnTo>
                      <a:lnTo>
                        <a:pt x="5654" y="899"/>
                      </a:lnTo>
                      <a:lnTo>
                        <a:pt x="5657" y="890"/>
                      </a:lnTo>
                      <a:lnTo>
                        <a:pt x="5659" y="882"/>
                      </a:lnTo>
                      <a:lnTo>
                        <a:pt x="5668" y="878"/>
                      </a:lnTo>
                      <a:lnTo>
                        <a:pt x="5677" y="873"/>
                      </a:lnTo>
                      <a:lnTo>
                        <a:pt x="5677" y="860"/>
                      </a:lnTo>
                      <a:lnTo>
                        <a:pt x="5677" y="850"/>
                      </a:lnTo>
                      <a:lnTo>
                        <a:pt x="5668" y="839"/>
                      </a:lnTo>
                      <a:lnTo>
                        <a:pt x="5655" y="828"/>
                      </a:lnTo>
                      <a:lnTo>
                        <a:pt x="5653" y="816"/>
                      </a:lnTo>
                      <a:lnTo>
                        <a:pt x="5650" y="804"/>
                      </a:lnTo>
                      <a:lnTo>
                        <a:pt x="5644" y="803"/>
                      </a:lnTo>
                      <a:lnTo>
                        <a:pt x="5636" y="804"/>
                      </a:lnTo>
                      <a:lnTo>
                        <a:pt x="5629" y="807"/>
                      </a:lnTo>
                      <a:lnTo>
                        <a:pt x="5623" y="808"/>
                      </a:lnTo>
                      <a:lnTo>
                        <a:pt x="5605" y="806"/>
                      </a:lnTo>
                      <a:lnTo>
                        <a:pt x="5588" y="802"/>
                      </a:lnTo>
                      <a:lnTo>
                        <a:pt x="5571" y="800"/>
                      </a:lnTo>
                      <a:lnTo>
                        <a:pt x="5553" y="799"/>
                      </a:lnTo>
                      <a:lnTo>
                        <a:pt x="5546" y="804"/>
                      </a:lnTo>
                      <a:lnTo>
                        <a:pt x="5540" y="808"/>
                      </a:lnTo>
                      <a:lnTo>
                        <a:pt x="5535" y="808"/>
                      </a:lnTo>
                      <a:lnTo>
                        <a:pt x="5531" y="806"/>
                      </a:lnTo>
                      <a:lnTo>
                        <a:pt x="5527" y="803"/>
                      </a:lnTo>
                      <a:lnTo>
                        <a:pt x="5526" y="799"/>
                      </a:lnTo>
                      <a:lnTo>
                        <a:pt x="5531" y="797"/>
                      </a:lnTo>
                      <a:lnTo>
                        <a:pt x="5539" y="795"/>
                      </a:lnTo>
                      <a:lnTo>
                        <a:pt x="5544" y="793"/>
                      </a:lnTo>
                      <a:lnTo>
                        <a:pt x="5544" y="790"/>
                      </a:lnTo>
                      <a:lnTo>
                        <a:pt x="5536" y="786"/>
                      </a:lnTo>
                      <a:lnTo>
                        <a:pt x="5527" y="786"/>
                      </a:lnTo>
                      <a:lnTo>
                        <a:pt x="5518" y="787"/>
                      </a:lnTo>
                      <a:lnTo>
                        <a:pt x="5508" y="786"/>
                      </a:lnTo>
                      <a:lnTo>
                        <a:pt x="5502" y="785"/>
                      </a:lnTo>
                      <a:lnTo>
                        <a:pt x="5498" y="785"/>
                      </a:lnTo>
                      <a:lnTo>
                        <a:pt x="5495" y="781"/>
                      </a:lnTo>
                      <a:lnTo>
                        <a:pt x="5493" y="776"/>
                      </a:lnTo>
                      <a:lnTo>
                        <a:pt x="5493" y="773"/>
                      </a:lnTo>
                      <a:lnTo>
                        <a:pt x="5497" y="772"/>
                      </a:lnTo>
                      <a:lnTo>
                        <a:pt x="5502" y="772"/>
                      </a:lnTo>
                      <a:lnTo>
                        <a:pt x="5502" y="772"/>
                      </a:lnTo>
                      <a:lnTo>
                        <a:pt x="5497" y="768"/>
                      </a:lnTo>
                      <a:lnTo>
                        <a:pt x="5491" y="768"/>
                      </a:lnTo>
                      <a:lnTo>
                        <a:pt x="5482" y="768"/>
                      </a:lnTo>
                      <a:lnTo>
                        <a:pt x="5475" y="767"/>
                      </a:lnTo>
                      <a:lnTo>
                        <a:pt x="5466" y="760"/>
                      </a:lnTo>
                      <a:lnTo>
                        <a:pt x="5461" y="754"/>
                      </a:lnTo>
                      <a:lnTo>
                        <a:pt x="5474" y="751"/>
                      </a:lnTo>
                      <a:lnTo>
                        <a:pt x="5484" y="749"/>
                      </a:lnTo>
                      <a:lnTo>
                        <a:pt x="5476" y="742"/>
                      </a:lnTo>
                      <a:lnTo>
                        <a:pt x="5470" y="734"/>
                      </a:lnTo>
                      <a:lnTo>
                        <a:pt x="5475" y="729"/>
                      </a:lnTo>
                      <a:lnTo>
                        <a:pt x="5482" y="727"/>
                      </a:lnTo>
                      <a:lnTo>
                        <a:pt x="5491" y="724"/>
                      </a:lnTo>
                      <a:lnTo>
                        <a:pt x="5498" y="721"/>
                      </a:lnTo>
                      <a:lnTo>
                        <a:pt x="5514" y="719"/>
                      </a:lnTo>
                      <a:lnTo>
                        <a:pt x="5530" y="716"/>
                      </a:lnTo>
                      <a:lnTo>
                        <a:pt x="5540" y="716"/>
                      </a:lnTo>
                      <a:lnTo>
                        <a:pt x="5550" y="716"/>
                      </a:lnTo>
                      <a:lnTo>
                        <a:pt x="5562" y="717"/>
                      </a:lnTo>
                      <a:lnTo>
                        <a:pt x="5572" y="721"/>
                      </a:lnTo>
                      <a:lnTo>
                        <a:pt x="5581" y="725"/>
                      </a:lnTo>
                      <a:lnTo>
                        <a:pt x="5591" y="729"/>
                      </a:lnTo>
                      <a:lnTo>
                        <a:pt x="5600" y="733"/>
                      </a:lnTo>
                      <a:lnTo>
                        <a:pt x="5609" y="734"/>
                      </a:lnTo>
                      <a:lnTo>
                        <a:pt x="5616" y="732"/>
                      </a:lnTo>
                      <a:lnTo>
                        <a:pt x="5627" y="730"/>
                      </a:lnTo>
                      <a:lnTo>
                        <a:pt x="5636" y="737"/>
                      </a:lnTo>
                      <a:lnTo>
                        <a:pt x="5646" y="743"/>
                      </a:lnTo>
                      <a:lnTo>
                        <a:pt x="5648" y="747"/>
                      </a:lnTo>
                      <a:lnTo>
                        <a:pt x="5648" y="751"/>
                      </a:lnTo>
                      <a:lnTo>
                        <a:pt x="5646" y="754"/>
                      </a:lnTo>
                      <a:lnTo>
                        <a:pt x="5646" y="758"/>
                      </a:lnTo>
                      <a:lnTo>
                        <a:pt x="5640" y="765"/>
                      </a:lnTo>
                      <a:lnTo>
                        <a:pt x="5633" y="773"/>
                      </a:lnTo>
                      <a:lnTo>
                        <a:pt x="5629" y="781"/>
                      </a:lnTo>
                      <a:lnTo>
                        <a:pt x="5632" y="786"/>
                      </a:lnTo>
                      <a:lnTo>
                        <a:pt x="5641" y="782"/>
                      </a:lnTo>
                      <a:lnTo>
                        <a:pt x="5648" y="776"/>
                      </a:lnTo>
                      <a:lnTo>
                        <a:pt x="5653" y="768"/>
                      </a:lnTo>
                      <a:lnTo>
                        <a:pt x="5659" y="763"/>
                      </a:lnTo>
                      <a:lnTo>
                        <a:pt x="5667" y="762"/>
                      </a:lnTo>
                      <a:lnTo>
                        <a:pt x="5676" y="763"/>
                      </a:lnTo>
                      <a:lnTo>
                        <a:pt x="5684" y="765"/>
                      </a:lnTo>
                      <a:lnTo>
                        <a:pt x="5692" y="767"/>
                      </a:lnTo>
                      <a:lnTo>
                        <a:pt x="5702" y="765"/>
                      </a:lnTo>
                      <a:lnTo>
                        <a:pt x="5714" y="760"/>
                      </a:lnTo>
                      <a:lnTo>
                        <a:pt x="5725" y="755"/>
                      </a:lnTo>
                      <a:lnTo>
                        <a:pt x="5738" y="754"/>
                      </a:lnTo>
                      <a:lnTo>
                        <a:pt x="5749" y="755"/>
                      </a:lnTo>
                      <a:lnTo>
                        <a:pt x="5758" y="762"/>
                      </a:lnTo>
                      <a:lnTo>
                        <a:pt x="5767" y="769"/>
                      </a:lnTo>
                      <a:lnTo>
                        <a:pt x="5775" y="776"/>
                      </a:lnTo>
                      <a:lnTo>
                        <a:pt x="5776" y="780"/>
                      </a:lnTo>
                      <a:lnTo>
                        <a:pt x="5775" y="782"/>
                      </a:lnTo>
                      <a:lnTo>
                        <a:pt x="5772" y="785"/>
                      </a:lnTo>
                      <a:lnTo>
                        <a:pt x="5771" y="786"/>
                      </a:lnTo>
                      <a:lnTo>
                        <a:pt x="5753" y="781"/>
                      </a:lnTo>
                      <a:lnTo>
                        <a:pt x="5733" y="776"/>
                      </a:lnTo>
                      <a:lnTo>
                        <a:pt x="5733" y="786"/>
                      </a:lnTo>
                      <a:lnTo>
                        <a:pt x="5750" y="791"/>
                      </a:lnTo>
                      <a:lnTo>
                        <a:pt x="5766" y="794"/>
                      </a:lnTo>
                      <a:lnTo>
                        <a:pt x="5780" y="795"/>
                      </a:lnTo>
                      <a:lnTo>
                        <a:pt x="5794" y="795"/>
                      </a:lnTo>
                      <a:lnTo>
                        <a:pt x="5804" y="795"/>
                      </a:lnTo>
                      <a:lnTo>
                        <a:pt x="5812" y="795"/>
                      </a:lnTo>
                      <a:lnTo>
                        <a:pt x="5821" y="795"/>
                      </a:lnTo>
                      <a:lnTo>
                        <a:pt x="5826" y="795"/>
                      </a:lnTo>
                      <a:lnTo>
                        <a:pt x="5829" y="802"/>
                      </a:lnTo>
                      <a:lnTo>
                        <a:pt x="5829" y="808"/>
                      </a:lnTo>
                      <a:lnTo>
                        <a:pt x="5826" y="813"/>
                      </a:lnTo>
                      <a:lnTo>
                        <a:pt x="5821" y="817"/>
                      </a:lnTo>
                      <a:lnTo>
                        <a:pt x="5810" y="820"/>
                      </a:lnTo>
                      <a:lnTo>
                        <a:pt x="5798" y="819"/>
                      </a:lnTo>
                      <a:lnTo>
                        <a:pt x="5785" y="816"/>
                      </a:lnTo>
                      <a:lnTo>
                        <a:pt x="5771" y="813"/>
                      </a:lnTo>
                      <a:lnTo>
                        <a:pt x="5756" y="811"/>
                      </a:lnTo>
                      <a:lnTo>
                        <a:pt x="5742" y="806"/>
                      </a:lnTo>
                      <a:lnTo>
                        <a:pt x="5729" y="799"/>
                      </a:lnTo>
                      <a:lnTo>
                        <a:pt x="5715" y="795"/>
                      </a:lnTo>
                      <a:lnTo>
                        <a:pt x="5715" y="800"/>
                      </a:lnTo>
                      <a:lnTo>
                        <a:pt x="5715" y="808"/>
                      </a:lnTo>
                      <a:lnTo>
                        <a:pt x="5727" y="813"/>
                      </a:lnTo>
                      <a:lnTo>
                        <a:pt x="5740" y="816"/>
                      </a:lnTo>
                      <a:lnTo>
                        <a:pt x="5750" y="820"/>
                      </a:lnTo>
                      <a:lnTo>
                        <a:pt x="5756" y="828"/>
                      </a:lnTo>
                      <a:lnTo>
                        <a:pt x="5755" y="832"/>
                      </a:lnTo>
                      <a:lnTo>
                        <a:pt x="5746" y="834"/>
                      </a:lnTo>
                      <a:lnTo>
                        <a:pt x="5734" y="837"/>
                      </a:lnTo>
                      <a:lnTo>
                        <a:pt x="5724" y="841"/>
                      </a:lnTo>
                      <a:lnTo>
                        <a:pt x="5723" y="842"/>
                      </a:lnTo>
                      <a:lnTo>
                        <a:pt x="5725" y="846"/>
                      </a:lnTo>
                      <a:lnTo>
                        <a:pt x="5729" y="848"/>
                      </a:lnTo>
                      <a:lnTo>
                        <a:pt x="5733" y="850"/>
                      </a:lnTo>
                      <a:lnTo>
                        <a:pt x="5743" y="848"/>
                      </a:lnTo>
                      <a:lnTo>
                        <a:pt x="5754" y="843"/>
                      </a:lnTo>
                      <a:lnTo>
                        <a:pt x="5764" y="838"/>
                      </a:lnTo>
                      <a:lnTo>
                        <a:pt x="5775" y="837"/>
                      </a:lnTo>
                      <a:lnTo>
                        <a:pt x="5781" y="838"/>
                      </a:lnTo>
                      <a:lnTo>
                        <a:pt x="5784" y="842"/>
                      </a:lnTo>
                      <a:lnTo>
                        <a:pt x="5786" y="846"/>
                      </a:lnTo>
                      <a:lnTo>
                        <a:pt x="5789" y="850"/>
                      </a:lnTo>
                      <a:lnTo>
                        <a:pt x="5797" y="852"/>
                      </a:lnTo>
                      <a:lnTo>
                        <a:pt x="5804" y="854"/>
                      </a:lnTo>
                      <a:lnTo>
                        <a:pt x="5812" y="855"/>
                      </a:lnTo>
                      <a:lnTo>
                        <a:pt x="5816" y="860"/>
                      </a:lnTo>
                      <a:lnTo>
                        <a:pt x="5815" y="864"/>
                      </a:lnTo>
                      <a:lnTo>
                        <a:pt x="5811" y="868"/>
                      </a:lnTo>
                      <a:lnTo>
                        <a:pt x="5806" y="872"/>
                      </a:lnTo>
                      <a:lnTo>
                        <a:pt x="5798" y="873"/>
                      </a:lnTo>
                      <a:lnTo>
                        <a:pt x="5791" y="876"/>
                      </a:lnTo>
                      <a:lnTo>
                        <a:pt x="5784" y="878"/>
                      </a:lnTo>
                      <a:lnTo>
                        <a:pt x="5784" y="887"/>
                      </a:lnTo>
                      <a:lnTo>
                        <a:pt x="5791" y="886"/>
                      </a:lnTo>
                      <a:lnTo>
                        <a:pt x="5798" y="883"/>
                      </a:lnTo>
                      <a:lnTo>
                        <a:pt x="5803" y="881"/>
                      </a:lnTo>
                      <a:lnTo>
                        <a:pt x="5807" y="882"/>
                      </a:lnTo>
                      <a:lnTo>
                        <a:pt x="5811" y="887"/>
                      </a:lnTo>
                      <a:lnTo>
                        <a:pt x="5812" y="892"/>
                      </a:lnTo>
                      <a:lnTo>
                        <a:pt x="5811" y="896"/>
                      </a:lnTo>
                      <a:lnTo>
                        <a:pt x="5812" y="901"/>
                      </a:lnTo>
                      <a:lnTo>
                        <a:pt x="5816" y="901"/>
                      </a:lnTo>
                      <a:lnTo>
                        <a:pt x="5821" y="903"/>
                      </a:lnTo>
                      <a:lnTo>
                        <a:pt x="5825" y="903"/>
                      </a:lnTo>
                      <a:lnTo>
                        <a:pt x="5826" y="901"/>
                      </a:lnTo>
                      <a:lnTo>
                        <a:pt x="5828" y="896"/>
                      </a:lnTo>
                      <a:lnTo>
                        <a:pt x="5828" y="892"/>
                      </a:lnTo>
                      <a:lnTo>
                        <a:pt x="5826" y="887"/>
                      </a:lnTo>
                      <a:lnTo>
                        <a:pt x="5826" y="882"/>
                      </a:lnTo>
                      <a:lnTo>
                        <a:pt x="5829" y="879"/>
                      </a:lnTo>
                      <a:lnTo>
                        <a:pt x="5833" y="877"/>
                      </a:lnTo>
                      <a:lnTo>
                        <a:pt x="5837" y="874"/>
                      </a:lnTo>
                      <a:lnTo>
                        <a:pt x="5839" y="873"/>
                      </a:lnTo>
                      <a:lnTo>
                        <a:pt x="5846" y="878"/>
                      </a:lnTo>
                      <a:lnTo>
                        <a:pt x="5851" y="885"/>
                      </a:lnTo>
                      <a:lnTo>
                        <a:pt x="5856" y="890"/>
                      </a:lnTo>
                      <a:lnTo>
                        <a:pt x="5863" y="892"/>
                      </a:lnTo>
                      <a:lnTo>
                        <a:pt x="5868" y="892"/>
                      </a:lnTo>
                      <a:lnTo>
                        <a:pt x="5872" y="889"/>
                      </a:lnTo>
                      <a:lnTo>
                        <a:pt x="5874" y="885"/>
                      </a:lnTo>
                      <a:lnTo>
                        <a:pt x="5877" y="882"/>
                      </a:lnTo>
                      <a:lnTo>
                        <a:pt x="5884" y="887"/>
                      </a:lnTo>
                      <a:lnTo>
                        <a:pt x="5891" y="892"/>
                      </a:lnTo>
                      <a:lnTo>
                        <a:pt x="5895" y="881"/>
                      </a:lnTo>
                      <a:lnTo>
                        <a:pt x="5900" y="873"/>
                      </a:lnTo>
                      <a:lnTo>
                        <a:pt x="5911" y="878"/>
                      </a:lnTo>
                      <a:lnTo>
                        <a:pt x="5921" y="883"/>
                      </a:lnTo>
                      <a:lnTo>
                        <a:pt x="5931" y="890"/>
                      </a:lnTo>
                      <a:lnTo>
                        <a:pt x="5942" y="896"/>
                      </a:lnTo>
                      <a:lnTo>
                        <a:pt x="5941" y="898"/>
                      </a:lnTo>
                      <a:lnTo>
                        <a:pt x="5939" y="901"/>
                      </a:lnTo>
                      <a:lnTo>
                        <a:pt x="5939" y="904"/>
                      </a:lnTo>
                      <a:lnTo>
                        <a:pt x="5942" y="905"/>
                      </a:lnTo>
                      <a:lnTo>
                        <a:pt x="5952" y="909"/>
                      </a:lnTo>
                      <a:lnTo>
                        <a:pt x="5964" y="911"/>
                      </a:lnTo>
                      <a:lnTo>
                        <a:pt x="5974" y="911"/>
                      </a:lnTo>
                      <a:lnTo>
                        <a:pt x="5983" y="905"/>
                      </a:lnTo>
                      <a:lnTo>
                        <a:pt x="5981" y="901"/>
                      </a:lnTo>
                      <a:lnTo>
                        <a:pt x="5972" y="896"/>
                      </a:lnTo>
                      <a:lnTo>
                        <a:pt x="5963" y="891"/>
                      </a:lnTo>
                      <a:lnTo>
                        <a:pt x="5960" y="887"/>
                      </a:lnTo>
                      <a:lnTo>
                        <a:pt x="5972" y="879"/>
                      </a:lnTo>
                      <a:lnTo>
                        <a:pt x="5986" y="877"/>
                      </a:lnTo>
                      <a:lnTo>
                        <a:pt x="6001" y="876"/>
                      </a:lnTo>
                      <a:lnTo>
                        <a:pt x="6016" y="873"/>
                      </a:lnTo>
                      <a:lnTo>
                        <a:pt x="6030" y="869"/>
                      </a:lnTo>
                      <a:lnTo>
                        <a:pt x="6046" y="864"/>
                      </a:lnTo>
                      <a:lnTo>
                        <a:pt x="6061" y="859"/>
                      </a:lnTo>
                      <a:lnTo>
                        <a:pt x="6075" y="855"/>
                      </a:lnTo>
                      <a:lnTo>
                        <a:pt x="6082" y="851"/>
                      </a:lnTo>
                      <a:lnTo>
                        <a:pt x="6084" y="850"/>
                      </a:lnTo>
                      <a:lnTo>
                        <a:pt x="6099" y="852"/>
                      </a:lnTo>
                      <a:lnTo>
                        <a:pt x="6113" y="855"/>
                      </a:lnTo>
                      <a:lnTo>
                        <a:pt x="6123" y="854"/>
                      </a:lnTo>
                      <a:lnTo>
                        <a:pt x="6136" y="851"/>
                      </a:lnTo>
                      <a:lnTo>
                        <a:pt x="6148" y="847"/>
                      </a:lnTo>
                      <a:lnTo>
                        <a:pt x="6158" y="846"/>
                      </a:lnTo>
                      <a:lnTo>
                        <a:pt x="6174" y="846"/>
                      </a:lnTo>
                      <a:lnTo>
                        <a:pt x="6189" y="846"/>
                      </a:lnTo>
                      <a:lnTo>
                        <a:pt x="6204" y="847"/>
                      </a:lnTo>
                      <a:lnTo>
                        <a:pt x="6219" y="850"/>
                      </a:lnTo>
                      <a:lnTo>
                        <a:pt x="6221" y="852"/>
                      </a:lnTo>
                      <a:lnTo>
                        <a:pt x="6221" y="855"/>
                      </a:lnTo>
                      <a:lnTo>
                        <a:pt x="6219" y="857"/>
                      </a:lnTo>
                      <a:lnTo>
                        <a:pt x="6219" y="860"/>
                      </a:lnTo>
                      <a:lnTo>
                        <a:pt x="6230" y="861"/>
                      </a:lnTo>
                      <a:lnTo>
                        <a:pt x="6241" y="863"/>
                      </a:lnTo>
                      <a:lnTo>
                        <a:pt x="6252" y="864"/>
                      </a:lnTo>
                      <a:lnTo>
                        <a:pt x="6261" y="869"/>
                      </a:lnTo>
                      <a:close/>
                      <a:moveTo>
                        <a:pt x="5790" y="663"/>
                      </a:moveTo>
                      <a:lnTo>
                        <a:pt x="5786" y="664"/>
                      </a:lnTo>
                      <a:lnTo>
                        <a:pt x="5781" y="668"/>
                      </a:lnTo>
                      <a:lnTo>
                        <a:pt x="5777" y="673"/>
                      </a:lnTo>
                      <a:lnTo>
                        <a:pt x="5776" y="677"/>
                      </a:lnTo>
                      <a:lnTo>
                        <a:pt x="5777" y="684"/>
                      </a:lnTo>
                      <a:lnTo>
                        <a:pt x="5781" y="690"/>
                      </a:lnTo>
                      <a:lnTo>
                        <a:pt x="5788" y="694"/>
                      </a:lnTo>
                      <a:lnTo>
                        <a:pt x="5795" y="697"/>
                      </a:lnTo>
                      <a:lnTo>
                        <a:pt x="5801" y="699"/>
                      </a:lnTo>
                      <a:lnTo>
                        <a:pt x="5807" y="699"/>
                      </a:lnTo>
                      <a:lnTo>
                        <a:pt x="5814" y="699"/>
                      </a:lnTo>
                      <a:lnTo>
                        <a:pt x="5819" y="697"/>
                      </a:lnTo>
                      <a:lnTo>
                        <a:pt x="5825" y="692"/>
                      </a:lnTo>
                      <a:lnTo>
                        <a:pt x="5829" y="686"/>
                      </a:lnTo>
                      <a:lnTo>
                        <a:pt x="5830" y="680"/>
                      </a:lnTo>
                      <a:lnTo>
                        <a:pt x="5829" y="672"/>
                      </a:lnTo>
                      <a:lnTo>
                        <a:pt x="5824" y="670"/>
                      </a:lnTo>
                      <a:lnTo>
                        <a:pt x="5819" y="668"/>
                      </a:lnTo>
                      <a:lnTo>
                        <a:pt x="5812" y="668"/>
                      </a:lnTo>
                      <a:lnTo>
                        <a:pt x="5804" y="668"/>
                      </a:lnTo>
                      <a:lnTo>
                        <a:pt x="5801" y="664"/>
                      </a:lnTo>
                      <a:lnTo>
                        <a:pt x="5797" y="662"/>
                      </a:lnTo>
                      <a:lnTo>
                        <a:pt x="5794" y="662"/>
                      </a:lnTo>
                      <a:lnTo>
                        <a:pt x="5790" y="663"/>
                      </a:lnTo>
                      <a:close/>
                      <a:moveTo>
                        <a:pt x="5559" y="648"/>
                      </a:moveTo>
                      <a:lnTo>
                        <a:pt x="5549" y="648"/>
                      </a:lnTo>
                      <a:lnTo>
                        <a:pt x="5540" y="649"/>
                      </a:lnTo>
                      <a:lnTo>
                        <a:pt x="5531" y="651"/>
                      </a:lnTo>
                      <a:lnTo>
                        <a:pt x="5523" y="657"/>
                      </a:lnTo>
                      <a:lnTo>
                        <a:pt x="5520" y="662"/>
                      </a:lnTo>
                      <a:lnTo>
                        <a:pt x="5520" y="668"/>
                      </a:lnTo>
                      <a:lnTo>
                        <a:pt x="5522" y="675"/>
                      </a:lnTo>
                      <a:lnTo>
                        <a:pt x="5527" y="680"/>
                      </a:lnTo>
                      <a:lnTo>
                        <a:pt x="5545" y="683"/>
                      </a:lnTo>
                      <a:lnTo>
                        <a:pt x="5565" y="681"/>
                      </a:lnTo>
                      <a:lnTo>
                        <a:pt x="5583" y="681"/>
                      </a:lnTo>
                      <a:lnTo>
                        <a:pt x="5601" y="680"/>
                      </a:lnTo>
                      <a:lnTo>
                        <a:pt x="5614" y="681"/>
                      </a:lnTo>
                      <a:lnTo>
                        <a:pt x="5627" y="684"/>
                      </a:lnTo>
                      <a:lnTo>
                        <a:pt x="5638" y="686"/>
                      </a:lnTo>
                      <a:lnTo>
                        <a:pt x="5651" y="685"/>
                      </a:lnTo>
                      <a:lnTo>
                        <a:pt x="5659" y="675"/>
                      </a:lnTo>
                      <a:lnTo>
                        <a:pt x="5666" y="666"/>
                      </a:lnTo>
                      <a:lnTo>
                        <a:pt x="5670" y="663"/>
                      </a:lnTo>
                      <a:lnTo>
                        <a:pt x="5673" y="662"/>
                      </a:lnTo>
                      <a:lnTo>
                        <a:pt x="5676" y="659"/>
                      </a:lnTo>
                      <a:lnTo>
                        <a:pt x="5675" y="657"/>
                      </a:lnTo>
                      <a:lnTo>
                        <a:pt x="5673" y="651"/>
                      </a:lnTo>
                      <a:lnTo>
                        <a:pt x="5670" y="649"/>
                      </a:lnTo>
                      <a:lnTo>
                        <a:pt x="5663" y="648"/>
                      </a:lnTo>
                      <a:lnTo>
                        <a:pt x="5657" y="648"/>
                      </a:lnTo>
                      <a:lnTo>
                        <a:pt x="5645" y="649"/>
                      </a:lnTo>
                      <a:lnTo>
                        <a:pt x="5633" y="651"/>
                      </a:lnTo>
                      <a:lnTo>
                        <a:pt x="5620" y="651"/>
                      </a:lnTo>
                      <a:lnTo>
                        <a:pt x="5606" y="649"/>
                      </a:lnTo>
                      <a:lnTo>
                        <a:pt x="5592" y="648"/>
                      </a:lnTo>
                      <a:lnTo>
                        <a:pt x="5579" y="648"/>
                      </a:lnTo>
                      <a:lnTo>
                        <a:pt x="5567" y="648"/>
                      </a:lnTo>
                      <a:lnTo>
                        <a:pt x="5559" y="648"/>
                      </a:lnTo>
                      <a:close/>
                      <a:moveTo>
                        <a:pt x="5473" y="509"/>
                      </a:moveTo>
                      <a:lnTo>
                        <a:pt x="5488" y="510"/>
                      </a:lnTo>
                      <a:lnTo>
                        <a:pt x="5504" y="515"/>
                      </a:lnTo>
                      <a:lnTo>
                        <a:pt x="5518" y="521"/>
                      </a:lnTo>
                      <a:lnTo>
                        <a:pt x="5532" y="528"/>
                      </a:lnTo>
                      <a:lnTo>
                        <a:pt x="5544" y="535"/>
                      </a:lnTo>
                      <a:lnTo>
                        <a:pt x="5556" y="541"/>
                      </a:lnTo>
                      <a:lnTo>
                        <a:pt x="5562" y="545"/>
                      </a:lnTo>
                      <a:lnTo>
                        <a:pt x="5567" y="548"/>
                      </a:lnTo>
                      <a:lnTo>
                        <a:pt x="5572" y="550"/>
                      </a:lnTo>
                      <a:lnTo>
                        <a:pt x="5579" y="550"/>
                      </a:lnTo>
                      <a:lnTo>
                        <a:pt x="5585" y="554"/>
                      </a:lnTo>
                      <a:lnTo>
                        <a:pt x="5594" y="557"/>
                      </a:lnTo>
                      <a:lnTo>
                        <a:pt x="5601" y="561"/>
                      </a:lnTo>
                      <a:lnTo>
                        <a:pt x="5606" y="570"/>
                      </a:lnTo>
                      <a:lnTo>
                        <a:pt x="5600" y="576"/>
                      </a:lnTo>
                      <a:lnTo>
                        <a:pt x="5588" y="588"/>
                      </a:lnTo>
                      <a:lnTo>
                        <a:pt x="5589" y="596"/>
                      </a:lnTo>
                      <a:lnTo>
                        <a:pt x="5592" y="603"/>
                      </a:lnTo>
                      <a:lnTo>
                        <a:pt x="5593" y="611"/>
                      </a:lnTo>
                      <a:lnTo>
                        <a:pt x="5592" y="615"/>
                      </a:lnTo>
                      <a:lnTo>
                        <a:pt x="5581" y="624"/>
                      </a:lnTo>
                      <a:lnTo>
                        <a:pt x="5568" y="628"/>
                      </a:lnTo>
                      <a:lnTo>
                        <a:pt x="5556" y="631"/>
                      </a:lnTo>
                      <a:lnTo>
                        <a:pt x="5541" y="635"/>
                      </a:lnTo>
                      <a:lnTo>
                        <a:pt x="5528" y="629"/>
                      </a:lnTo>
                      <a:lnTo>
                        <a:pt x="5518" y="624"/>
                      </a:lnTo>
                      <a:lnTo>
                        <a:pt x="5509" y="629"/>
                      </a:lnTo>
                      <a:lnTo>
                        <a:pt x="5502" y="636"/>
                      </a:lnTo>
                      <a:lnTo>
                        <a:pt x="5495" y="641"/>
                      </a:lnTo>
                      <a:lnTo>
                        <a:pt x="5485" y="644"/>
                      </a:lnTo>
                      <a:lnTo>
                        <a:pt x="5484" y="636"/>
                      </a:lnTo>
                      <a:lnTo>
                        <a:pt x="5482" y="620"/>
                      </a:lnTo>
                      <a:lnTo>
                        <a:pt x="5473" y="613"/>
                      </a:lnTo>
                      <a:lnTo>
                        <a:pt x="5463" y="602"/>
                      </a:lnTo>
                      <a:lnTo>
                        <a:pt x="5457" y="592"/>
                      </a:lnTo>
                      <a:lnTo>
                        <a:pt x="5453" y="580"/>
                      </a:lnTo>
                      <a:lnTo>
                        <a:pt x="5450" y="568"/>
                      </a:lnTo>
                      <a:lnTo>
                        <a:pt x="5449" y="556"/>
                      </a:lnTo>
                      <a:lnTo>
                        <a:pt x="5452" y="539"/>
                      </a:lnTo>
                      <a:lnTo>
                        <a:pt x="5458" y="518"/>
                      </a:lnTo>
                      <a:lnTo>
                        <a:pt x="5460" y="515"/>
                      </a:lnTo>
                      <a:lnTo>
                        <a:pt x="5463" y="511"/>
                      </a:lnTo>
                      <a:lnTo>
                        <a:pt x="5469" y="510"/>
                      </a:lnTo>
                      <a:lnTo>
                        <a:pt x="5473" y="509"/>
                      </a:lnTo>
                      <a:close/>
                      <a:moveTo>
                        <a:pt x="5453" y="372"/>
                      </a:moveTo>
                      <a:lnTo>
                        <a:pt x="5444" y="377"/>
                      </a:lnTo>
                      <a:lnTo>
                        <a:pt x="5438" y="384"/>
                      </a:lnTo>
                      <a:lnTo>
                        <a:pt x="5434" y="395"/>
                      </a:lnTo>
                      <a:lnTo>
                        <a:pt x="5435" y="405"/>
                      </a:lnTo>
                      <a:lnTo>
                        <a:pt x="5438" y="410"/>
                      </a:lnTo>
                      <a:lnTo>
                        <a:pt x="5445" y="412"/>
                      </a:lnTo>
                      <a:lnTo>
                        <a:pt x="5454" y="413"/>
                      </a:lnTo>
                      <a:lnTo>
                        <a:pt x="5462" y="414"/>
                      </a:lnTo>
                      <a:lnTo>
                        <a:pt x="5469" y="423"/>
                      </a:lnTo>
                      <a:lnTo>
                        <a:pt x="5476" y="429"/>
                      </a:lnTo>
                      <a:lnTo>
                        <a:pt x="5482" y="427"/>
                      </a:lnTo>
                      <a:lnTo>
                        <a:pt x="5487" y="423"/>
                      </a:lnTo>
                      <a:lnTo>
                        <a:pt x="5489" y="418"/>
                      </a:lnTo>
                      <a:lnTo>
                        <a:pt x="5489" y="414"/>
                      </a:lnTo>
                      <a:lnTo>
                        <a:pt x="5493" y="407"/>
                      </a:lnTo>
                      <a:lnTo>
                        <a:pt x="5495" y="397"/>
                      </a:lnTo>
                      <a:lnTo>
                        <a:pt x="5495" y="390"/>
                      </a:lnTo>
                      <a:lnTo>
                        <a:pt x="5489" y="382"/>
                      </a:lnTo>
                      <a:lnTo>
                        <a:pt x="5480" y="382"/>
                      </a:lnTo>
                      <a:lnTo>
                        <a:pt x="5467" y="382"/>
                      </a:lnTo>
                      <a:lnTo>
                        <a:pt x="5463" y="379"/>
                      </a:lnTo>
                      <a:lnTo>
                        <a:pt x="5460" y="375"/>
                      </a:lnTo>
                      <a:lnTo>
                        <a:pt x="5457" y="372"/>
                      </a:lnTo>
                      <a:lnTo>
                        <a:pt x="5453" y="372"/>
                      </a:lnTo>
                      <a:close/>
                      <a:moveTo>
                        <a:pt x="5362" y="580"/>
                      </a:moveTo>
                      <a:lnTo>
                        <a:pt x="5370" y="585"/>
                      </a:lnTo>
                      <a:lnTo>
                        <a:pt x="5380" y="589"/>
                      </a:lnTo>
                      <a:lnTo>
                        <a:pt x="5390" y="594"/>
                      </a:lnTo>
                      <a:lnTo>
                        <a:pt x="5395" y="602"/>
                      </a:lnTo>
                      <a:lnTo>
                        <a:pt x="5396" y="610"/>
                      </a:lnTo>
                      <a:lnTo>
                        <a:pt x="5393" y="616"/>
                      </a:lnTo>
                      <a:lnTo>
                        <a:pt x="5387" y="623"/>
                      </a:lnTo>
                      <a:lnTo>
                        <a:pt x="5380" y="625"/>
                      </a:lnTo>
                      <a:lnTo>
                        <a:pt x="5370" y="625"/>
                      </a:lnTo>
                      <a:lnTo>
                        <a:pt x="5358" y="628"/>
                      </a:lnTo>
                      <a:lnTo>
                        <a:pt x="5348" y="633"/>
                      </a:lnTo>
                      <a:lnTo>
                        <a:pt x="5339" y="638"/>
                      </a:lnTo>
                      <a:lnTo>
                        <a:pt x="5333" y="638"/>
                      </a:lnTo>
                      <a:lnTo>
                        <a:pt x="5326" y="633"/>
                      </a:lnTo>
                      <a:lnTo>
                        <a:pt x="5321" y="625"/>
                      </a:lnTo>
                      <a:lnTo>
                        <a:pt x="5317" y="620"/>
                      </a:lnTo>
                      <a:lnTo>
                        <a:pt x="5307" y="603"/>
                      </a:lnTo>
                      <a:lnTo>
                        <a:pt x="5297" y="589"/>
                      </a:lnTo>
                      <a:lnTo>
                        <a:pt x="5292" y="584"/>
                      </a:lnTo>
                      <a:lnTo>
                        <a:pt x="5286" y="583"/>
                      </a:lnTo>
                      <a:lnTo>
                        <a:pt x="5278" y="584"/>
                      </a:lnTo>
                      <a:lnTo>
                        <a:pt x="5270" y="584"/>
                      </a:lnTo>
                      <a:lnTo>
                        <a:pt x="5260" y="584"/>
                      </a:lnTo>
                      <a:lnTo>
                        <a:pt x="5250" y="584"/>
                      </a:lnTo>
                      <a:lnTo>
                        <a:pt x="5239" y="584"/>
                      </a:lnTo>
                      <a:lnTo>
                        <a:pt x="5229" y="584"/>
                      </a:lnTo>
                      <a:lnTo>
                        <a:pt x="5224" y="580"/>
                      </a:lnTo>
                      <a:lnTo>
                        <a:pt x="5220" y="575"/>
                      </a:lnTo>
                      <a:lnTo>
                        <a:pt x="5216" y="572"/>
                      </a:lnTo>
                      <a:lnTo>
                        <a:pt x="5211" y="570"/>
                      </a:lnTo>
                      <a:lnTo>
                        <a:pt x="5198" y="575"/>
                      </a:lnTo>
                      <a:lnTo>
                        <a:pt x="5185" y="581"/>
                      </a:lnTo>
                      <a:lnTo>
                        <a:pt x="5173" y="587"/>
                      </a:lnTo>
                      <a:lnTo>
                        <a:pt x="5160" y="589"/>
                      </a:lnTo>
                      <a:lnTo>
                        <a:pt x="5150" y="587"/>
                      </a:lnTo>
                      <a:lnTo>
                        <a:pt x="5139" y="580"/>
                      </a:lnTo>
                      <a:lnTo>
                        <a:pt x="5130" y="574"/>
                      </a:lnTo>
                      <a:lnTo>
                        <a:pt x="5122" y="566"/>
                      </a:lnTo>
                      <a:lnTo>
                        <a:pt x="5121" y="561"/>
                      </a:lnTo>
                      <a:lnTo>
                        <a:pt x="5122" y="556"/>
                      </a:lnTo>
                      <a:lnTo>
                        <a:pt x="5126" y="549"/>
                      </a:lnTo>
                      <a:lnTo>
                        <a:pt x="5132" y="548"/>
                      </a:lnTo>
                      <a:lnTo>
                        <a:pt x="5142" y="549"/>
                      </a:lnTo>
                      <a:lnTo>
                        <a:pt x="5152" y="552"/>
                      </a:lnTo>
                      <a:lnTo>
                        <a:pt x="5163" y="556"/>
                      </a:lnTo>
                      <a:lnTo>
                        <a:pt x="5173" y="557"/>
                      </a:lnTo>
                      <a:lnTo>
                        <a:pt x="5181" y="559"/>
                      </a:lnTo>
                      <a:lnTo>
                        <a:pt x="5187" y="561"/>
                      </a:lnTo>
                      <a:lnTo>
                        <a:pt x="5194" y="559"/>
                      </a:lnTo>
                      <a:lnTo>
                        <a:pt x="5202" y="557"/>
                      </a:lnTo>
                      <a:lnTo>
                        <a:pt x="5203" y="553"/>
                      </a:lnTo>
                      <a:lnTo>
                        <a:pt x="5200" y="548"/>
                      </a:lnTo>
                      <a:lnTo>
                        <a:pt x="5198" y="543"/>
                      </a:lnTo>
                      <a:lnTo>
                        <a:pt x="5196" y="539"/>
                      </a:lnTo>
                      <a:lnTo>
                        <a:pt x="5203" y="532"/>
                      </a:lnTo>
                      <a:lnTo>
                        <a:pt x="5205" y="530"/>
                      </a:lnTo>
                      <a:lnTo>
                        <a:pt x="5195" y="528"/>
                      </a:lnTo>
                      <a:lnTo>
                        <a:pt x="5186" y="528"/>
                      </a:lnTo>
                      <a:lnTo>
                        <a:pt x="5177" y="528"/>
                      </a:lnTo>
                      <a:lnTo>
                        <a:pt x="5169" y="524"/>
                      </a:lnTo>
                      <a:lnTo>
                        <a:pt x="5168" y="522"/>
                      </a:lnTo>
                      <a:lnTo>
                        <a:pt x="5172" y="518"/>
                      </a:lnTo>
                      <a:lnTo>
                        <a:pt x="5176" y="514"/>
                      </a:lnTo>
                      <a:lnTo>
                        <a:pt x="5178" y="511"/>
                      </a:lnTo>
                      <a:lnTo>
                        <a:pt x="5177" y="509"/>
                      </a:lnTo>
                      <a:lnTo>
                        <a:pt x="5172" y="508"/>
                      </a:lnTo>
                      <a:lnTo>
                        <a:pt x="5167" y="509"/>
                      </a:lnTo>
                      <a:lnTo>
                        <a:pt x="5160" y="511"/>
                      </a:lnTo>
                      <a:lnTo>
                        <a:pt x="5154" y="515"/>
                      </a:lnTo>
                      <a:lnTo>
                        <a:pt x="5148" y="522"/>
                      </a:lnTo>
                      <a:lnTo>
                        <a:pt x="5143" y="526"/>
                      </a:lnTo>
                      <a:lnTo>
                        <a:pt x="5137" y="524"/>
                      </a:lnTo>
                      <a:lnTo>
                        <a:pt x="5133" y="522"/>
                      </a:lnTo>
                      <a:lnTo>
                        <a:pt x="5135" y="517"/>
                      </a:lnTo>
                      <a:lnTo>
                        <a:pt x="5139" y="509"/>
                      </a:lnTo>
                      <a:lnTo>
                        <a:pt x="5141" y="502"/>
                      </a:lnTo>
                      <a:lnTo>
                        <a:pt x="5141" y="499"/>
                      </a:lnTo>
                      <a:lnTo>
                        <a:pt x="5141" y="496"/>
                      </a:lnTo>
                      <a:lnTo>
                        <a:pt x="5139" y="496"/>
                      </a:lnTo>
                      <a:lnTo>
                        <a:pt x="5137" y="497"/>
                      </a:lnTo>
                      <a:lnTo>
                        <a:pt x="5125" y="504"/>
                      </a:lnTo>
                      <a:lnTo>
                        <a:pt x="5119" y="511"/>
                      </a:lnTo>
                      <a:lnTo>
                        <a:pt x="5111" y="506"/>
                      </a:lnTo>
                      <a:lnTo>
                        <a:pt x="5106" y="499"/>
                      </a:lnTo>
                      <a:lnTo>
                        <a:pt x="5102" y="491"/>
                      </a:lnTo>
                      <a:lnTo>
                        <a:pt x="5099" y="484"/>
                      </a:lnTo>
                      <a:lnTo>
                        <a:pt x="5111" y="476"/>
                      </a:lnTo>
                      <a:lnTo>
                        <a:pt x="5122" y="470"/>
                      </a:lnTo>
                      <a:lnTo>
                        <a:pt x="5122" y="461"/>
                      </a:lnTo>
                      <a:lnTo>
                        <a:pt x="5122" y="456"/>
                      </a:lnTo>
                      <a:lnTo>
                        <a:pt x="5134" y="464"/>
                      </a:lnTo>
                      <a:lnTo>
                        <a:pt x="5151" y="470"/>
                      </a:lnTo>
                      <a:lnTo>
                        <a:pt x="5160" y="467"/>
                      </a:lnTo>
                      <a:lnTo>
                        <a:pt x="5170" y="461"/>
                      </a:lnTo>
                      <a:lnTo>
                        <a:pt x="5181" y="454"/>
                      </a:lnTo>
                      <a:lnTo>
                        <a:pt x="5191" y="452"/>
                      </a:lnTo>
                      <a:lnTo>
                        <a:pt x="5202" y="452"/>
                      </a:lnTo>
                      <a:lnTo>
                        <a:pt x="5212" y="453"/>
                      </a:lnTo>
                      <a:lnTo>
                        <a:pt x="5222" y="456"/>
                      </a:lnTo>
                      <a:lnTo>
                        <a:pt x="5233" y="461"/>
                      </a:lnTo>
                      <a:lnTo>
                        <a:pt x="5239" y="467"/>
                      </a:lnTo>
                      <a:lnTo>
                        <a:pt x="5242" y="475"/>
                      </a:lnTo>
                      <a:lnTo>
                        <a:pt x="5244" y="483"/>
                      </a:lnTo>
                      <a:lnTo>
                        <a:pt x="5247" y="493"/>
                      </a:lnTo>
                      <a:lnTo>
                        <a:pt x="5250" y="501"/>
                      </a:lnTo>
                      <a:lnTo>
                        <a:pt x="5252" y="506"/>
                      </a:lnTo>
                      <a:lnTo>
                        <a:pt x="5268" y="500"/>
                      </a:lnTo>
                      <a:lnTo>
                        <a:pt x="5285" y="493"/>
                      </a:lnTo>
                      <a:lnTo>
                        <a:pt x="5294" y="495"/>
                      </a:lnTo>
                      <a:lnTo>
                        <a:pt x="5301" y="501"/>
                      </a:lnTo>
                      <a:lnTo>
                        <a:pt x="5309" y="508"/>
                      </a:lnTo>
                      <a:lnTo>
                        <a:pt x="5317" y="515"/>
                      </a:lnTo>
                      <a:lnTo>
                        <a:pt x="5318" y="519"/>
                      </a:lnTo>
                      <a:lnTo>
                        <a:pt x="5318" y="522"/>
                      </a:lnTo>
                      <a:lnTo>
                        <a:pt x="5317" y="526"/>
                      </a:lnTo>
                      <a:lnTo>
                        <a:pt x="5317" y="530"/>
                      </a:lnTo>
                      <a:lnTo>
                        <a:pt x="5326" y="528"/>
                      </a:lnTo>
                      <a:lnTo>
                        <a:pt x="5336" y="526"/>
                      </a:lnTo>
                      <a:lnTo>
                        <a:pt x="5345" y="523"/>
                      </a:lnTo>
                      <a:lnTo>
                        <a:pt x="5353" y="524"/>
                      </a:lnTo>
                      <a:lnTo>
                        <a:pt x="5360" y="530"/>
                      </a:lnTo>
                      <a:lnTo>
                        <a:pt x="5364" y="536"/>
                      </a:lnTo>
                      <a:lnTo>
                        <a:pt x="5368" y="545"/>
                      </a:lnTo>
                      <a:lnTo>
                        <a:pt x="5371" y="552"/>
                      </a:lnTo>
                      <a:lnTo>
                        <a:pt x="5370" y="559"/>
                      </a:lnTo>
                      <a:lnTo>
                        <a:pt x="5365" y="566"/>
                      </a:lnTo>
                      <a:lnTo>
                        <a:pt x="5362" y="572"/>
                      </a:lnTo>
                      <a:lnTo>
                        <a:pt x="5362" y="580"/>
                      </a:lnTo>
                      <a:close/>
                      <a:moveTo>
                        <a:pt x="5230" y="629"/>
                      </a:moveTo>
                      <a:lnTo>
                        <a:pt x="5233" y="636"/>
                      </a:lnTo>
                      <a:lnTo>
                        <a:pt x="5238" y="640"/>
                      </a:lnTo>
                      <a:lnTo>
                        <a:pt x="5246" y="642"/>
                      </a:lnTo>
                      <a:lnTo>
                        <a:pt x="5253" y="644"/>
                      </a:lnTo>
                      <a:lnTo>
                        <a:pt x="5260" y="642"/>
                      </a:lnTo>
                      <a:lnTo>
                        <a:pt x="5266" y="638"/>
                      </a:lnTo>
                      <a:lnTo>
                        <a:pt x="5273" y="633"/>
                      </a:lnTo>
                      <a:lnTo>
                        <a:pt x="5281" y="629"/>
                      </a:lnTo>
                      <a:lnTo>
                        <a:pt x="5295" y="633"/>
                      </a:lnTo>
                      <a:lnTo>
                        <a:pt x="5299" y="635"/>
                      </a:lnTo>
                      <a:lnTo>
                        <a:pt x="5295" y="628"/>
                      </a:lnTo>
                      <a:lnTo>
                        <a:pt x="5288" y="624"/>
                      </a:lnTo>
                      <a:lnTo>
                        <a:pt x="5282" y="622"/>
                      </a:lnTo>
                      <a:lnTo>
                        <a:pt x="5275" y="622"/>
                      </a:lnTo>
                      <a:lnTo>
                        <a:pt x="5272" y="619"/>
                      </a:lnTo>
                      <a:lnTo>
                        <a:pt x="5266" y="618"/>
                      </a:lnTo>
                      <a:lnTo>
                        <a:pt x="5260" y="619"/>
                      </a:lnTo>
                      <a:lnTo>
                        <a:pt x="5253" y="622"/>
                      </a:lnTo>
                      <a:lnTo>
                        <a:pt x="5246" y="622"/>
                      </a:lnTo>
                      <a:lnTo>
                        <a:pt x="5238" y="622"/>
                      </a:lnTo>
                      <a:lnTo>
                        <a:pt x="5233" y="624"/>
                      </a:lnTo>
                      <a:lnTo>
                        <a:pt x="5230" y="629"/>
                      </a:lnTo>
                      <a:close/>
                      <a:moveTo>
                        <a:pt x="5238" y="765"/>
                      </a:moveTo>
                      <a:lnTo>
                        <a:pt x="5238" y="769"/>
                      </a:lnTo>
                      <a:lnTo>
                        <a:pt x="5250" y="769"/>
                      </a:lnTo>
                      <a:lnTo>
                        <a:pt x="5261" y="769"/>
                      </a:lnTo>
                      <a:lnTo>
                        <a:pt x="5269" y="767"/>
                      </a:lnTo>
                      <a:lnTo>
                        <a:pt x="5278" y="763"/>
                      </a:lnTo>
                      <a:lnTo>
                        <a:pt x="5287" y="758"/>
                      </a:lnTo>
                      <a:lnTo>
                        <a:pt x="5295" y="751"/>
                      </a:lnTo>
                      <a:lnTo>
                        <a:pt x="5294" y="751"/>
                      </a:lnTo>
                      <a:lnTo>
                        <a:pt x="5285" y="751"/>
                      </a:lnTo>
                      <a:lnTo>
                        <a:pt x="5281" y="751"/>
                      </a:lnTo>
                      <a:lnTo>
                        <a:pt x="5275" y="750"/>
                      </a:lnTo>
                      <a:lnTo>
                        <a:pt x="5269" y="750"/>
                      </a:lnTo>
                      <a:lnTo>
                        <a:pt x="5261" y="751"/>
                      </a:lnTo>
                      <a:lnTo>
                        <a:pt x="5257" y="756"/>
                      </a:lnTo>
                      <a:lnTo>
                        <a:pt x="5252" y="760"/>
                      </a:lnTo>
                      <a:lnTo>
                        <a:pt x="5246" y="763"/>
                      </a:lnTo>
                      <a:lnTo>
                        <a:pt x="5238" y="765"/>
                      </a:lnTo>
                      <a:close/>
                      <a:moveTo>
                        <a:pt x="5251" y="883"/>
                      </a:moveTo>
                      <a:lnTo>
                        <a:pt x="5247" y="886"/>
                      </a:lnTo>
                      <a:lnTo>
                        <a:pt x="5243" y="890"/>
                      </a:lnTo>
                      <a:lnTo>
                        <a:pt x="5240" y="895"/>
                      </a:lnTo>
                      <a:lnTo>
                        <a:pt x="5242" y="898"/>
                      </a:lnTo>
                      <a:lnTo>
                        <a:pt x="5244" y="901"/>
                      </a:lnTo>
                      <a:lnTo>
                        <a:pt x="5250" y="903"/>
                      </a:lnTo>
                      <a:lnTo>
                        <a:pt x="5253" y="904"/>
                      </a:lnTo>
                      <a:lnTo>
                        <a:pt x="5256" y="907"/>
                      </a:lnTo>
                      <a:lnTo>
                        <a:pt x="5251" y="908"/>
                      </a:lnTo>
                      <a:lnTo>
                        <a:pt x="5242" y="911"/>
                      </a:lnTo>
                      <a:lnTo>
                        <a:pt x="5242" y="916"/>
                      </a:lnTo>
                      <a:lnTo>
                        <a:pt x="5240" y="922"/>
                      </a:lnTo>
                      <a:lnTo>
                        <a:pt x="5242" y="929"/>
                      </a:lnTo>
                      <a:lnTo>
                        <a:pt x="5247" y="934"/>
                      </a:lnTo>
                      <a:lnTo>
                        <a:pt x="5252" y="936"/>
                      </a:lnTo>
                      <a:lnTo>
                        <a:pt x="5259" y="938"/>
                      </a:lnTo>
                      <a:lnTo>
                        <a:pt x="5265" y="936"/>
                      </a:lnTo>
                      <a:lnTo>
                        <a:pt x="5270" y="934"/>
                      </a:lnTo>
                      <a:lnTo>
                        <a:pt x="5279" y="929"/>
                      </a:lnTo>
                      <a:lnTo>
                        <a:pt x="5288" y="925"/>
                      </a:lnTo>
                      <a:lnTo>
                        <a:pt x="5295" y="929"/>
                      </a:lnTo>
                      <a:lnTo>
                        <a:pt x="5303" y="934"/>
                      </a:lnTo>
                      <a:lnTo>
                        <a:pt x="5312" y="934"/>
                      </a:lnTo>
                      <a:lnTo>
                        <a:pt x="5325" y="934"/>
                      </a:lnTo>
                      <a:lnTo>
                        <a:pt x="5333" y="934"/>
                      </a:lnTo>
                      <a:lnTo>
                        <a:pt x="5342" y="933"/>
                      </a:lnTo>
                      <a:lnTo>
                        <a:pt x="5352" y="931"/>
                      </a:lnTo>
                      <a:lnTo>
                        <a:pt x="5362" y="929"/>
                      </a:lnTo>
                      <a:lnTo>
                        <a:pt x="5362" y="924"/>
                      </a:lnTo>
                      <a:lnTo>
                        <a:pt x="5362" y="916"/>
                      </a:lnTo>
                      <a:lnTo>
                        <a:pt x="5366" y="917"/>
                      </a:lnTo>
                      <a:lnTo>
                        <a:pt x="5371" y="920"/>
                      </a:lnTo>
                      <a:lnTo>
                        <a:pt x="5377" y="921"/>
                      </a:lnTo>
                      <a:lnTo>
                        <a:pt x="5380" y="920"/>
                      </a:lnTo>
                      <a:lnTo>
                        <a:pt x="5378" y="913"/>
                      </a:lnTo>
                      <a:lnTo>
                        <a:pt x="5371" y="901"/>
                      </a:lnTo>
                      <a:lnTo>
                        <a:pt x="5371" y="892"/>
                      </a:lnTo>
                      <a:lnTo>
                        <a:pt x="5371" y="883"/>
                      </a:lnTo>
                      <a:lnTo>
                        <a:pt x="5375" y="879"/>
                      </a:lnTo>
                      <a:lnTo>
                        <a:pt x="5378" y="876"/>
                      </a:lnTo>
                      <a:lnTo>
                        <a:pt x="5382" y="873"/>
                      </a:lnTo>
                      <a:lnTo>
                        <a:pt x="5386" y="874"/>
                      </a:lnTo>
                      <a:lnTo>
                        <a:pt x="5396" y="882"/>
                      </a:lnTo>
                      <a:lnTo>
                        <a:pt x="5404" y="887"/>
                      </a:lnTo>
                      <a:lnTo>
                        <a:pt x="5409" y="886"/>
                      </a:lnTo>
                      <a:lnTo>
                        <a:pt x="5412" y="879"/>
                      </a:lnTo>
                      <a:lnTo>
                        <a:pt x="5413" y="872"/>
                      </a:lnTo>
                      <a:lnTo>
                        <a:pt x="5413" y="865"/>
                      </a:lnTo>
                      <a:lnTo>
                        <a:pt x="5406" y="856"/>
                      </a:lnTo>
                      <a:lnTo>
                        <a:pt x="5399" y="851"/>
                      </a:lnTo>
                      <a:lnTo>
                        <a:pt x="5401" y="842"/>
                      </a:lnTo>
                      <a:lnTo>
                        <a:pt x="5404" y="835"/>
                      </a:lnTo>
                      <a:lnTo>
                        <a:pt x="5409" y="828"/>
                      </a:lnTo>
                      <a:lnTo>
                        <a:pt x="5413" y="819"/>
                      </a:lnTo>
                      <a:lnTo>
                        <a:pt x="5415" y="809"/>
                      </a:lnTo>
                      <a:lnTo>
                        <a:pt x="5418" y="795"/>
                      </a:lnTo>
                      <a:lnTo>
                        <a:pt x="5419" y="782"/>
                      </a:lnTo>
                      <a:lnTo>
                        <a:pt x="5422" y="773"/>
                      </a:lnTo>
                      <a:lnTo>
                        <a:pt x="5418" y="767"/>
                      </a:lnTo>
                      <a:lnTo>
                        <a:pt x="5413" y="762"/>
                      </a:lnTo>
                      <a:lnTo>
                        <a:pt x="5406" y="758"/>
                      </a:lnTo>
                      <a:lnTo>
                        <a:pt x="5399" y="754"/>
                      </a:lnTo>
                      <a:lnTo>
                        <a:pt x="5390" y="756"/>
                      </a:lnTo>
                      <a:lnTo>
                        <a:pt x="5380" y="759"/>
                      </a:lnTo>
                      <a:lnTo>
                        <a:pt x="5374" y="769"/>
                      </a:lnTo>
                      <a:lnTo>
                        <a:pt x="5366" y="777"/>
                      </a:lnTo>
                      <a:lnTo>
                        <a:pt x="5348" y="768"/>
                      </a:lnTo>
                      <a:lnTo>
                        <a:pt x="5330" y="759"/>
                      </a:lnTo>
                      <a:lnTo>
                        <a:pt x="5318" y="758"/>
                      </a:lnTo>
                      <a:lnTo>
                        <a:pt x="5307" y="758"/>
                      </a:lnTo>
                      <a:lnTo>
                        <a:pt x="5292" y="760"/>
                      </a:lnTo>
                      <a:lnTo>
                        <a:pt x="5279" y="764"/>
                      </a:lnTo>
                      <a:lnTo>
                        <a:pt x="5275" y="767"/>
                      </a:lnTo>
                      <a:lnTo>
                        <a:pt x="5270" y="771"/>
                      </a:lnTo>
                      <a:lnTo>
                        <a:pt x="5269" y="776"/>
                      </a:lnTo>
                      <a:lnTo>
                        <a:pt x="5270" y="782"/>
                      </a:lnTo>
                      <a:lnTo>
                        <a:pt x="5277" y="785"/>
                      </a:lnTo>
                      <a:lnTo>
                        <a:pt x="5288" y="786"/>
                      </a:lnTo>
                      <a:lnTo>
                        <a:pt x="5286" y="794"/>
                      </a:lnTo>
                      <a:lnTo>
                        <a:pt x="5283" y="800"/>
                      </a:lnTo>
                      <a:lnTo>
                        <a:pt x="5295" y="800"/>
                      </a:lnTo>
                      <a:lnTo>
                        <a:pt x="5307" y="800"/>
                      </a:lnTo>
                      <a:lnTo>
                        <a:pt x="5304" y="808"/>
                      </a:lnTo>
                      <a:lnTo>
                        <a:pt x="5297" y="819"/>
                      </a:lnTo>
                      <a:lnTo>
                        <a:pt x="5300" y="822"/>
                      </a:lnTo>
                      <a:lnTo>
                        <a:pt x="5307" y="828"/>
                      </a:lnTo>
                      <a:lnTo>
                        <a:pt x="5312" y="833"/>
                      </a:lnTo>
                      <a:lnTo>
                        <a:pt x="5312" y="837"/>
                      </a:lnTo>
                      <a:lnTo>
                        <a:pt x="5301" y="837"/>
                      </a:lnTo>
                      <a:lnTo>
                        <a:pt x="5291" y="834"/>
                      </a:lnTo>
                      <a:lnTo>
                        <a:pt x="5282" y="829"/>
                      </a:lnTo>
                      <a:lnTo>
                        <a:pt x="5274" y="824"/>
                      </a:lnTo>
                      <a:lnTo>
                        <a:pt x="5269" y="815"/>
                      </a:lnTo>
                      <a:lnTo>
                        <a:pt x="5265" y="806"/>
                      </a:lnTo>
                      <a:lnTo>
                        <a:pt x="5260" y="795"/>
                      </a:lnTo>
                      <a:lnTo>
                        <a:pt x="5251" y="786"/>
                      </a:lnTo>
                      <a:lnTo>
                        <a:pt x="5244" y="784"/>
                      </a:lnTo>
                      <a:lnTo>
                        <a:pt x="5237" y="780"/>
                      </a:lnTo>
                      <a:lnTo>
                        <a:pt x="5229" y="778"/>
                      </a:lnTo>
                      <a:lnTo>
                        <a:pt x="5218" y="777"/>
                      </a:lnTo>
                      <a:lnTo>
                        <a:pt x="5212" y="782"/>
                      </a:lnTo>
                      <a:lnTo>
                        <a:pt x="5204" y="787"/>
                      </a:lnTo>
                      <a:lnTo>
                        <a:pt x="5200" y="794"/>
                      </a:lnTo>
                      <a:lnTo>
                        <a:pt x="5200" y="800"/>
                      </a:lnTo>
                      <a:lnTo>
                        <a:pt x="5211" y="806"/>
                      </a:lnTo>
                      <a:lnTo>
                        <a:pt x="5224" y="809"/>
                      </a:lnTo>
                      <a:lnTo>
                        <a:pt x="5215" y="816"/>
                      </a:lnTo>
                      <a:lnTo>
                        <a:pt x="5209" y="824"/>
                      </a:lnTo>
                      <a:lnTo>
                        <a:pt x="5215" y="826"/>
                      </a:lnTo>
                      <a:lnTo>
                        <a:pt x="5218" y="825"/>
                      </a:lnTo>
                      <a:lnTo>
                        <a:pt x="5224" y="822"/>
                      </a:lnTo>
                      <a:lnTo>
                        <a:pt x="5229" y="824"/>
                      </a:lnTo>
                      <a:lnTo>
                        <a:pt x="5234" y="829"/>
                      </a:lnTo>
                      <a:lnTo>
                        <a:pt x="5235" y="835"/>
                      </a:lnTo>
                      <a:lnTo>
                        <a:pt x="5235" y="842"/>
                      </a:lnTo>
                      <a:lnTo>
                        <a:pt x="5233" y="846"/>
                      </a:lnTo>
                      <a:lnTo>
                        <a:pt x="5218" y="844"/>
                      </a:lnTo>
                      <a:lnTo>
                        <a:pt x="5205" y="842"/>
                      </a:lnTo>
                      <a:lnTo>
                        <a:pt x="5198" y="844"/>
                      </a:lnTo>
                      <a:lnTo>
                        <a:pt x="5191" y="850"/>
                      </a:lnTo>
                      <a:lnTo>
                        <a:pt x="5185" y="855"/>
                      </a:lnTo>
                      <a:lnTo>
                        <a:pt x="5177" y="860"/>
                      </a:lnTo>
                      <a:lnTo>
                        <a:pt x="5165" y="863"/>
                      </a:lnTo>
                      <a:lnTo>
                        <a:pt x="5154" y="865"/>
                      </a:lnTo>
                      <a:lnTo>
                        <a:pt x="5151" y="869"/>
                      </a:lnTo>
                      <a:lnTo>
                        <a:pt x="5151" y="876"/>
                      </a:lnTo>
                      <a:lnTo>
                        <a:pt x="5151" y="881"/>
                      </a:lnTo>
                      <a:lnTo>
                        <a:pt x="5154" y="883"/>
                      </a:lnTo>
                      <a:lnTo>
                        <a:pt x="5168" y="885"/>
                      </a:lnTo>
                      <a:lnTo>
                        <a:pt x="5180" y="882"/>
                      </a:lnTo>
                      <a:lnTo>
                        <a:pt x="5190" y="878"/>
                      </a:lnTo>
                      <a:lnTo>
                        <a:pt x="5200" y="874"/>
                      </a:lnTo>
                      <a:lnTo>
                        <a:pt x="5212" y="868"/>
                      </a:lnTo>
                      <a:lnTo>
                        <a:pt x="5218" y="865"/>
                      </a:lnTo>
                      <a:lnTo>
                        <a:pt x="5235" y="865"/>
                      </a:lnTo>
                      <a:lnTo>
                        <a:pt x="5251" y="865"/>
                      </a:lnTo>
                      <a:lnTo>
                        <a:pt x="5259" y="864"/>
                      </a:lnTo>
                      <a:lnTo>
                        <a:pt x="5265" y="861"/>
                      </a:lnTo>
                      <a:lnTo>
                        <a:pt x="5272" y="859"/>
                      </a:lnTo>
                      <a:lnTo>
                        <a:pt x="5279" y="856"/>
                      </a:lnTo>
                      <a:lnTo>
                        <a:pt x="5288" y="855"/>
                      </a:lnTo>
                      <a:lnTo>
                        <a:pt x="5297" y="854"/>
                      </a:lnTo>
                      <a:lnTo>
                        <a:pt x="5307" y="854"/>
                      </a:lnTo>
                      <a:lnTo>
                        <a:pt x="5316" y="856"/>
                      </a:lnTo>
                      <a:lnTo>
                        <a:pt x="5316" y="859"/>
                      </a:lnTo>
                      <a:lnTo>
                        <a:pt x="5310" y="860"/>
                      </a:lnTo>
                      <a:lnTo>
                        <a:pt x="5303" y="863"/>
                      </a:lnTo>
                      <a:lnTo>
                        <a:pt x="5297" y="865"/>
                      </a:lnTo>
                      <a:lnTo>
                        <a:pt x="5292" y="869"/>
                      </a:lnTo>
                      <a:lnTo>
                        <a:pt x="5288" y="873"/>
                      </a:lnTo>
                      <a:lnTo>
                        <a:pt x="5285" y="877"/>
                      </a:lnTo>
                      <a:lnTo>
                        <a:pt x="5279" y="878"/>
                      </a:lnTo>
                      <a:lnTo>
                        <a:pt x="5272" y="881"/>
                      </a:lnTo>
                      <a:lnTo>
                        <a:pt x="5265" y="882"/>
                      </a:lnTo>
                      <a:lnTo>
                        <a:pt x="5259" y="883"/>
                      </a:lnTo>
                      <a:lnTo>
                        <a:pt x="5251" y="883"/>
                      </a:lnTo>
                      <a:close/>
                      <a:moveTo>
                        <a:pt x="5130" y="856"/>
                      </a:moveTo>
                      <a:lnTo>
                        <a:pt x="5133" y="860"/>
                      </a:lnTo>
                      <a:lnTo>
                        <a:pt x="5138" y="861"/>
                      </a:lnTo>
                      <a:lnTo>
                        <a:pt x="5145" y="861"/>
                      </a:lnTo>
                      <a:lnTo>
                        <a:pt x="5148" y="861"/>
                      </a:lnTo>
                      <a:lnTo>
                        <a:pt x="5160" y="854"/>
                      </a:lnTo>
                      <a:lnTo>
                        <a:pt x="5172" y="846"/>
                      </a:lnTo>
                      <a:lnTo>
                        <a:pt x="5186" y="841"/>
                      </a:lnTo>
                      <a:lnTo>
                        <a:pt x="5195" y="837"/>
                      </a:lnTo>
                      <a:lnTo>
                        <a:pt x="5195" y="833"/>
                      </a:lnTo>
                      <a:lnTo>
                        <a:pt x="5192" y="832"/>
                      </a:lnTo>
                      <a:lnTo>
                        <a:pt x="5190" y="832"/>
                      </a:lnTo>
                      <a:lnTo>
                        <a:pt x="5186" y="832"/>
                      </a:lnTo>
                      <a:lnTo>
                        <a:pt x="5176" y="832"/>
                      </a:lnTo>
                      <a:lnTo>
                        <a:pt x="5165" y="834"/>
                      </a:lnTo>
                      <a:lnTo>
                        <a:pt x="5156" y="838"/>
                      </a:lnTo>
                      <a:lnTo>
                        <a:pt x="5148" y="841"/>
                      </a:lnTo>
                      <a:lnTo>
                        <a:pt x="5142" y="844"/>
                      </a:lnTo>
                      <a:lnTo>
                        <a:pt x="5135" y="848"/>
                      </a:lnTo>
                      <a:lnTo>
                        <a:pt x="5132" y="852"/>
                      </a:lnTo>
                      <a:lnTo>
                        <a:pt x="5130" y="856"/>
                      </a:lnTo>
                      <a:close/>
                      <a:moveTo>
                        <a:pt x="5137" y="829"/>
                      </a:moveTo>
                      <a:lnTo>
                        <a:pt x="5154" y="824"/>
                      </a:lnTo>
                      <a:lnTo>
                        <a:pt x="5169" y="820"/>
                      </a:lnTo>
                      <a:lnTo>
                        <a:pt x="5174" y="820"/>
                      </a:lnTo>
                      <a:lnTo>
                        <a:pt x="5180" y="820"/>
                      </a:lnTo>
                      <a:lnTo>
                        <a:pt x="5183" y="821"/>
                      </a:lnTo>
                      <a:lnTo>
                        <a:pt x="5183" y="824"/>
                      </a:lnTo>
                      <a:lnTo>
                        <a:pt x="5167" y="829"/>
                      </a:lnTo>
                      <a:lnTo>
                        <a:pt x="5146" y="833"/>
                      </a:lnTo>
                      <a:lnTo>
                        <a:pt x="5139" y="837"/>
                      </a:lnTo>
                      <a:lnTo>
                        <a:pt x="5132" y="842"/>
                      </a:lnTo>
                      <a:lnTo>
                        <a:pt x="5125" y="844"/>
                      </a:lnTo>
                      <a:lnTo>
                        <a:pt x="5119" y="846"/>
                      </a:lnTo>
                      <a:lnTo>
                        <a:pt x="5113" y="844"/>
                      </a:lnTo>
                      <a:lnTo>
                        <a:pt x="5108" y="842"/>
                      </a:lnTo>
                      <a:lnTo>
                        <a:pt x="5104" y="839"/>
                      </a:lnTo>
                      <a:lnTo>
                        <a:pt x="5104" y="838"/>
                      </a:lnTo>
                      <a:lnTo>
                        <a:pt x="5112" y="833"/>
                      </a:lnTo>
                      <a:lnTo>
                        <a:pt x="5121" y="832"/>
                      </a:lnTo>
                      <a:lnTo>
                        <a:pt x="5129" y="830"/>
                      </a:lnTo>
                      <a:lnTo>
                        <a:pt x="5137" y="829"/>
                      </a:lnTo>
                      <a:close/>
                      <a:moveTo>
                        <a:pt x="5174" y="793"/>
                      </a:moveTo>
                      <a:lnTo>
                        <a:pt x="5181" y="795"/>
                      </a:lnTo>
                      <a:lnTo>
                        <a:pt x="5183" y="798"/>
                      </a:lnTo>
                      <a:lnTo>
                        <a:pt x="5180" y="803"/>
                      </a:lnTo>
                      <a:lnTo>
                        <a:pt x="5174" y="808"/>
                      </a:lnTo>
                      <a:lnTo>
                        <a:pt x="5168" y="812"/>
                      </a:lnTo>
                      <a:lnTo>
                        <a:pt x="5160" y="815"/>
                      </a:lnTo>
                      <a:lnTo>
                        <a:pt x="5148" y="817"/>
                      </a:lnTo>
                      <a:lnTo>
                        <a:pt x="5137" y="819"/>
                      </a:lnTo>
                      <a:lnTo>
                        <a:pt x="5124" y="820"/>
                      </a:lnTo>
                      <a:lnTo>
                        <a:pt x="5112" y="820"/>
                      </a:lnTo>
                      <a:lnTo>
                        <a:pt x="5106" y="820"/>
                      </a:lnTo>
                      <a:lnTo>
                        <a:pt x="5099" y="819"/>
                      </a:lnTo>
                      <a:lnTo>
                        <a:pt x="5094" y="817"/>
                      </a:lnTo>
                      <a:lnTo>
                        <a:pt x="5089" y="815"/>
                      </a:lnTo>
                      <a:lnTo>
                        <a:pt x="5086" y="811"/>
                      </a:lnTo>
                      <a:lnTo>
                        <a:pt x="5085" y="807"/>
                      </a:lnTo>
                      <a:lnTo>
                        <a:pt x="5086" y="803"/>
                      </a:lnTo>
                      <a:lnTo>
                        <a:pt x="5089" y="802"/>
                      </a:lnTo>
                      <a:lnTo>
                        <a:pt x="5100" y="798"/>
                      </a:lnTo>
                      <a:lnTo>
                        <a:pt x="5113" y="798"/>
                      </a:lnTo>
                      <a:lnTo>
                        <a:pt x="5128" y="799"/>
                      </a:lnTo>
                      <a:lnTo>
                        <a:pt x="5141" y="798"/>
                      </a:lnTo>
                      <a:lnTo>
                        <a:pt x="5157" y="795"/>
                      </a:lnTo>
                      <a:lnTo>
                        <a:pt x="5174" y="793"/>
                      </a:lnTo>
                      <a:close/>
                      <a:moveTo>
                        <a:pt x="5128" y="756"/>
                      </a:moveTo>
                      <a:lnTo>
                        <a:pt x="5139" y="760"/>
                      </a:lnTo>
                      <a:lnTo>
                        <a:pt x="5150" y="767"/>
                      </a:lnTo>
                      <a:lnTo>
                        <a:pt x="5157" y="775"/>
                      </a:lnTo>
                      <a:lnTo>
                        <a:pt x="5160" y="784"/>
                      </a:lnTo>
                      <a:lnTo>
                        <a:pt x="5160" y="789"/>
                      </a:lnTo>
                      <a:lnTo>
                        <a:pt x="5154" y="791"/>
                      </a:lnTo>
                      <a:lnTo>
                        <a:pt x="5146" y="793"/>
                      </a:lnTo>
                      <a:lnTo>
                        <a:pt x="5137" y="793"/>
                      </a:lnTo>
                      <a:lnTo>
                        <a:pt x="5129" y="793"/>
                      </a:lnTo>
                      <a:lnTo>
                        <a:pt x="5121" y="791"/>
                      </a:lnTo>
                      <a:lnTo>
                        <a:pt x="5112" y="789"/>
                      </a:lnTo>
                      <a:lnTo>
                        <a:pt x="5104" y="784"/>
                      </a:lnTo>
                      <a:lnTo>
                        <a:pt x="5097" y="778"/>
                      </a:lnTo>
                      <a:lnTo>
                        <a:pt x="5087" y="772"/>
                      </a:lnTo>
                      <a:lnTo>
                        <a:pt x="5081" y="764"/>
                      </a:lnTo>
                      <a:lnTo>
                        <a:pt x="5081" y="756"/>
                      </a:lnTo>
                      <a:lnTo>
                        <a:pt x="5093" y="751"/>
                      </a:lnTo>
                      <a:lnTo>
                        <a:pt x="5104" y="751"/>
                      </a:lnTo>
                      <a:lnTo>
                        <a:pt x="5116" y="752"/>
                      </a:lnTo>
                      <a:lnTo>
                        <a:pt x="5128" y="756"/>
                      </a:lnTo>
                      <a:close/>
                      <a:moveTo>
                        <a:pt x="5063" y="640"/>
                      </a:moveTo>
                      <a:lnTo>
                        <a:pt x="5073" y="645"/>
                      </a:lnTo>
                      <a:lnTo>
                        <a:pt x="5081" y="650"/>
                      </a:lnTo>
                      <a:lnTo>
                        <a:pt x="5089" y="657"/>
                      </a:lnTo>
                      <a:lnTo>
                        <a:pt x="5095" y="663"/>
                      </a:lnTo>
                      <a:lnTo>
                        <a:pt x="5103" y="670"/>
                      </a:lnTo>
                      <a:lnTo>
                        <a:pt x="5111" y="677"/>
                      </a:lnTo>
                      <a:lnTo>
                        <a:pt x="5116" y="685"/>
                      </a:lnTo>
                      <a:lnTo>
                        <a:pt x="5119" y="694"/>
                      </a:lnTo>
                      <a:lnTo>
                        <a:pt x="5116" y="701"/>
                      </a:lnTo>
                      <a:lnTo>
                        <a:pt x="5110" y="706"/>
                      </a:lnTo>
                      <a:lnTo>
                        <a:pt x="5102" y="708"/>
                      </a:lnTo>
                      <a:lnTo>
                        <a:pt x="5095" y="708"/>
                      </a:lnTo>
                      <a:lnTo>
                        <a:pt x="5087" y="706"/>
                      </a:lnTo>
                      <a:lnTo>
                        <a:pt x="5081" y="699"/>
                      </a:lnTo>
                      <a:lnTo>
                        <a:pt x="5076" y="693"/>
                      </a:lnTo>
                      <a:lnTo>
                        <a:pt x="5073" y="685"/>
                      </a:lnTo>
                      <a:lnTo>
                        <a:pt x="5065" y="676"/>
                      </a:lnTo>
                      <a:lnTo>
                        <a:pt x="5059" y="667"/>
                      </a:lnTo>
                      <a:lnTo>
                        <a:pt x="5054" y="659"/>
                      </a:lnTo>
                      <a:lnTo>
                        <a:pt x="5050" y="649"/>
                      </a:lnTo>
                      <a:lnTo>
                        <a:pt x="5050" y="642"/>
                      </a:lnTo>
                      <a:lnTo>
                        <a:pt x="5050" y="640"/>
                      </a:lnTo>
                      <a:lnTo>
                        <a:pt x="5054" y="637"/>
                      </a:lnTo>
                      <a:lnTo>
                        <a:pt x="5059" y="637"/>
                      </a:lnTo>
                      <a:lnTo>
                        <a:pt x="5062" y="637"/>
                      </a:lnTo>
                      <a:lnTo>
                        <a:pt x="5063" y="640"/>
                      </a:lnTo>
                      <a:close/>
                      <a:moveTo>
                        <a:pt x="5055" y="890"/>
                      </a:moveTo>
                      <a:lnTo>
                        <a:pt x="5062" y="889"/>
                      </a:lnTo>
                      <a:lnTo>
                        <a:pt x="5068" y="887"/>
                      </a:lnTo>
                      <a:lnTo>
                        <a:pt x="5075" y="887"/>
                      </a:lnTo>
                      <a:lnTo>
                        <a:pt x="5078" y="890"/>
                      </a:lnTo>
                      <a:lnTo>
                        <a:pt x="5084" y="896"/>
                      </a:lnTo>
                      <a:lnTo>
                        <a:pt x="5087" y="905"/>
                      </a:lnTo>
                      <a:lnTo>
                        <a:pt x="5089" y="913"/>
                      </a:lnTo>
                      <a:lnTo>
                        <a:pt x="5087" y="921"/>
                      </a:lnTo>
                      <a:lnTo>
                        <a:pt x="5085" y="926"/>
                      </a:lnTo>
                      <a:lnTo>
                        <a:pt x="5080" y="931"/>
                      </a:lnTo>
                      <a:lnTo>
                        <a:pt x="5072" y="935"/>
                      </a:lnTo>
                      <a:lnTo>
                        <a:pt x="5064" y="938"/>
                      </a:lnTo>
                      <a:lnTo>
                        <a:pt x="5058" y="938"/>
                      </a:lnTo>
                      <a:lnTo>
                        <a:pt x="5051" y="935"/>
                      </a:lnTo>
                      <a:lnTo>
                        <a:pt x="5046" y="933"/>
                      </a:lnTo>
                      <a:lnTo>
                        <a:pt x="5041" y="930"/>
                      </a:lnTo>
                      <a:lnTo>
                        <a:pt x="5034" y="926"/>
                      </a:lnTo>
                      <a:lnTo>
                        <a:pt x="5028" y="925"/>
                      </a:lnTo>
                      <a:lnTo>
                        <a:pt x="5024" y="924"/>
                      </a:lnTo>
                      <a:lnTo>
                        <a:pt x="5023" y="921"/>
                      </a:lnTo>
                      <a:lnTo>
                        <a:pt x="5027" y="912"/>
                      </a:lnTo>
                      <a:lnTo>
                        <a:pt x="5032" y="904"/>
                      </a:lnTo>
                      <a:lnTo>
                        <a:pt x="5037" y="898"/>
                      </a:lnTo>
                      <a:lnTo>
                        <a:pt x="5041" y="894"/>
                      </a:lnTo>
                      <a:lnTo>
                        <a:pt x="5045" y="891"/>
                      </a:lnTo>
                      <a:lnTo>
                        <a:pt x="5049" y="890"/>
                      </a:lnTo>
                      <a:lnTo>
                        <a:pt x="5051" y="890"/>
                      </a:lnTo>
                      <a:lnTo>
                        <a:pt x="5055" y="890"/>
                      </a:lnTo>
                      <a:close/>
                      <a:moveTo>
                        <a:pt x="4872" y="530"/>
                      </a:moveTo>
                      <a:lnTo>
                        <a:pt x="4880" y="533"/>
                      </a:lnTo>
                      <a:lnTo>
                        <a:pt x="4885" y="539"/>
                      </a:lnTo>
                      <a:lnTo>
                        <a:pt x="4889" y="546"/>
                      </a:lnTo>
                      <a:lnTo>
                        <a:pt x="4892" y="553"/>
                      </a:lnTo>
                      <a:lnTo>
                        <a:pt x="4894" y="561"/>
                      </a:lnTo>
                      <a:lnTo>
                        <a:pt x="4894" y="568"/>
                      </a:lnTo>
                      <a:lnTo>
                        <a:pt x="4894" y="576"/>
                      </a:lnTo>
                      <a:lnTo>
                        <a:pt x="4892" y="581"/>
                      </a:lnTo>
                      <a:lnTo>
                        <a:pt x="4888" y="583"/>
                      </a:lnTo>
                      <a:lnTo>
                        <a:pt x="4883" y="583"/>
                      </a:lnTo>
                      <a:lnTo>
                        <a:pt x="4877" y="581"/>
                      </a:lnTo>
                      <a:lnTo>
                        <a:pt x="4872" y="581"/>
                      </a:lnTo>
                      <a:lnTo>
                        <a:pt x="4866" y="581"/>
                      </a:lnTo>
                      <a:lnTo>
                        <a:pt x="4859" y="583"/>
                      </a:lnTo>
                      <a:lnTo>
                        <a:pt x="4854" y="583"/>
                      </a:lnTo>
                      <a:lnTo>
                        <a:pt x="4850" y="581"/>
                      </a:lnTo>
                      <a:lnTo>
                        <a:pt x="4842" y="579"/>
                      </a:lnTo>
                      <a:lnTo>
                        <a:pt x="4836" y="575"/>
                      </a:lnTo>
                      <a:lnTo>
                        <a:pt x="4829" y="571"/>
                      </a:lnTo>
                      <a:lnTo>
                        <a:pt x="4822" y="571"/>
                      </a:lnTo>
                      <a:lnTo>
                        <a:pt x="4815" y="578"/>
                      </a:lnTo>
                      <a:lnTo>
                        <a:pt x="4809" y="585"/>
                      </a:lnTo>
                      <a:lnTo>
                        <a:pt x="4797" y="584"/>
                      </a:lnTo>
                      <a:lnTo>
                        <a:pt x="4791" y="581"/>
                      </a:lnTo>
                      <a:lnTo>
                        <a:pt x="4784" y="578"/>
                      </a:lnTo>
                      <a:lnTo>
                        <a:pt x="4780" y="572"/>
                      </a:lnTo>
                      <a:lnTo>
                        <a:pt x="4776" y="568"/>
                      </a:lnTo>
                      <a:lnTo>
                        <a:pt x="4771" y="567"/>
                      </a:lnTo>
                      <a:lnTo>
                        <a:pt x="4762" y="568"/>
                      </a:lnTo>
                      <a:lnTo>
                        <a:pt x="4756" y="572"/>
                      </a:lnTo>
                      <a:lnTo>
                        <a:pt x="4748" y="578"/>
                      </a:lnTo>
                      <a:lnTo>
                        <a:pt x="4739" y="581"/>
                      </a:lnTo>
                      <a:lnTo>
                        <a:pt x="4735" y="584"/>
                      </a:lnTo>
                      <a:lnTo>
                        <a:pt x="4727" y="584"/>
                      </a:lnTo>
                      <a:lnTo>
                        <a:pt x="4721" y="584"/>
                      </a:lnTo>
                      <a:lnTo>
                        <a:pt x="4717" y="581"/>
                      </a:lnTo>
                      <a:lnTo>
                        <a:pt x="4714" y="576"/>
                      </a:lnTo>
                      <a:lnTo>
                        <a:pt x="4715" y="572"/>
                      </a:lnTo>
                      <a:lnTo>
                        <a:pt x="4718" y="567"/>
                      </a:lnTo>
                      <a:lnTo>
                        <a:pt x="4721" y="562"/>
                      </a:lnTo>
                      <a:lnTo>
                        <a:pt x="4735" y="557"/>
                      </a:lnTo>
                      <a:lnTo>
                        <a:pt x="4750" y="553"/>
                      </a:lnTo>
                      <a:lnTo>
                        <a:pt x="4766" y="552"/>
                      </a:lnTo>
                      <a:lnTo>
                        <a:pt x="4780" y="548"/>
                      </a:lnTo>
                      <a:lnTo>
                        <a:pt x="4794" y="548"/>
                      </a:lnTo>
                      <a:lnTo>
                        <a:pt x="4809" y="548"/>
                      </a:lnTo>
                      <a:lnTo>
                        <a:pt x="4827" y="539"/>
                      </a:lnTo>
                      <a:lnTo>
                        <a:pt x="4841" y="530"/>
                      </a:lnTo>
                      <a:lnTo>
                        <a:pt x="4848" y="527"/>
                      </a:lnTo>
                      <a:lnTo>
                        <a:pt x="4857" y="526"/>
                      </a:lnTo>
                      <a:lnTo>
                        <a:pt x="4866" y="527"/>
                      </a:lnTo>
                      <a:lnTo>
                        <a:pt x="4872" y="530"/>
                      </a:lnTo>
                      <a:close/>
                      <a:moveTo>
                        <a:pt x="4697" y="624"/>
                      </a:moveTo>
                      <a:lnTo>
                        <a:pt x="4692" y="632"/>
                      </a:lnTo>
                      <a:lnTo>
                        <a:pt x="4689" y="641"/>
                      </a:lnTo>
                      <a:lnTo>
                        <a:pt x="4688" y="651"/>
                      </a:lnTo>
                      <a:lnTo>
                        <a:pt x="4688" y="662"/>
                      </a:lnTo>
                      <a:lnTo>
                        <a:pt x="4693" y="668"/>
                      </a:lnTo>
                      <a:lnTo>
                        <a:pt x="4699" y="675"/>
                      </a:lnTo>
                      <a:lnTo>
                        <a:pt x="4705" y="680"/>
                      </a:lnTo>
                      <a:lnTo>
                        <a:pt x="4711" y="684"/>
                      </a:lnTo>
                      <a:lnTo>
                        <a:pt x="4726" y="690"/>
                      </a:lnTo>
                      <a:lnTo>
                        <a:pt x="4735" y="693"/>
                      </a:lnTo>
                      <a:lnTo>
                        <a:pt x="4745" y="688"/>
                      </a:lnTo>
                      <a:lnTo>
                        <a:pt x="4756" y="683"/>
                      </a:lnTo>
                      <a:lnTo>
                        <a:pt x="4767" y="677"/>
                      </a:lnTo>
                      <a:lnTo>
                        <a:pt x="4778" y="675"/>
                      </a:lnTo>
                      <a:lnTo>
                        <a:pt x="4789" y="677"/>
                      </a:lnTo>
                      <a:lnTo>
                        <a:pt x="4801" y="680"/>
                      </a:lnTo>
                      <a:lnTo>
                        <a:pt x="4806" y="681"/>
                      </a:lnTo>
                      <a:lnTo>
                        <a:pt x="4811" y="680"/>
                      </a:lnTo>
                      <a:lnTo>
                        <a:pt x="4815" y="679"/>
                      </a:lnTo>
                      <a:lnTo>
                        <a:pt x="4819" y="675"/>
                      </a:lnTo>
                      <a:lnTo>
                        <a:pt x="4826" y="673"/>
                      </a:lnTo>
                      <a:lnTo>
                        <a:pt x="4833" y="671"/>
                      </a:lnTo>
                      <a:lnTo>
                        <a:pt x="4840" y="667"/>
                      </a:lnTo>
                      <a:lnTo>
                        <a:pt x="4848" y="662"/>
                      </a:lnTo>
                      <a:lnTo>
                        <a:pt x="4848" y="658"/>
                      </a:lnTo>
                      <a:lnTo>
                        <a:pt x="4849" y="654"/>
                      </a:lnTo>
                      <a:lnTo>
                        <a:pt x="4849" y="651"/>
                      </a:lnTo>
                      <a:lnTo>
                        <a:pt x="4848" y="648"/>
                      </a:lnTo>
                      <a:lnTo>
                        <a:pt x="4833" y="645"/>
                      </a:lnTo>
                      <a:lnTo>
                        <a:pt x="4819" y="642"/>
                      </a:lnTo>
                      <a:lnTo>
                        <a:pt x="4814" y="642"/>
                      </a:lnTo>
                      <a:lnTo>
                        <a:pt x="4806" y="642"/>
                      </a:lnTo>
                      <a:lnTo>
                        <a:pt x="4801" y="641"/>
                      </a:lnTo>
                      <a:lnTo>
                        <a:pt x="4801" y="638"/>
                      </a:lnTo>
                      <a:lnTo>
                        <a:pt x="4806" y="633"/>
                      </a:lnTo>
                      <a:lnTo>
                        <a:pt x="4813" y="629"/>
                      </a:lnTo>
                      <a:lnTo>
                        <a:pt x="4820" y="628"/>
                      </a:lnTo>
                      <a:lnTo>
                        <a:pt x="4828" y="624"/>
                      </a:lnTo>
                      <a:lnTo>
                        <a:pt x="4848" y="624"/>
                      </a:lnTo>
                      <a:lnTo>
                        <a:pt x="4866" y="624"/>
                      </a:lnTo>
                      <a:lnTo>
                        <a:pt x="4871" y="622"/>
                      </a:lnTo>
                      <a:lnTo>
                        <a:pt x="4876" y="618"/>
                      </a:lnTo>
                      <a:lnTo>
                        <a:pt x="4880" y="613"/>
                      </a:lnTo>
                      <a:lnTo>
                        <a:pt x="4880" y="606"/>
                      </a:lnTo>
                      <a:lnTo>
                        <a:pt x="4879" y="603"/>
                      </a:lnTo>
                      <a:lnTo>
                        <a:pt x="4874" y="602"/>
                      </a:lnTo>
                      <a:lnTo>
                        <a:pt x="4868" y="600"/>
                      </a:lnTo>
                      <a:lnTo>
                        <a:pt x="4861" y="597"/>
                      </a:lnTo>
                      <a:lnTo>
                        <a:pt x="4848" y="598"/>
                      </a:lnTo>
                      <a:lnTo>
                        <a:pt x="4836" y="600"/>
                      </a:lnTo>
                      <a:lnTo>
                        <a:pt x="4823" y="601"/>
                      </a:lnTo>
                      <a:lnTo>
                        <a:pt x="4810" y="602"/>
                      </a:lnTo>
                      <a:lnTo>
                        <a:pt x="4800" y="605"/>
                      </a:lnTo>
                      <a:lnTo>
                        <a:pt x="4788" y="606"/>
                      </a:lnTo>
                      <a:lnTo>
                        <a:pt x="4776" y="609"/>
                      </a:lnTo>
                      <a:lnTo>
                        <a:pt x="4763" y="611"/>
                      </a:lnTo>
                      <a:lnTo>
                        <a:pt x="4746" y="615"/>
                      </a:lnTo>
                      <a:lnTo>
                        <a:pt x="4731" y="620"/>
                      </a:lnTo>
                      <a:lnTo>
                        <a:pt x="4713" y="623"/>
                      </a:lnTo>
                      <a:lnTo>
                        <a:pt x="4697" y="624"/>
                      </a:lnTo>
                      <a:close/>
                      <a:moveTo>
                        <a:pt x="4612" y="618"/>
                      </a:moveTo>
                      <a:lnTo>
                        <a:pt x="4612" y="624"/>
                      </a:lnTo>
                      <a:lnTo>
                        <a:pt x="4612" y="627"/>
                      </a:lnTo>
                      <a:lnTo>
                        <a:pt x="4619" y="633"/>
                      </a:lnTo>
                      <a:lnTo>
                        <a:pt x="4626" y="636"/>
                      </a:lnTo>
                      <a:lnTo>
                        <a:pt x="4634" y="638"/>
                      </a:lnTo>
                      <a:lnTo>
                        <a:pt x="4641" y="641"/>
                      </a:lnTo>
                      <a:lnTo>
                        <a:pt x="4647" y="650"/>
                      </a:lnTo>
                      <a:lnTo>
                        <a:pt x="4651" y="655"/>
                      </a:lnTo>
                      <a:lnTo>
                        <a:pt x="4660" y="651"/>
                      </a:lnTo>
                      <a:lnTo>
                        <a:pt x="4667" y="650"/>
                      </a:lnTo>
                      <a:lnTo>
                        <a:pt x="4674" y="646"/>
                      </a:lnTo>
                      <a:lnTo>
                        <a:pt x="4676" y="641"/>
                      </a:lnTo>
                      <a:lnTo>
                        <a:pt x="4676" y="637"/>
                      </a:lnTo>
                      <a:lnTo>
                        <a:pt x="4675" y="632"/>
                      </a:lnTo>
                      <a:lnTo>
                        <a:pt x="4670" y="627"/>
                      </a:lnTo>
                      <a:lnTo>
                        <a:pt x="4666" y="623"/>
                      </a:lnTo>
                      <a:lnTo>
                        <a:pt x="4661" y="616"/>
                      </a:lnTo>
                      <a:lnTo>
                        <a:pt x="4656" y="614"/>
                      </a:lnTo>
                      <a:lnTo>
                        <a:pt x="4649" y="611"/>
                      </a:lnTo>
                      <a:lnTo>
                        <a:pt x="4641" y="611"/>
                      </a:lnTo>
                      <a:lnTo>
                        <a:pt x="4634" y="613"/>
                      </a:lnTo>
                      <a:lnTo>
                        <a:pt x="4626" y="614"/>
                      </a:lnTo>
                      <a:lnTo>
                        <a:pt x="4623" y="614"/>
                      </a:lnTo>
                      <a:lnTo>
                        <a:pt x="4619" y="614"/>
                      </a:lnTo>
                      <a:lnTo>
                        <a:pt x="4616" y="615"/>
                      </a:lnTo>
                      <a:lnTo>
                        <a:pt x="4612" y="618"/>
                      </a:lnTo>
                      <a:close/>
                      <a:moveTo>
                        <a:pt x="4591" y="732"/>
                      </a:moveTo>
                      <a:lnTo>
                        <a:pt x="4587" y="736"/>
                      </a:lnTo>
                      <a:lnTo>
                        <a:pt x="4584" y="740"/>
                      </a:lnTo>
                      <a:lnTo>
                        <a:pt x="4583" y="743"/>
                      </a:lnTo>
                      <a:lnTo>
                        <a:pt x="4586" y="745"/>
                      </a:lnTo>
                      <a:lnTo>
                        <a:pt x="4597" y="750"/>
                      </a:lnTo>
                      <a:lnTo>
                        <a:pt x="4613" y="754"/>
                      </a:lnTo>
                      <a:lnTo>
                        <a:pt x="4629" y="754"/>
                      </a:lnTo>
                      <a:lnTo>
                        <a:pt x="4643" y="754"/>
                      </a:lnTo>
                      <a:lnTo>
                        <a:pt x="4648" y="752"/>
                      </a:lnTo>
                      <a:lnTo>
                        <a:pt x="4652" y="750"/>
                      </a:lnTo>
                      <a:lnTo>
                        <a:pt x="4656" y="745"/>
                      </a:lnTo>
                      <a:lnTo>
                        <a:pt x="4657" y="741"/>
                      </a:lnTo>
                      <a:lnTo>
                        <a:pt x="4653" y="738"/>
                      </a:lnTo>
                      <a:lnTo>
                        <a:pt x="4648" y="737"/>
                      </a:lnTo>
                      <a:lnTo>
                        <a:pt x="4640" y="736"/>
                      </a:lnTo>
                      <a:lnTo>
                        <a:pt x="4634" y="736"/>
                      </a:lnTo>
                      <a:lnTo>
                        <a:pt x="4626" y="734"/>
                      </a:lnTo>
                      <a:lnTo>
                        <a:pt x="4619" y="734"/>
                      </a:lnTo>
                      <a:lnTo>
                        <a:pt x="4614" y="736"/>
                      </a:lnTo>
                      <a:lnTo>
                        <a:pt x="4609" y="736"/>
                      </a:lnTo>
                      <a:lnTo>
                        <a:pt x="4599" y="734"/>
                      </a:lnTo>
                      <a:lnTo>
                        <a:pt x="4591" y="732"/>
                      </a:lnTo>
                      <a:close/>
                      <a:moveTo>
                        <a:pt x="4332" y="861"/>
                      </a:moveTo>
                      <a:lnTo>
                        <a:pt x="4329" y="863"/>
                      </a:lnTo>
                      <a:lnTo>
                        <a:pt x="4329" y="865"/>
                      </a:lnTo>
                      <a:lnTo>
                        <a:pt x="4329" y="869"/>
                      </a:lnTo>
                      <a:lnTo>
                        <a:pt x="4332" y="870"/>
                      </a:lnTo>
                      <a:lnTo>
                        <a:pt x="4339" y="877"/>
                      </a:lnTo>
                      <a:lnTo>
                        <a:pt x="4346" y="883"/>
                      </a:lnTo>
                      <a:lnTo>
                        <a:pt x="4355" y="887"/>
                      </a:lnTo>
                      <a:lnTo>
                        <a:pt x="4364" y="889"/>
                      </a:lnTo>
                      <a:lnTo>
                        <a:pt x="4371" y="886"/>
                      </a:lnTo>
                      <a:lnTo>
                        <a:pt x="4374" y="881"/>
                      </a:lnTo>
                      <a:lnTo>
                        <a:pt x="4378" y="873"/>
                      </a:lnTo>
                      <a:lnTo>
                        <a:pt x="4382" y="865"/>
                      </a:lnTo>
                      <a:lnTo>
                        <a:pt x="4393" y="859"/>
                      </a:lnTo>
                      <a:lnTo>
                        <a:pt x="4404" y="851"/>
                      </a:lnTo>
                      <a:lnTo>
                        <a:pt x="4415" y="843"/>
                      </a:lnTo>
                      <a:lnTo>
                        <a:pt x="4424" y="833"/>
                      </a:lnTo>
                      <a:lnTo>
                        <a:pt x="4424" y="830"/>
                      </a:lnTo>
                      <a:lnTo>
                        <a:pt x="4422" y="828"/>
                      </a:lnTo>
                      <a:lnTo>
                        <a:pt x="4421" y="825"/>
                      </a:lnTo>
                      <a:lnTo>
                        <a:pt x="4418" y="824"/>
                      </a:lnTo>
                      <a:lnTo>
                        <a:pt x="4412" y="822"/>
                      </a:lnTo>
                      <a:lnTo>
                        <a:pt x="4407" y="825"/>
                      </a:lnTo>
                      <a:lnTo>
                        <a:pt x="4402" y="829"/>
                      </a:lnTo>
                      <a:lnTo>
                        <a:pt x="4396" y="833"/>
                      </a:lnTo>
                      <a:lnTo>
                        <a:pt x="4380" y="838"/>
                      </a:lnTo>
                      <a:lnTo>
                        <a:pt x="4364" y="842"/>
                      </a:lnTo>
                      <a:lnTo>
                        <a:pt x="4355" y="846"/>
                      </a:lnTo>
                      <a:lnTo>
                        <a:pt x="4346" y="850"/>
                      </a:lnTo>
                      <a:lnTo>
                        <a:pt x="4339" y="855"/>
                      </a:lnTo>
                      <a:lnTo>
                        <a:pt x="4332" y="861"/>
                      </a:lnTo>
                      <a:close/>
                      <a:moveTo>
                        <a:pt x="4522" y="662"/>
                      </a:moveTo>
                      <a:lnTo>
                        <a:pt x="4536" y="667"/>
                      </a:lnTo>
                      <a:lnTo>
                        <a:pt x="4549" y="673"/>
                      </a:lnTo>
                      <a:lnTo>
                        <a:pt x="4560" y="680"/>
                      </a:lnTo>
                      <a:lnTo>
                        <a:pt x="4569" y="690"/>
                      </a:lnTo>
                      <a:lnTo>
                        <a:pt x="4570" y="692"/>
                      </a:lnTo>
                      <a:lnTo>
                        <a:pt x="4570" y="694"/>
                      </a:lnTo>
                      <a:lnTo>
                        <a:pt x="4568" y="698"/>
                      </a:lnTo>
                      <a:lnTo>
                        <a:pt x="4564" y="699"/>
                      </a:lnTo>
                      <a:lnTo>
                        <a:pt x="4557" y="702"/>
                      </a:lnTo>
                      <a:lnTo>
                        <a:pt x="4551" y="706"/>
                      </a:lnTo>
                      <a:lnTo>
                        <a:pt x="4543" y="707"/>
                      </a:lnTo>
                      <a:lnTo>
                        <a:pt x="4536" y="708"/>
                      </a:lnTo>
                      <a:lnTo>
                        <a:pt x="4527" y="708"/>
                      </a:lnTo>
                      <a:lnTo>
                        <a:pt x="4522" y="708"/>
                      </a:lnTo>
                      <a:lnTo>
                        <a:pt x="4529" y="725"/>
                      </a:lnTo>
                      <a:lnTo>
                        <a:pt x="4533" y="740"/>
                      </a:lnTo>
                      <a:lnTo>
                        <a:pt x="4529" y="743"/>
                      </a:lnTo>
                      <a:lnTo>
                        <a:pt x="4522" y="742"/>
                      </a:lnTo>
                      <a:lnTo>
                        <a:pt x="4514" y="740"/>
                      </a:lnTo>
                      <a:lnTo>
                        <a:pt x="4509" y="740"/>
                      </a:lnTo>
                      <a:lnTo>
                        <a:pt x="4513" y="749"/>
                      </a:lnTo>
                      <a:lnTo>
                        <a:pt x="4518" y="758"/>
                      </a:lnTo>
                      <a:lnTo>
                        <a:pt x="4509" y="763"/>
                      </a:lnTo>
                      <a:lnTo>
                        <a:pt x="4498" y="763"/>
                      </a:lnTo>
                      <a:lnTo>
                        <a:pt x="4485" y="762"/>
                      </a:lnTo>
                      <a:lnTo>
                        <a:pt x="4473" y="763"/>
                      </a:lnTo>
                      <a:lnTo>
                        <a:pt x="4463" y="778"/>
                      </a:lnTo>
                      <a:lnTo>
                        <a:pt x="4453" y="795"/>
                      </a:lnTo>
                      <a:lnTo>
                        <a:pt x="4447" y="798"/>
                      </a:lnTo>
                      <a:lnTo>
                        <a:pt x="4441" y="802"/>
                      </a:lnTo>
                      <a:lnTo>
                        <a:pt x="4434" y="803"/>
                      </a:lnTo>
                      <a:lnTo>
                        <a:pt x="4426" y="804"/>
                      </a:lnTo>
                      <a:lnTo>
                        <a:pt x="4421" y="799"/>
                      </a:lnTo>
                      <a:lnTo>
                        <a:pt x="4416" y="794"/>
                      </a:lnTo>
                      <a:lnTo>
                        <a:pt x="4412" y="787"/>
                      </a:lnTo>
                      <a:lnTo>
                        <a:pt x="4408" y="781"/>
                      </a:lnTo>
                      <a:lnTo>
                        <a:pt x="4409" y="775"/>
                      </a:lnTo>
                      <a:lnTo>
                        <a:pt x="4413" y="769"/>
                      </a:lnTo>
                      <a:lnTo>
                        <a:pt x="4417" y="764"/>
                      </a:lnTo>
                      <a:lnTo>
                        <a:pt x="4422" y="758"/>
                      </a:lnTo>
                      <a:lnTo>
                        <a:pt x="4426" y="754"/>
                      </a:lnTo>
                      <a:lnTo>
                        <a:pt x="4430" y="750"/>
                      </a:lnTo>
                      <a:lnTo>
                        <a:pt x="4433" y="746"/>
                      </a:lnTo>
                      <a:lnTo>
                        <a:pt x="4431" y="745"/>
                      </a:lnTo>
                      <a:lnTo>
                        <a:pt x="4428" y="742"/>
                      </a:lnTo>
                      <a:lnTo>
                        <a:pt x="4421" y="743"/>
                      </a:lnTo>
                      <a:lnTo>
                        <a:pt x="4415" y="746"/>
                      </a:lnTo>
                      <a:lnTo>
                        <a:pt x="4408" y="749"/>
                      </a:lnTo>
                      <a:lnTo>
                        <a:pt x="4396" y="763"/>
                      </a:lnTo>
                      <a:lnTo>
                        <a:pt x="4385" y="772"/>
                      </a:lnTo>
                      <a:lnTo>
                        <a:pt x="4374" y="775"/>
                      </a:lnTo>
                      <a:lnTo>
                        <a:pt x="4367" y="777"/>
                      </a:lnTo>
                      <a:lnTo>
                        <a:pt x="4376" y="787"/>
                      </a:lnTo>
                      <a:lnTo>
                        <a:pt x="4385" y="799"/>
                      </a:lnTo>
                      <a:lnTo>
                        <a:pt x="4380" y="806"/>
                      </a:lnTo>
                      <a:lnTo>
                        <a:pt x="4371" y="809"/>
                      </a:lnTo>
                      <a:lnTo>
                        <a:pt x="4361" y="812"/>
                      </a:lnTo>
                      <a:lnTo>
                        <a:pt x="4354" y="813"/>
                      </a:lnTo>
                      <a:lnTo>
                        <a:pt x="4351" y="815"/>
                      </a:lnTo>
                      <a:lnTo>
                        <a:pt x="4348" y="812"/>
                      </a:lnTo>
                      <a:lnTo>
                        <a:pt x="4347" y="809"/>
                      </a:lnTo>
                      <a:lnTo>
                        <a:pt x="4345" y="808"/>
                      </a:lnTo>
                      <a:lnTo>
                        <a:pt x="4345" y="804"/>
                      </a:lnTo>
                      <a:lnTo>
                        <a:pt x="4343" y="800"/>
                      </a:lnTo>
                      <a:lnTo>
                        <a:pt x="4342" y="798"/>
                      </a:lnTo>
                      <a:lnTo>
                        <a:pt x="4339" y="799"/>
                      </a:lnTo>
                      <a:lnTo>
                        <a:pt x="4337" y="800"/>
                      </a:lnTo>
                      <a:lnTo>
                        <a:pt x="4335" y="804"/>
                      </a:lnTo>
                      <a:lnTo>
                        <a:pt x="4335" y="807"/>
                      </a:lnTo>
                      <a:lnTo>
                        <a:pt x="4335" y="808"/>
                      </a:lnTo>
                      <a:lnTo>
                        <a:pt x="4329" y="819"/>
                      </a:lnTo>
                      <a:lnTo>
                        <a:pt x="4325" y="829"/>
                      </a:lnTo>
                      <a:lnTo>
                        <a:pt x="4320" y="837"/>
                      </a:lnTo>
                      <a:lnTo>
                        <a:pt x="4312" y="844"/>
                      </a:lnTo>
                      <a:lnTo>
                        <a:pt x="4303" y="848"/>
                      </a:lnTo>
                      <a:lnTo>
                        <a:pt x="4294" y="850"/>
                      </a:lnTo>
                      <a:lnTo>
                        <a:pt x="4285" y="850"/>
                      </a:lnTo>
                      <a:lnTo>
                        <a:pt x="4280" y="844"/>
                      </a:lnTo>
                      <a:lnTo>
                        <a:pt x="4277" y="837"/>
                      </a:lnTo>
                      <a:lnTo>
                        <a:pt x="4278" y="829"/>
                      </a:lnTo>
                      <a:lnTo>
                        <a:pt x="4281" y="819"/>
                      </a:lnTo>
                      <a:lnTo>
                        <a:pt x="4280" y="808"/>
                      </a:lnTo>
                      <a:lnTo>
                        <a:pt x="4278" y="806"/>
                      </a:lnTo>
                      <a:lnTo>
                        <a:pt x="4276" y="804"/>
                      </a:lnTo>
                      <a:lnTo>
                        <a:pt x="4272" y="804"/>
                      </a:lnTo>
                      <a:lnTo>
                        <a:pt x="4271" y="804"/>
                      </a:lnTo>
                      <a:lnTo>
                        <a:pt x="4264" y="820"/>
                      </a:lnTo>
                      <a:lnTo>
                        <a:pt x="4256" y="835"/>
                      </a:lnTo>
                      <a:lnTo>
                        <a:pt x="4254" y="838"/>
                      </a:lnTo>
                      <a:lnTo>
                        <a:pt x="4250" y="839"/>
                      </a:lnTo>
                      <a:lnTo>
                        <a:pt x="4246" y="838"/>
                      </a:lnTo>
                      <a:lnTo>
                        <a:pt x="4243" y="835"/>
                      </a:lnTo>
                      <a:lnTo>
                        <a:pt x="4228" y="829"/>
                      </a:lnTo>
                      <a:lnTo>
                        <a:pt x="4216" y="822"/>
                      </a:lnTo>
                      <a:lnTo>
                        <a:pt x="4201" y="832"/>
                      </a:lnTo>
                      <a:lnTo>
                        <a:pt x="4188" y="841"/>
                      </a:lnTo>
                      <a:lnTo>
                        <a:pt x="4181" y="842"/>
                      </a:lnTo>
                      <a:lnTo>
                        <a:pt x="4176" y="839"/>
                      </a:lnTo>
                      <a:lnTo>
                        <a:pt x="4171" y="833"/>
                      </a:lnTo>
                      <a:lnTo>
                        <a:pt x="4170" y="826"/>
                      </a:lnTo>
                      <a:lnTo>
                        <a:pt x="4171" y="820"/>
                      </a:lnTo>
                      <a:lnTo>
                        <a:pt x="4176" y="811"/>
                      </a:lnTo>
                      <a:lnTo>
                        <a:pt x="4181" y="804"/>
                      </a:lnTo>
                      <a:lnTo>
                        <a:pt x="4188" y="799"/>
                      </a:lnTo>
                      <a:lnTo>
                        <a:pt x="4198" y="794"/>
                      </a:lnTo>
                      <a:lnTo>
                        <a:pt x="4207" y="789"/>
                      </a:lnTo>
                      <a:lnTo>
                        <a:pt x="4215" y="786"/>
                      </a:lnTo>
                      <a:lnTo>
                        <a:pt x="4225" y="786"/>
                      </a:lnTo>
                      <a:lnTo>
                        <a:pt x="4229" y="787"/>
                      </a:lnTo>
                      <a:lnTo>
                        <a:pt x="4234" y="790"/>
                      </a:lnTo>
                      <a:lnTo>
                        <a:pt x="4240" y="791"/>
                      </a:lnTo>
                      <a:lnTo>
                        <a:pt x="4243" y="790"/>
                      </a:lnTo>
                      <a:lnTo>
                        <a:pt x="4253" y="785"/>
                      </a:lnTo>
                      <a:lnTo>
                        <a:pt x="4259" y="776"/>
                      </a:lnTo>
                      <a:lnTo>
                        <a:pt x="4264" y="767"/>
                      </a:lnTo>
                      <a:lnTo>
                        <a:pt x="4271" y="758"/>
                      </a:lnTo>
                      <a:lnTo>
                        <a:pt x="4281" y="752"/>
                      </a:lnTo>
                      <a:lnTo>
                        <a:pt x="4291" y="749"/>
                      </a:lnTo>
                      <a:lnTo>
                        <a:pt x="4302" y="746"/>
                      </a:lnTo>
                      <a:lnTo>
                        <a:pt x="4312" y="740"/>
                      </a:lnTo>
                      <a:lnTo>
                        <a:pt x="4325" y="732"/>
                      </a:lnTo>
                      <a:lnTo>
                        <a:pt x="4339" y="724"/>
                      </a:lnTo>
                      <a:lnTo>
                        <a:pt x="4354" y="714"/>
                      </a:lnTo>
                      <a:lnTo>
                        <a:pt x="4367" y="703"/>
                      </a:lnTo>
                      <a:lnTo>
                        <a:pt x="4374" y="694"/>
                      </a:lnTo>
                      <a:lnTo>
                        <a:pt x="4385" y="685"/>
                      </a:lnTo>
                      <a:lnTo>
                        <a:pt x="4395" y="683"/>
                      </a:lnTo>
                      <a:lnTo>
                        <a:pt x="4406" y="681"/>
                      </a:lnTo>
                      <a:lnTo>
                        <a:pt x="4416" y="681"/>
                      </a:lnTo>
                      <a:lnTo>
                        <a:pt x="4426" y="681"/>
                      </a:lnTo>
                      <a:lnTo>
                        <a:pt x="4434" y="679"/>
                      </a:lnTo>
                      <a:lnTo>
                        <a:pt x="4441" y="677"/>
                      </a:lnTo>
                      <a:lnTo>
                        <a:pt x="4447" y="679"/>
                      </a:lnTo>
                      <a:lnTo>
                        <a:pt x="4453" y="681"/>
                      </a:lnTo>
                      <a:lnTo>
                        <a:pt x="4468" y="688"/>
                      </a:lnTo>
                      <a:lnTo>
                        <a:pt x="4482" y="694"/>
                      </a:lnTo>
                      <a:lnTo>
                        <a:pt x="4487" y="697"/>
                      </a:lnTo>
                      <a:lnTo>
                        <a:pt x="4492" y="695"/>
                      </a:lnTo>
                      <a:lnTo>
                        <a:pt x="4496" y="693"/>
                      </a:lnTo>
                      <a:lnTo>
                        <a:pt x="4500" y="690"/>
                      </a:lnTo>
                      <a:lnTo>
                        <a:pt x="4500" y="681"/>
                      </a:lnTo>
                      <a:lnTo>
                        <a:pt x="4500" y="672"/>
                      </a:lnTo>
                      <a:lnTo>
                        <a:pt x="4504" y="667"/>
                      </a:lnTo>
                      <a:lnTo>
                        <a:pt x="4509" y="663"/>
                      </a:lnTo>
                      <a:lnTo>
                        <a:pt x="4516" y="663"/>
                      </a:lnTo>
                      <a:lnTo>
                        <a:pt x="4522" y="662"/>
                      </a:lnTo>
                      <a:close/>
                      <a:moveTo>
                        <a:pt x="4947" y="865"/>
                      </a:moveTo>
                      <a:lnTo>
                        <a:pt x="4942" y="864"/>
                      </a:lnTo>
                      <a:lnTo>
                        <a:pt x="4941" y="856"/>
                      </a:lnTo>
                      <a:lnTo>
                        <a:pt x="4940" y="848"/>
                      </a:lnTo>
                      <a:lnTo>
                        <a:pt x="4938" y="842"/>
                      </a:lnTo>
                      <a:lnTo>
                        <a:pt x="4933" y="838"/>
                      </a:lnTo>
                      <a:lnTo>
                        <a:pt x="4928" y="837"/>
                      </a:lnTo>
                      <a:lnTo>
                        <a:pt x="4924" y="835"/>
                      </a:lnTo>
                      <a:lnTo>
                        <a:pt x="4919" y="837"/>
                      </a:lnTo>
                      <a:lnTo>
                        <a:pt x="4912" y="841"/>
                      </a:lnTo>
                      <a:lnTo>
                        <a:pt x="4906" y="846"/>
                      </a:lnTo>
                      <a:lnTo>
                        <a:pt x="4898" y="851"/>
                      </a:lnTo>
                      <a:lnTo>
                        <a:pt x="4892" y="851"/>
                      </a:lnTo>
                      <a:lnTo>
                        <a:pt x="4892" y="844"/>
                      </a:lnTo>
                      <a:lnTo>
                        <a:pt x="4897" y="837"/>
                      </a:lnTo>
                      <a:lnTo>
                        <a:pt x="4902" y="830"/>
                      </a:lnTo>
                      <a:lnTo>
                        <a:pt x="4906" y="824"/>
                      </a:lnTo>
                      <a:lnTo>
                        <a:pt x="4898" y="816"/>
                      </a:lnTo>
                      <a:lnTo>
                        <a:pt x="4892" y="809"/>
                      </a:lnTo>
                      <a:lnTo>
                        <a:pt x="4890" y="806"/>
                      </a:lnTo>
                      <a:lnTo>
                        <a:pt x="4892" y="803"/>
                      </a:lnTo>
                      <a:lnTo>
                        <a:pt x="4896" y="799"/>
                      </a:lnTo>
                      <a:lnTo>
                        <a:pt x="4897" y="795"/>
                      </a:lnTo>
                      <a:lnTo>
                        <a:pt x="4892" y="789"/>
                      </a:lnTo>
                      <a:lnTo>
                        <a:pt x="4887" y="777"/>
                      </a:lnTo>
                      <a:lnTo>
                        <a:pt x="4892" y="763"/>
                      </a:lnTo>
                      <a:lnTo>
                        <a:pt x="4897" y="745"/>
                      </a:lnTo>
                      <a:lnTo>
                        <a:pt x="4896" y="741"/>
                      </a:lnTo>
                      <a:lnTo>
                        <a:pt x="4893" y="737"/>
                      </a:lnTo>
                      <a:lnTo>
                        <a:pt x="4888" y="733"/>
                      </a:lnTo>
                      <a:lnTo>
                        <a:pt x="4883" y="732"/>
                      </a:lnTo>
                      <a:lnTo>
                        <a:pt x="4868" y="740"/>
                      </a:lnTo>
                      <a:lnTo>
                        <a:pt x="4850" y="750"/>
                      </a:lnTo>
                      <a:lnTo>
                        <a:pt x="4833" y="762"/>
                      </a:lnTo>
                      <a:lnTo>
                        <a:pt x="4813" y="773"/>
                      </a:lnTo>
                      <a:lnTo>
                        <a:pt x="4806" y="777"/>
                      </a:lnTo>
                      <a:lnTo>
                        <a:pt x="4800" y="782"/>
                      </a:lnTo>
                      <a:lnTo>
                        <a:pt x="4796" y="789"/>
                      </a:lnTo>
                      <a:lnTo>
                        <a:pt x="4794" y="795"/>
                      </a:lnTo>
                      <a:lnTo>
                        <a:pt x="4797" y="800"/>
                      </a:lnTo>
                      <a:lnTo>
                        <a:pt x="4802" y="802"/>
                      </a:lnTo>
                      <a:lnTo>
                        <a:pt x="4809" y="803"/>
                      </a:lnTo>
                      <a:lnTo>
                        <a:pt x="4813" y="806"/>
                      </a:lnTo>
                      <a:lnTo>
                        <a:pt x="4820" y="808"/>
                      </a:lnTo>
                      <a:lnTo>
                        <a:pt x="4827" y="812"/>
                      </a:lnTo>
                      <a:lnTo>
                        <a:pt x="4832" y="817"/>
                      </a:lnTo>
                      <a:lnTo>
                        <a:pt x="4832" y="824"/>
                      </a:lnTo>
                      <a:lnTo>
                        <a:pt x="4826" y="828"/>
                      </a:lnTo>
                      <a:lnTo>
                        <a:pt x="4815" y="829"/>
                      </a:lnTo>
                      <a:lnTo>
                        <a:pt x="4805" y="830"/>
                      </a:lnTo>
                      <a:lnTo>
                        <a:pt x="4800" y="837"/>
                      </a:lnTo>
                      <a:lnTo>
                        <a:pt x="4800" y="839"/>
                      </a:lnTo>
                      <a:lnTo>
                        <a:pt x="4805" y="842"/>
                      </a:lnTo>
                      <a:lnTo>
                        <a:pt x="4813" y="842"/>
                      </a:lnTo>
                      <a:lnTo>
                        <a:pt x="4818" y="842"/>
                      </a:lnTo>
                      <a:lnTo>
                        <a:pt x="4824" y="844"/>
                      </a:lnTo>
                      <a:lnTo>
                        <a:pt x="4831" y="847"/>
                      </a:lnTo>
                      <a:lnTo>
                        <a:pt x="4836" y="850"/>
                      </a:lnTo>
                      <a:lnTo>
                        <a:pt x="4841" y="856"/>
                      </a:lnTo>
                      <a:lnTo>
                        <a:pt x="4842" y="860"/>
                      </a:lnTo>
                      <a:lnTo>
                        <a:pt x="4842" y="865"/>
                      </a:lnTo>
                      <a:lnTo>
                        <a:pt x="4840" y="870"/>
                      </a:lnTo>
                      <a:lnTo>
                        <a:pt x="4836" y="874"/>
                      </a:lnTo>
                      <a:lnTo>
                        <a:pt x="4829" y="876"/>
                      </a:lnTo>
                      <a:lnTo>
                        <a:pt x="4822" y="876"/>
                      </a:lnTo>
                      <a:lnTo>
                        <a:pt x="4815" y="874"/>
                      </a:lnTo>
                      <a:lnTo>
                        <a:pt x="4809" y="874"/>
                      </a:lnTo>
                      <a:lnTo>
                        <a:pt x="4794" y="874"/>
                      </a:lnTo>
                      <a:lnTo>
                        <a:pt x="4780" y="874"/>
                      </a:lnTo>
                      <a:lnTo>
                        <a:pt x="4774" y="870"/>
                      </a:lnTo>
                      <a:lnTo>
                        <a:pt x="4767" y="868"/>
                      </a:lnTo>
                      <a:lnTo>
                        <a:pt x="4759" y="865"/>
                      </a:lnTo>
                      <a:lnTo>
                        <a:pt x="4753" y="865"/>
                      </a:lnTo>
                      <a:lnTo>
                        <a:pt x="4746" y="867"/>
                      </a:lnTo>
                      <a:lnTo>
                        <a:pt x="4741" y="872"/>
                      </a:lnTo>
                      <a:lnTo>
                        <a:pt x="4736" y="874"/>
                      </a:lnTo>
                      <a:lnTo>
                        <a:pt x="4730" y="874"/>
                      </a:lnTo>
                      <a:lnTo>
                        <a:pt x="4730" y="870"/>
                      </a:lnTo>
                      <a:lnTo>
                        <a:pt x="4734" y="864"/>
                      </a:lnTo>
                      <a:lnTo>
                        <a:pt x="4737" y="857"/>
                      </a:lnTo>
                      <a:lnTo>
                        <a:pt x="4735" y="851"/>
                      </a:lnTo>
                      <a:lnTo>
                        <a:pt x="4730" y="850"/>
                      </a:lnTo>
                      <a:lnTo>
                        <a:pt x="4724" y="850"/>
                      </a:lnTo>
                      <a:lnTo>
                        <a:pt x="4718" y="851"/>
                      </a:lnTo>
                      <a:lnTo>
                        <a:pt x="4711" y="851"/>
                      </a:lnTo>
                      <a:lnTo>
                        <a:pt x="4704" y="852"/>
                      </a:lnTo>
                      <a:lnTo>
                        <a:pt x="4696" y="855"/>
                      </a:lnTo>
                      <a:lnTo>
                        <a:pt x="4691" y="855"/>
                      </a:lnTo>
                      <a:lnTo>
                        <a:pt x="4688" y="851"/>
                      </a:lnTo>
                      <a:lnTo>
                        <a:pt x="4692" y="848"/>
                      </a:lnTo>
                      <a:lnTo>
                        <a:pt x="4699" y="846"/>
                      </a:lnTo>
                      <a:lnTo>
                        <a:pt x="4706" y="843"/>
                      </a:lnTo>
                      <a:lnTo>
                        <a:pt x="4706" y="837"/>
                      </a:lnTo>
                      <a:lnTo>
                        <a:pt x="4704" y="829"/>
                      </a:lnTo>
                      <a:lnTo>
                        <a:pt x="4696" y="821"/>
                      </a:lnTo>
                      <a:lnTo>
                        <a:pt x="4686" y="816"/>
                      </a:lnTo>
                      <a:lnTo>
                        <a:pt x="4674" y="809"/>
                      </a:lnTo>
                      <a:lnTo>
                        <a:pt x="4671" y="806"/>
                      </a:lnTo>
                      <a:lnTo>
                        <a:pt x="4669" y="800"/>
                      </a:lnTo>
                      <a:lnTo>
                        <a:pt x="4666" y="798"/>
                      </a:lnTo>
                      <a:lnTo>
                        <a:pt x="4661" y="795"/>
                      </a:lnTo>
                      <a:lnTo>
                        <a:pt x="4656" y="794"/>
                      </a:lnTo>
                      <a:lnTo>
                        <a:pt x="4651" y="794"/>
                      </a:lnTo>
                      <a:lnTo>
                        <a:pt x="4644" y="795"/>
                      </a:lnTo>
                      <a:lnTo>
                        <a:pt x="4638" y="795"/>
                      </a:lnTo>
                      <a:lnTo>
                        <a:pt x="4630" y="799"/>
                      </a:lnTo>
                      <a:lnTo>
                        <a:pt x="4622" y="803"/>
                      </a:lnTo>
                      <a:lnTo>
                        <a:pt x="4614" y="804"/>
                      </a:lnTo>
                      <a:lnTo>
                        <a:pt x="4609" y="800"/>
                      </a:lnTo>
                      <a:lnTo>
                        <a:pt x="4606" y="799"/>
                      </a:lnTo>
                      <a:lnTo>
                        <a:pt x="4608" y="795"/>
                      </a:lnTo>
                      <a:lnTo>
                        <a:pt x="4612" y="789"/>
                      </a:lnTo>
                      <a:lnTo>
                        <a:pt x="4614" y="782"/>
                      </a:lnTo>
                      <a:lnTo>
                        <a:pt x="4614" y="781"/>
                      </a:lnTo>
                      <a:lnTo>
                        <a:pt x="4616" y="777"/>
                      </a:lnTo>
                      <a:lnTo>
                        <a:pt x="4616" y="775"/>
                      </a:lnTo>
                      <a:lnTo>
                        <a:pt x="4614" y="773"/>
                      </a:lnTo>
                      <a:lnTo>
                        <a:pt x="4596" y="773"/>
                      </a:lnTo>
                      <a:lnTo>
                        <a:pt x="4577" y="773"/>
                      </a:lnTo>
                      <a:lnTo>
                        <a:pt x="4561" y="777"/>
                      </a:lnTo>
                      <a:lnTo>
                        <a:pt x="4544" y="782"/>
                      </a:lnTo>
                      <a:lnTo>
                        <a:pt x="4538" y="785"/>
                      </a:lnTo>
                      <a:lnTo>
                        <a:pt x="4530" y="787"/>
                      </a:lnTo>
                      <a:lnTo>
                        <a:pt x="4523" y="790"/>
                      </a:lnTo>
                      <a:lnTo>
                        <a:pt x="4521" y="795"/>
                      </a:lnTo>
                      <a:lnTo>
                        <a:pt x="4523" y="800"/>
                      </a:lnTo>
                      <a:lnTo>
                        <a:pt x="4530" y="802"/>
                      </a:lnTo>
                      <a:lnTo>
                        <a:pt x="4538" y="803"/>
                      </a:lnTo>
                      <a:lnTo>
                        <a:pt x="4544" y="806"/>
                      </a:lnTo>
                      <a:lnTo>
                        <a:pt x="4549" y="804"/>
                      </a:lnTo>
                      <a:lnTo>
                        <a:pt x="4555" y="803"/>
                      </a:lnTo>
                      <a:lnTo>
                        <a:pt x="4558" y="803"/>
                      </a:lnTo>
                      <a:lnTo>
                        <a:pt x="4558" y="806"/>
                      </a:lnTo>
                      <a:lnTo>
                        <a:pt x="4557" y="808"/>
                      </a:lnTo>
                      <a:lnTo>
                        <a:pt x="4553" y="811"/>
                      </a:lnTo>
                      <a:lnTo>
                        <a:pt x="4548" y="813"/>
                      </a:lnTo>
                      <a:lnTo>
                        <a:pt x="4544" y="815"/>
                      </a:lnTo>
                      <a:lnTo>
                        <a:pt x="4535" y="812"/>
                      </a:lnTo>
                      <a:lnTo>
                        <a:pt x="4526" y="808"/>
                      </a:lnTo>
                      <a:lnTo>
                        <a:pt x="4517" y="804"/>
                      </a:lnTo>
                      <a:lnTo>
                        <a:pt x="4508" y="806"/>
                      </a:lnTo>
                      <a:lnTo>
                        <a:pt x="4498" y="807"/>
                      </a:lnTo>
                      <a:lnTo>
                        <a:pt x="4487" y="811"/>
                      </a:lnTo>
                      <a:lnTo>
                        <a:pt x="4478" y="817"/>
                      </a:lnTo>
                      <a:lnTo>
                        <a:pt x="4470" y="824"/>
                      </a:lnTo>
                      <a:lnTo>
                        <a:pt x="4466" y="828"/>
                      </a:lnTo>
                      <a:lnTo>
                        <a:pt x="4461" y="834"/>
                      </a:lnTo>
                      <a:lnTo>
                        <a:pt x="4459" y="839"/>
                      </a:lnTo>
                      <a:lnTo>
                        <a:pt x="4461" y="842"/>
                      </a:lnTo>
                      <a:lnTo>
                        <a:pt x="4472" y="844"/>
                      </a:lnTo>
                      <a:lnTo>
                        <a:pt x="4482" y="843"/>
                      </a:lnTo>
                      <a:lnTo>
                        <a:pt x="4492" y="839"/>
                      </a:lnTo>
                      <a:lnTo>
                        <a:pt x="4503" y="837"/>
                      </a:lnTo>
                      <a:lnTo>
                        <a:pt x="4513" y="837"/>
                      </a:lnTo>
                      <a:lnTo>
                        <a:pt x="4523" y="835"/>
                      </a:lnTo>
                      <a:lnTo>
                        <a:pt x="4533" y="835"/>
                      </a:lnTo>
                      <a:lnTo>
                        <a:pt x="4540" y="837"/>
                      </a:lnTo>
                      <a:lnTo>
                        <a:pt x="4543" y="839"/>
                      </a:lnTo>
                      <a:lnTo>
                        <a:pt x="4546" y="842"/>
                      </a:lnTo>
                      <a:lnTo>
                        <a:pt x="4547" y="844"/>
                      </a:lnTo>
                      <a:lnTo>
                        <a:pt x="4544" y="846"/>
                      </a:lnTo>
                      <a:lnTo>
                        <a:pt x="4536" y="848"/>
                      </a:lnTo>
                      <a:lnTo>
                        <a:pt x="4527" y="848"/>
                      </a:lnTo>
                      <a:lnTo>
                        <a:pt x="4518" y="847"/>
                      </a:lnTo>
                      <a:lnTo>
                        <a:pt x="4508" y="846"/>
                      </a:lnTo>
                      <a:lnTo>
                        <a:pt x="4494" y="848"/>
                      </a:lnTo>
                      <a:lnTo>
                        <a:pt x="4479" y="851"/>
                      </a:lnTo>
                      <a:lnTo>
                        <a:pt x="4472" y="854"/>
                      </a:lnTo>
                      <a:lnTo>
                        <a:pt x="4464" y="852"/>
                      </a:lnTo>
                      <a:lnTo>
                        <a:pt x="4457" y="852"/>
                      </a:lnTo>
                      <a:lnTo>
                        <a:pt x="4452" y="851"/>
                      </a:lnTo>
                      <a:lnTo>
                        <a:pt x="4446" y="855"/>
                      </a:lnTo>
                      <a:lnTo>
                        <a:pt x="4439" y="859"/>
                      </a:lnTo>
                      <a:lnTo>
                        <a:pt x="4433" y="864"/>
                      </a:lnTo>
                      <a:lnTo>
                        <a:pt x="4429" y="869"/>
                      </a:lnTo>
                      <a:lnTo>
                        <a:pt x="4429" y="878"/>
                      </a:lnTo>
                      <a:lnTo>
                        <a:pt x="4439" y="878"/>
                      </a:lnTo>
                      <a:lnTo>
                        <a:pt x="4450" y="878"/>
                      </a:lnTo>
                      <a:lnTo>
                        <a:pt x="4460" y="878"/>
                      </a:lnTo>
                      <a:lnTo>
                        <a:pt x="4470" y="878"/>
                      </a:lnTo>
                      <a:lnTo>
                        <a:pt x="4481" y="874"/>
                      </a:lnTo>
                      <a:lnTo>
                        <a:pt x="4491" y="870"/>
                      </a:lnTo>
                      <a:lnTo>
                        <a:pt x="4501" y="867"/>
                      </a:lnTo>
                      <a:lnTo>
                        <a:pt x="4512" y="865"/>
                      </a:lnTo>
                      <a:lnTo>
                        <a:pt x="4517" y="865"/>
                      </a:lnTo>
                      <a:lnTo>
                        <a:pt x="4523" y="865"/>
                      </a:lnTo>
                      <a:lnTo>
                        <a:pt x="4529" y="867"/>
                      </a:lnTo>
                      <a:lnTo>
                        <a:pt x="4531" y="869"/>
                      </a:lnTo>
                      <a:lnTo>
                        <a:pt x="4526" y="874"/>
                      </a:lnTo>
                      <a:lnTo>
                        <a:pt x="4520" y="876"/>
                      </a:lnTo>
                      <a:lnTo>
                        <a:pt x="4512" y="877"/>
                      </a:lnTo>
                      <a:lnTo>
                        <a:pt x="4508" y="878"/>
                      </a:lnTo>
                      <a:lnTo>
                        <a:pt x="4496" y="883"/>
                      </a:lnTo>
                      <a:lnTo>
                        <a:pt x="4485" y="887"/>
                      </a:lnTo>
                      <a:lnTo>
                        <a:pt x="4473" y="891"/>
                      </a:lnTo>
                      <a:lnTo>
                        <a:pt x="4461" y="892"/>
                      </a:lnTo>
                      <a:lnTo>
                        <a:pt x="4451" y="895"/>
                      </a:lnTo>
                      <a:lnTo>
                        <a:pt x="4443" y="894"/>
                      </a:lnTo>
                      <a:lnTo>
                        <a:pt x="4434" y="892"/>
                      </a:lnTo>
                      <a:lnTo>
                        <a:pt x="4424" y="892"/>
                      </a:lnTo>
                      <a:lnTo>
                        <a:pt x="4418" y="892"/>
                      </a:lnTo>
                      <a:lnTo>
                        <a:pt x="4413" y="892"/>
                      </a:lnTo>
                      <a:lnTo>
                        <a:pt x="4407" y="895"/>
                      </a:lnTo>
                      <a:lnTo>
                        <a:pt x="4402" y="898"/>
                      </a:lnTo>
                      <a:lnTo>
                        <a:pt x="4399" y="901"/>
                      </a:lnTo>
                      <a:lnTo>
                        <a:pt x="4398" y="905"/>
                      </a:lnTo>
                      <a:lnTo>
                        <a:pt x="4399" y="909"/>
                      </a:lnTo>
                      <a:lnTo>
                        <a:pt x="4402" y="911"/>
                      </a:lnTo>
                      <a:lnTo>
                        <a:pt x="4409" y="917"/>
                      </a:lnTo>
                      <a:lnTo>
                        <a:pt x="4418" y="921"/>
                      </a:lnTo>
                      <a:lnTo>
                        <a:pt x="4428" y="924"/>
                      </a:lnTo>
                      <a:lnTo>
                        <a:pt x="4438" y="925"/>
                      </a:lnTo>
                      <a:lnTo>
                        <a:pt x="4452" y="918"/>
                      </a:lnTo>
                      <a:lnTo>
                        <a:pt x="4466" y="911"/>
                      </a:lnTo>
                      <a:lnTo>
                        <a:pt x="4469" y="916"/>
                      </a:lnTo>
                      <a:lnTo>
                        <a:pt x="4472" y="922"/>
                      </a:lnTo>
                      <a:lnTo>
                        <a:pt x="4474" y="929"/>
                      </a:lnTo>
                      <a:lnTo>
                        <a:pt x="4479" y="934"/>
                      </a:lnTo>
                      <a:lnTo>
                        <a:pt x="4485" y="936"/>
                      </a:lnTo>
                      <a:lnTo>
                        <a:pt x="4490" y="938"/>
                      </a:lnTo>
                      <a:lnTo>
                        <a:pt x="4496" y="936"/>
                      </a:lnTo>
                      <a:lnTo>
                        <a:pt x="4503" y="934"/>
                      </a:lnTo>
                      <a:lnTo>
                        <a:pt x="4503" y="925"/>
                      </a:lnTo>
                      <a:lnTo>
                        <a:pt x="4503" y="916"/>
                      </a:lnTo>
                      <a:lnTo>
                        <a:pt x="4508" y="913"/>
                      </a:lnTo>
                      <a:lnTo>
                        <a:pt x="4514" y="912"/>
                      </a:lnTo>
                      <a:lnTo>
                        <a:pt x="4521" y="913"/>
                      </a:lnTo>
                      <a:lnTo>
                        <a:pt x="4526" y="916"/>
                      </a:lnTo>
                      <a:lnTo>
                        <a:pt x="4522" y="930"/>
                      </a:lnTo>
                      <a:lnTo>
                        <a:pt x="4521" y="938"/>
                      </a:lnTo>
                      <a:lnTo>
                        <a:pt x="4533" y="939"/>
                      </a:lnTo>
                      <a:lnTo>
                        <a:pt x="4544" y="936"/>
                      </a:lnTo>
                      <a:lnTo>
                        <a:pt x="4555" y="931"/>
                      </a:lnTo>
                      <a:lnTo>
                        <a:pt x="4564" y="925"/>
                      </a:lnTo>
                      <a:lnTo>
                        <a:pt x="4565" y="914"/>
                      </a:lnTo>
                      <a:lnTo>
                        <a:pt x="4568" y="901"/>
                      </a:lnTo>
                      <a:lnTo>
                        <a:pt x="4569" y="900"/>
                      </a:lnTo>
                      <a:lnTo>
                        <a:pt x="4570" y="900"/>
                      </a:lnTo>
                      <a:lnTo>
                        <a:pt x="4574" y="901"/>
                      </a:lnTo>
                      <a:lnTo>
                        <a:pt x="4577" y="901"/>
                      </a:lnTo>
                      <a:lnTo>
                        <a:pt x="4583" y="900"/>
                      </a:lnTo>
                      <a:lnTo>
                        <a:pt x="4588" y="898"/>
                      </a:lnTo>
                      <a:lnTo>
                        <a:pt x="4593" y="896"/>
                      </a:lnTo>
                      <a:lnTo>
                        <a:pt x="4600" y="898"/>
                      </a:lnTo>
                      <a:lnTo>
                        <a:pt x="4597" y="903"/>
                      </a:lnTo>
                      <a:lnTo>
                        <a:pt x="4591" y="911"/>
                      </a:lnTo>
                      <a:lnTo>
                        <a:pt x="4587" y="912"/>
                      </a:lnTo>
                      <a:lnTo>
                        <a:pt x="4583" y="916"/>
                      </a:lnTo>
                      <a:lnTo>
                        <a:pt x="4581" y="921"/>
                      </a:lnTo>
                      <a:lnTo>
                        <a:pt x="4582" y="925"/>
                      </a:lnTo>
                      <a:lnTo>
                        <a:pt x="4595" y="926"/>
                      </a:lnTo>
                      <a:lnTo>
                        <a:pt x="4609" y="926"/>
                      </a:lnTo>
                      <a:lnTo>
                        <a:pt x="4623" y="924"/>
                      </a:lnTo>
                      <a:lnTo>
                        <a:pt x="4638" y="920"/>
                      </a:lnTo>
                      <a:lnTo>
                        <a:pt x="4647" y="916"/>
                      </a:lnTo>
                      <a:lnTo>
                        <a:pt x="4656" y="911"/>
                      </a:lnTo>
                      <a:lnTo>
                        <a:pt x="4661" y="916"/>
                      </a:lnTo>
                      <a:lnTo>
                        <a:pt x="4665" y="920"/>
                      </a:lnTo>
                      <a:lnTo>
                        <a:pt x="4671" y="920"/>
                      </a:lnTo>
                      <a:lnTo>
                        <a:pt x="4679" y="920"/>
                      </a:lnTo>
                      <a:lnTo>
                        <a:pt x="4697" y="913"/>
                      </a:lnTo>
                      <a:lnTo>
                        <a:pt x="4711" y="911"/>
                      </a:lnTo>
                      <a:lnTo>
                        <a:pt x="4715" y="911"/>
                      </a:lnTo>
                      <a:lnTo>
                        <a:pt x="4722" y="912"/>
                      </a:lnTo>
                      <a:lnTo>
                        <a:pt x="4726" y="913"/>
                      </a:lnTo>
                      <a:lnTo>
                        <a:pt x="4726" y="916"/>
                      </a:lnTo>
                      <a:lnTo>
                        <a:pt x="4721" y="922"/>
                      </a:lnTo>
                      <a:lnTo>
                        <a:pt x="4713" y="929"/>
                      </a:lnTo>
                      <a:lnTo>
                        <a:pt x="4702" y="934"/>
                      </a:lnTo>
                      <a:lnTo>
                        <a:pt x="4693" y="938"/>
                      </a:lnTo>
                      <a:lnTo>
                        <a:pt x="4678" y="938"/>
                      </a:lnTo>
                      <a:lnTo>
                        <a:pt x="4661" y="938"/>
                      </a:lnTo>
                      <a:lnTo>
                        <a:pt x="4653" y="938"/>
                      </a:lnTo>
                      <a:lnTo>
                        <a:pt x="4644" y="939"/>
                      </a:lnTo>
                      <a:lnTo>
                        <a:pt x="4635" y="940"/>
                      </a:lnTo>
                      <a:lnTo>
                        <a:pt x="4629" y="943"/>
                      </a:lnTo>
                      <a:lnTo>
                        <a:pt x="4622" y="947"/>
                      </a:lnTo>
                      <a:lnTo>
                        <a:pt x="4617" y="949"/>
                      </a:lnTo>
                      <a:lnTo>
                        <a:pt x="4610" y="952"/>
                      </a:lnTo>
                      <a:lnTo>
                        <a:pt x="4605" y="952"/>
                      </a:lnTo>
                      <a:lnTo>
                        <a:pt x="4599" y="952"/>
                      </a:lnTo>
                      <a:lnTo>
                        <a:pt x="4596" y="952"/>
                      </a:lnTo>
                      <a:lnTo>
                        <a:pt x="4582" y="956"/>
                      </a:lnTo>
                      <a:lnTo>
                        <a:pt x="4570" y="960"/>
                      </a:lnTo>
                      <a:lnTo>
                        <a:pt x="4560" y="965"/>
                      </a:lnTo>
                      <a:lnTo>
                        <a:pt x="4549" y="970"/>
                      </a:lnTo>
                      <a:lnTo>
                        <a:pt x="4549" y="979"/>
                      </a:lnTo>
                      <a:lnTo>
                        <a:pt x="4557" y="990"/>
                      </a:lnTo>
                      <a:lnTo>
                        <a:pt x="4565" y="996"/>
                      </a:lnTo>
                      <a:lnTo>
                        <a:pt x="4574" y="1001"/>
                      </a:lnTo>
                      <a:lnTo>
                        <a:pt x="4582" y="1003"/>
                      </a:lnTo>
                      <a:lnTo>
                        <a:pt x="4595" y="1005"/>
                      </a:lnTo>
                      <a:lnTo>
                        <a:pt x="4609" y="1006"/>
                      </a:lnTo>
                      <a:lnTo>
                        <a:pt x="4623" y="1005"/>
                      </a:lnTo>
                      <a:lnTo>
                        <a:pt x="4638" y="1003"/>
                      </a:lnTo>
                      <a:lnTo>
                        <a:pt x="4647" y="1000"/>
                      </a:lnTo>
                      <a:lnTo>
                        <a:pt x="4656" y="995"/>
                      </a:lnTo>
                      <a:lnTo>
                        <a:pt x="4666" y="990"/>
                      </a:lnTo>
                      <a:lnTo>
                        <a:pt x="4679" y="984"/>
                      </a:lnTo>
                      <a:lnTo>
                        <a:pt x="4696" y="982"/>
                      </a:lnTo>
                      <a:lnTo>
                        <a:pt x="4715" y="979"/>
                      </a:lnTo>
                      <a:lnTo>
                        <a:pt x="4726" y="966"/>
                      </a:lnTo>
                      <a:lnTo>
                        <a:pt x="4735" y="952"/>
                      </a:lnTo>
                      <a:lnTo>
                        <a:pt x="4750" y="951"/>
                      </a:lnTo>
                      <a:lnTo>
                        <a:pt x="4766" y="949"/>
                      </a:lnTo>
                      <a:lnTo>
                        <a:pt x="4780" y="949"/>
                      </a:lnTo>
                      <a:lnTo>
                        <a:pt x="4794" y="948"/>
                      </a:lnTo>
                      <a:lnTo>
                        <a:pt x="4807" y="942"/>
                      </a:lnTo>
                      <a:lnTo>
                        <a:pt x="4816" y="934"/>
                      </a:lnTo>
                      <a:lnTo>
                        <a:pt x="4827" y="927"/>
                      </a:lnTo>
                      <a:lnTo>
                        <a:pt x="4836" y="925"/>
                      </a:lnTo>
                      <a:lnTo>
                        <a:pt x="4848" y="936"/>
                      </a:lnTo>
                      <a:lnTo>
                        <a:pt x="4859" y="948"/>
                      </a:lnTo>
                      <a:lnTo>
                        <a:pt x="4871" y="939"/>
                      </a:lnTo>
                      <a:lnTo>
                        <a:pt x="4887" y="929"/>
                      </a:lnTo>
                      <a:lnTo>
                        <a:pt x="4894" y="940"/>
                      </a:lnTo>
                      <a:lnTo>
                        <a:pt x="4901" y="952"/>
                      </a:lnTo>
                      <a:lnTo>
                        <a:pt x="4911" y="949"/>
                      </a:lnTo>
                      <a:lnTo>
                        <a:pt x="4919" y="943"/>
                      </a:lnTo>
                      <a:lnTo>
                        <a:pt x="4927" y="935"/>
                      </a:lnTo>
                      <a:lnTo>
                        <a:pt x="4933" y="929"/>
                      </a:lnTo>
                      <a:lnTo>
                        <a:pt x="4954" y="927"/>
                      </a:lnTo>
                      <a:lnTo>
                        <a:pt x="4971" y="925"/>
                      </a:lnTo>
                      <a:lnTo>
                        <a:pt x="4975" y="920"/>
                      </a:lnTo>
                      <a:lnTo>
                        <a:pt x="4976" y="913"/>
                      </a:lnTo>
                      <a:lnTo>
                        <a:pt x="4977" y="907"/>
                      </a:lnTo>
                      <a:lnTo>
                        <a:pt x="4980" y="901"/>
                      </a:lnTo>
                      <a:lnTo>
                        <a:pt x="4993" y="898"/>
                      </a:lnTo>
                      <a:lnTo>
                        <a:pt x="5007" y="892"/>
                      </a:lnTo>
                      <a:lnTo>
                        <a:pt x="5011" y="882"/>
                      </a:lnTo>
                      <a:lnTo>
                        <a:pt x="5016" y="872"/>
                      </a:lnTo>
                      <a:lnTo>
                        <a:pt x="5021" y="860"/>
                      </a:lnTo>
                      <a:lnTo>
                        <a:pt x="5025" y="846"/>
                      </a:lnTo>
                      <a:lnTo>
                        <a:pt x="5025" y="843"/>
                      </a:lnTo>
                      <a:lnTo>
                        <a:pt x="5020" y="839"/>
                      </a:lnTo>
                      <a:lnTo>
                        <a:pt x="5012" y="837"/>
                      </a:lnTo>
                      <a:lnTo>
                        <a:pt x="5007" y="833"/>
                      </a:lnTo>
                      <a:lnTo>
                        <a:pt x="4989" y="821"/>
                      </a:lnTo>
                      <a:lnTo>
                        <a:pt x="4975" y="815"/>
                      </a:lnTo>
                      <a:lnTo>
                        <a:pt x="4968" y="816"/>
                      </a:lnTo>
                      <a:lnTo>
                        <a:pt x="4964" y="820"/>
                      </a:lnTo>
                      <a:lnTo>
                        <a:pt x="4960" y="826"/>
                      </a:lnTo>
                      <a:lnTo>
                        <a:pt x="4957" y="833"/>
                      </a:lnTo>
                      <a:lnTo>
                        <a:pt x="4955" y="841"/>
                      </a:lnTo>
                      <a:lnTo>
                        <a:pt x="4955" y="851"/>
                      </a:lnTo>
                      <a:lnTo>
                        <a:pt x="4954" y="859"/>
                      </a:lnTo>
                      <a:lnTo>
                        <a:pt x="4947" y="865"/>
                      </a:lnTo>
                      <a:close/>
                      <a:moveTo>
                        <a:pt x="4457" y="1083"/>
                      </a:moveTo>
                      <a:lnTo>
                        <a:pt x="4457" y="1076"/>
                      </a:lnTo>
                      <a:lnTo>
                        <a:pt x="4455" y="1071"/>
                      </a:lnTo>
                      <a:lnTo>
                        <a:pt x="4452" y="1067"/>
                      </a:lnTo>
                      <a:lnTo>
                        <a:pt x="4448" y="1065"/>
                      </a:lnTo>
                      <a:lnTo>
                        <a:pt x="4433" y="1060"/>
                      </a:lnTo>
                      <a:lnTo>
                        <a:pt x="4412" y="1051"/>
                      </a:lnTo>
                      <a:lnTo>
                        <a:pt x="4406" y="1043"/>
                      </a:lnTo>
                      <a:lnTo>
                        <a:pt x="4398" y="1032"/>
                      </a:lnTo>
                      <a:lnTo>
                        <a:pt x="4390" y="1025"/>
                      </a:lnTo>
                      <a:lnTo>
                        <a:pt x="4380" y="1018"/>
                      </a:lnTo>
                      <a:lnTo>
                        <a:pt x="4372" y="1013"/>
                      </a:lnTo>
                      <a:lnTo>
                        <a:pt x="4363" y="1010"/>
                      </a:lnTo>
                      <a:lnTo>
                        <a:pt x="4354" y="1009"/>
                      </a:lnTo>
                      <a:lnTo>
                        <a:pt x="4343" y="1009"/>
                      </a:lnTo>
                      <a:lnTo>
                        <a:pt x="4337" y="1010"/>
                      </a:lnTo>
                      <a:lnTo>
                        <a:pt x="4329" y="1012"/>
                      </a:lnTo>
                      <a:lnTo>
                        <a:pt x="4323" y="1014"/>
                      </a:lnTo>
                      <a:lnTo>
                        <a:pt x="4316" y="1018"/>
                      </a:lnTo>
                      <a:lnTo>
                        <a:pt x="4304" y="1027"/>
                      </a:lnTo>
                      <a:lnTo>
                        <a:pt x="4293" y="1036"/>
                      </a:lnTo>
                      <a:lnTo>
                        <a:pt x="4289" y="1036"/>
                      </a:lnTo>
                      <a:lnTo>
                        <a:pt x="4284" y="1036"/>
                      </a:lnTo>
                      <a:lnTo>
                        <a:pt x="4281" y="1035"/>
                      </a:lnTo>
                      <a:lnTo>
                        <a:pt x="4278" y="1032"/>
                      </a:lnTo>
                      <a:lnTo>
                        <a:pt x="4278" y="1025"/>
                      </a:lnTo>
                      <a:lnTo>
                        <a:pt x="4278" y="1018"/>
                      </a:lnTo>
                      <a:lnTo>
                        <a:pt x="4277" y="1016"/>
                      </a:lnTo>
                      <a:lnTo>
                        <a:pt x="4273" y="1014"/>
                      </a:lnTo>
                      <a:lnTo>
                        <a:pt x="4269" y="1014"/>
                      </a:lnTo>
                      <a:lnTo>
                        <a:pt x="4265" y="1013"/>
                      </a:lnTo>
                      <a:lnTo>
                        <a:pt x="4260" y="1021"/>
                      </a:lnTo>
                      <a:lnTo>
                        <a:pt x="4256" y="1027"/>
                      </a:lnTo>
                      <a:lnTo>
                        <a:pt x="4251" y="1022"/>
                      </a:lnTo>
                      <a:lnTo>
                        <a:pt x="4247" y="1013"/>
                      </a:lnTo>
                      <a:lnTo>
                        <a:pt x="4237" y="1010"/>
                      </a:lnTo>
                      <a:lnTo>
                        <a:pt x="4227" y="1009"/>
                      </a:lnTo>
                      <a:lnTo>
                        <a:pt x="4216" y="1005"/>
                      </a:lnTo>
                      <a:lnTo>
                        <a:pt x="4206" y="1000"/>
                      </a:lnTo>
                      <a:lnTo>
                        <a:pt x="4199" y="995"/>
                      </a:lnTo>
                      <a:lnTo>
                        <a:pt x="4193" y="988"/>
                      </a:lnTo>
                      <a:lnTo>
                        <a:pt x="4186" y="983"/>
                      </a:lnTo>
                      <a:lnTo>
                        <a:pt x="4177" y="982"/>
                      </a:lnTo>
                      <a:lnTo>
                        <a:pt x="4167" y="981"/>
                      </a:lnTo>
                      <a:lnTo>
                        <a:pt x="4157" y="984"/>
                      </a:lnTo>
                      <a:lnTo>
                        <a:pt x="4146" y="991"/>
                      </a:lnTo>
                      <a:lnTo>
                        <a:pt x="4137" y="995"/>
                      </a:lnTo>
                      <a:lnTo>
                        <a:pt x="4122" y="995"/>
                      </a:lnTo>
                      <a:lnTo>
                        <a:pt x="4106" y="995"/>
                      </a:lnTo>
                      <a:lnTo>
                        <a:pt x="4089" y="995"/>
                      </a:lnTo>
                      <a:lnTo>
                        <a:pt x="4072" y="995"/>
                      </a:lnTo>
                      <a:lnTo>
                        <a:pt x="4058" y="995"/>
                      </a:lnTo>
                      <a:lnTo>
                        <a:pt x="4042" y="995"/>
                      </a:lnTo>
                      <a:lnTo>
                        <a:pt x="4027" y="995"/>
                      </a:lnTo>
                      <a:lnTo>
                        <a:pt x="4013" y="995"/>
                      </a:lnTo>
                      <a:lnTo>
                        <a:pt x="4009" y="995"/>
                      </a:lnTo>
                      <a:lnTo>
                        <a:pt x="4006" y="996"/>
                      </a:lnTo>
                      <a:lnTo>
                        <a:pt x="4004" y="997"/>
                      </a:lnTo>
                      <a:lnTo>
                        <a:pt x="4004" y="1000"/>
                      </a:lnTo>
                      <a:lnTo>
                        <a:pt x="4005" y="1009"/>
                      </a:lnTo>
                      <a:lnTo>
                        <a:pt x="4009" y="1018"/>
                      </a:lnTo>
                      <a:lnTo>
                        <a:pt x="4013" y="1027"/>
                      </a:lnTo>
                      <a:lnTo>
                        <a:pt x="4017" y="1036"/>
                      </a:lnTo>
                      <a:lnTo>
                        <a:pt x="4019" y="1048"/>
                      </a:lnTo>
                      <a:lnTo>
                        <a:pt x="4022" y="1060"/>
                      </a:lnTo>
                      <a:lnTo>
                        <a:pt x="4022" y="1063"/>
                      </a:lnTo>
                      <a:lnTo>
                        <a:pt x="4022" y="1066"/>
                      </a:lnTo>
                      <a:lnTo>
                        <a:pt x="4019" y="1070"/>
                      </a:lnTo>
                      <a:lnTo>
                        <a:pt x="4017" y="1074"/>
                      </a:lnTo>
                      <a:lnTo>
                        <a:pt x="4010" y="1082"/>
                      </a:lnTo>
                      <a:lnTo>
                        <a:pt x="4004" y="1092"/>
                      </a:lnTo>
                      <a:lnTo>
                        <a:pt x="3987" y="1106"/>
                      </a:lnTo>
                      <a:lnTo>
                        <a:pt x="3966" y="1119"/>
                      </a:lnTo>
                      <a:lnTo>
                        <a:pt x="3965" y="1119"/>
                      </a:lnTo>
                      <a:lnTo>
                        <a:pt x="3962" y="1120"/>
                      </a:lnTo>
                      <a:lnTo>
                        <a:pt x="3960" y="1122"/>
                      </a:lnTo>
                      <a:lnTo>
                        <a:pt x="3957" y="1124"/>
                      </a:lnTo>
                      <a:lnTo>
                        <a:pt x="3965" y="1130"/>
                      </a:lnTo>
                      <a:lnTo>
                        <a:pt x="3971" y="1139"/>
                      </a:lnTo>
                      <a:lnTo>
                        <a:pt x="3966" y="1145"/>
                      </a:lnTo>
                      <a:lnTo>
                        <a:pt x="3957" y="1152"/>
                      </a:lnTo>
                      <a:lnTo>
                        <a:pt x="3950" y="1152"/>
                      </a:lnTo>
                      <a:lnTo>
                        <a:pt x="3944" y="1152"/>
                      </a:lnTo>
                      <a:lnTo>
                        <a:pt x="3941" y="1159"/>
                      </a:lnTo>
                      <a:lnTo>
                        <a:pt x="3940" y="1168"/>
                      </a:lnTo>
                      <a:lnTo>
                        <a:pt x="3939" y="1176"/>
                      </a:lnTo>
                      <a:lnTo>
                        <a:pt x="3935" y="1184"/>
                      </a:lnTo>
                      <a:lnTo>
                        <a:pt x="3931" y="1187"/>
                      </a:lnTo>
                      <a:lnTo>
                        <a:pt x="3927" y="1185"/>
                      </a:lnTo>
                      <a:lnTo>
                        <a:pt x="3925" y="1185"/>
                      </a:lnTo>
                      <a:lnTo>
                        <a:pt x="3921" y="1184"/>
                      </a:lnTo>
                      <a:lnTo>
                        <a:pt x="3912" y="1194"/>
                      </a:lnTo>
                      <a:lnTo>
                        <a:pt x="3905" y="1205"/>
                      </a:lnTo>
                      <a:lnTo>
                        <a:pt x="3900" y="1215"/>
                      </a:lnTo>
                      <a:lnTo>
                        <a:pt x="3893" y="1225"/>
                      </a:lnTo>
                      <a:lnTo>
                        <a:pt x="3891" y="1232"/>
                      </a:lnTo>
                      <a:lnTo>
                        <a:pt x="3888" y="1236"/>
                      </a:lnTo>
                      <a:lnTo>
                        <a:pt x="3887" y="1238"/>
                      </a:lnTo>
                      <a:lnTo>
                        <a:pt x="3884" y="1240"/>
                      </a:lnTo>
                      <a:lnTo>
                        <a:pt x="3875" y="1244"/>
                      </a:lnTo>
                      <a:lnTo>
                        <a:pt x="3870" y="1249"/>
                      </a:lnTo>
                      <a:lnTo>
                        <a:pt x="3871" y="1251"/>
                      </a:lnTo>
                      <a:lnTo>
                        <a:pt x="3875" y="1253"/>
                      </a:lnTo>
                      <a:lnTo>
                        <a:pt x="3880" y="1253"/>
                      </a:lnTo>
                      <a:lnTo>
                        <a:pt x="3884" y="1254"/>
                      </a:lnTo>
                      <a:lnTo>
                        <a:pt x="3891" y="1251"/>
                      </a:lnTo>
                      <a:lnTo>
                        <a:pt x="3899" y="1249"/>
                      </a:lnTo>
                      <a:lnTo>
                        <a:pt x="3906" y="1247"/>
                      </a:lnTo>
                      <a:lnTo>
                        <a:pt x="3917" y="1249"/>
                      </a:lnTo>
                      <a:lnTo>
                        <a:pt x="3922" y="1250"/>
                      </a:lnTo>
                      <a:lnTo>
                        <a:pt x="3927" y="1251"/>
                      </a:lnTo>
                      <a:lnTo>
                        <a:pt x="3932" y="1254"/>
                      </a:lnTo>
                      <a:lnTo>
                        <a:pt x="3939" y="1258"/>
                      </a:lnTo>
                      <a:lnTo>
                        <a:pt x="3948" y="1264"/>
                      </a:lnTo>
                      <a:lnTo>
                        <a:pt x="3957" y="1272"/>
                      </a:lnTo>
                      <a:lnTo>
                        <a:pt x="3961" y="1279"/>
                      </a:lnTo>
                      <a:lnTo>
                        <a:pt x="3963" y="1284"/>
                      </a:lnTo>
                      <a:lnTo>
                        <a:pt x="3966" y="1289"/>
                      </a:lnTo>
                      <a:lnTo>
                        <a:pt x="3966" y="1295"/>
                      </a:lnTo>
                      <a:lnTo>
                        <a:pt x="3969" y="1302"/>
                      </a:lnTo>
                      <a:lnTo>
                        <a:pt x="3970" y="1311"/>
                      </a:lnTo>
                      <a:lnTo>
                        <a:pt x="3971" y="1320"/>
                      </a:lnTo>
                      <a:lnTo>
                        <a:pt x="3975" y="1326"/>
                      </a:lnTo>
                      <a:lnTo>
                        <a:pt x="3980" y="1333"/>
                      </a:lnTo>
                      <a:lnTo>
                        <a:pt x="3988" y="1337"/>
                      </a:lnTo>
                      <a:lnTo>
                        <a:pt x="3996" y="1339"/>
                      </a:lnTo>
                      <a:lnTo>
                        <a:pt x="4004" y="1341"/>
                      </a:lnTo>
                      <a:lnTo>
                        <a:pt x="4009" y="1336"/>
                      </a:lnTo>
                      <a:lnTo>
                        <a:pt x="4017" y="1326"/>
                      </a:lnTo>
                      <a:lnTo>
                        <a:pt x="4026" y="1321"/>
                      </a:lnTo>
                      <a:lnTo>
                        <a:pt x="4036" y="1317"/>
                      </a:lnTo>
                      <a:lnTo>
                        <a:pt x="4048" y="1314"/>
                      </a:lnTo>
                      <a:lnTo>
                        <a:pt x="4058" y="1308"/>
                      </a:lnTo>
                      <a:lnTo>
                        <a:pt x="4058" y="1304"/>
                      </a:lnTo>
                      <a:lnTo>
                        <a:pt x="4059" y="1301"/>
                      </a:lnTo>
                      <a:lnTo>
                        <a:pt x="4061" y="1297"/>
                      </a:lnTo>
                      <a:lnTo>
                        <a:pt x="4063" y="1295"/>
                      </a:lnTo>
                      <a:lnTo>
                        <a:pt x="4067" y="1302"/>
                      </a:lnTo>
                      <a:lnTo>
                        <a:pt x="4072" y="1308"/>
                      </a:lnTo>
                      <a:lnTo>
                        <a:pt x="4079" y="1308"/>
                      </a:lnTo>
                      <a:lnTo>
                        <a:pt x="4087" y="1308"/>
                      </a:lnTo>
                      <a:lnTo>
                        <a:pt x="4093" y="1307"/>
                      </a:lnTo>
                      <a:lnTo>
                        <a:pt x="4100" y="1304"/>
                      </a:lnTo>
                      <a:lnTo>
                        <a:pt x="4106" y="1304"/>
                      </a:lnTo>
                      <a:lnTo>
                        <a:pt x="4112" y="1303"/>
                      </a:lnTo>
                      <a:lnTo>
                        <a:pt x="4119" y="1301"/>
                      </a:lnTo>
                      <a:lnTo>
                        <a:pt x="4123" y="1295"/>
                      </a:lnTo>
                      <a:lnTo>
                        <a:pt x="4129" y="1288"/>
                      </a:lnTo>
                      <a:lnTo>
                        <a:pt x="4136" y="1279"/>
                      </a:lnTo>
                      <a:lnTo>
                        <a:pt x="4140" y="1268"/>
                      </a:lnTo>
                      <a:lnTo>
                        <a:pt x="4141" y="1258"/>
                      </a:lnTo>
                      <a:lnTo>
                        <a:pt x="4144" y="1251"/>
                      </a:lnTo>
                      <a:lnTo>
                        <a:pt x="4142" y="1246"/>
                      </a:lnTo>
                      <a:lnTo>
                        <a:pt x="4142" y="1241"/>
                      </a:lnTo>
                      <a:lnTo>
                        <a:pt x="4141" y="1235"/>
                      </a:lnTo>
                      <a:lnTo>
                        <a:pt x="4155" y="1228"/>
                      </a:lnTo>
                      <a:lnTo>
                        <a:pt x="4168" y="1222"/>
                      </a:lnTo>
                      <a:lnTo>
                        <a:pt x="4177" y="1219"/>
                      </a:lnTo>
                      <a:lnTo>
                        <a:pt x="4186" y="1218"/>
                      </a:lnTo>
                      <a:lnTo>
                        <a:pt x="4197" y="1216"/>
                      </a:lnTo>
                      <a:lnTo>
                        <a:pt x="4206" y="1212"/>
                      </a:lnTo>
                      <a:lnTo>
                        <a:pt x="4219" y="1202"/>
                      </a:lnTo>
                      <a:lnTo>
                        <a:pt x="4233" y="1193"/>
                      </a:lnTo>
                      <a:lnTo>
                        <a:pt x="4236" y="1180"/>
                      </a:lnTo>
                      <a:lnTo>
                        <a:pt x="4237" y="1171"/>
                      </a:lnTo>
                      <a:lnTo>
                        <a:pt x="4251" y="1165"/>
                      </a:lnTo>
                      <a:lnTo>
                        <a:pt x="4265" y="1159"/>
                      </a:lnTo>
                      <a:lnTo>
                        <a:pt x="4278" y="1153"/>
                      </a:lnTo>
                      <a:lnTo>
                        <a:pt x="4293" y="1148"/>
                      </a:lnTo>
                      <a:lnTo>
                        <a:pt x="4303" y="1144"/>
                      </a:lnTo>
                      <a:lnTo>
                        <a:pt x="4313" y="1140"/>
                      </a:lnTo>
                      <a:lnTo>
                        <a:pt x="4325" y="1135"/>
                      </a:lnTo>
                      <a:lnTo>
                        <a:pt x="4338" y="1128"/>
                      </a:lnTo>
                      <a:lnTo>
                        <a:pt x="4358" y="1119"/>
                      </a:lnTo>
                      <a:lnTo>
                        <a:pt x="4376" y="1110"/>
                      </a:lnTo>
                      <a:lnTo>
                        <a:pt x="4382" y="1108"/>
                      </a:lnTo>
                      <a:lnTo>
                        <a:pt x="4389" y="1104"/>
                      </a:lnTo>
                      <a:lnTo>
                        <a:pt x="4396" y="1102"/>
                      </a:lnTo>
                      <a:lnTo>
                        <a:pt x="4403" y="1101"/>
                      </a:lnTo>
                      <a:lnTo>
                        <a:pt x="4422" y="1098"/>
                      </a:lnTo>
                      <a:lnTo>
                        <a:pt x="4439" y="1097"/>
                      </a:lnTo>
                      <a:lnTo>
                        <a:pt x="4451" y="1089"/>
                      </a:lnTo>
                      <a:lnTo>
                        <a:pt x="4457" y="1083"/>
                      </a:lnTo>
                      <a:close/>
                      <a:moveTo>
                        <a:pt x="4941" y="1152"/>
                      </a:moveTo>
                      <a:lnTo>
                        <a:pt x="4944" y="1159"/>
                      </a:lnTo>
                      <a:lnTo>
                        <a:pt x="4944" y="1168"/>
                      </a:lnTo>
                      <a:lnTo>
                        <a:pt x="4942" y="1177"/>
                      </a:lnTo>
                      <a:lnTo>
                        <a:pt x="4941" y="1188"/>
                      </a:lnTo>
                      <a:lnTo>
                        <a:pt x="4940" y="1202"/>
                      </a:lnTo>
                      <a:lnTo>
                        <a:pt x="4937" y="1214"/>
                      </a:lnTo>
                      <a:lnTo>
                        <a:pt x="4933" y="1227"/>
                      </a:lnTo>
                      <a:lnTo>
                        <a:pt x="4932" y="1240"/>
                      </a:lnTo>
                      <a:lnTo>
                        <a:pt x="4936" y="1249"/>
                      </a:lnTo>
                      <a:lnTo>
                        <a:pt x="4942" y="1258"/>
                      </a:lnTo>
                      <a:lnTo>
                        <a:pt x="4949" y="1264"/>
                      </a:lnTo>
                      <a:lnTo>
                        <a:pt x="4955" y="1272"/>
                      </a:lnTo>
                      <a:lnTo>
                        <a:pt x="4955" y="1279"/>
                      </a:lnTo>
                      <a:lnTo>
                        <a:pt x="4957" y="1282"/>
                      </a:lnTo>
                      <a:lnTo>
                        <a:pt x="4957" y="1286"/>
                      </a:lnTo>
                      <a:lnTo>
                        <a:pt x="4955" y="1290"/>
                      </a:lnTo>
                      <a:lnTo>
                        <a:pt x="4946" y="1308"/>
                      </a:lnTo>
                      <a:lnTo>
                        <a:pt x="4937" y="1328"/>
                      </a:lnTo>
                      <a:lnTo>
                        <a:pt x="4940" y="1339"/>
                      </a:lnTo>
                      <a:lnTo>
                        <a:pt x="4945" y="1350"/>
                      </a:lnTo>
                      <a:lnTo>
                        <a:pt x="4954" y="1360"/>
                      </a:lnTo>
                      <a:lnTo>
                        <a:pt x="4964" y="1369"/>
                      </a:lnTo>
                      <a:lnTo>
                        <a:pt x="4972" y="1376"/>
                      </a:lnTo>
                      <a:lnTo>
                        <a:pt x="4981" y="1381"/>
                      </a:lnTo>
                      <a:lnTo>
                        <a:pt x="4992" y="1385"/>
                      </a:lnTo>
                      <a:lnTo>
                        <a:pt x="5002" y="1387"/>
                      </a:lnTo>
                      <a:lnTo>
                        <a:pt x="5011" y="1387"/>
                      </a:lnTo>
                      <a:lnTo>
                        <a:pt x="5020" y="1387"/>
                      </a:lnTo>
                      <a:lnTo>
                        <a:pt x="5029" y="1393"/>
                      </a:lnTo>
                      <a:lnTo>
                        <a:pt x="5038" y="1400"/>
                      </a:lnTo>
                      <a:lnTo>
                        <a:pt x="5047" y="1408"/>
                      </a:lnTo>
                      <a:lnTo>
                        <a:pt x="5056" y="1416"/>
                      </a:lnTo>
                      <a:lnTo>
                        <a:pt x="5062" y="1425"/>
                      </a:lnTo>
                      <a:lnTo>
                        <a:pt x="5067" y="1430"/>
                      </a:lnTo>
                      <a:lnTo>
                        <a:pt x="5082" y="1430"/>
                      </a:lnTo>
                      <a:lnTo>
                        <a:pt x="5094" y="1430"/>
                      </a:lnTo>
                      <a:lnTo>
                        <a:pt x="5099" y="1435"/>
                      </a:lnTo>
                      <a:lnTo>
                        <a:pt x="5099" y="1442"/>
                      </a:lnTo>
                      <a:lnTo>
                        <a:pt x="5098" y="1450"/>
                      </a:lnTo>
                      <a:lnTo>
                        <a:pt x="5094" y="1457"/>
                      </a:lnTo>
                      <a:lnTo>
                        <a:pt x="5090" y="1465"/>
                      </a:lnTo>
                      <a:lnTo>
                        <a:pt x="5086" y="1473"/>
                      </a:lnTo>
                      <a:lnTo>
                        <a:pt x="5082" y="1478"/>
                      </a:lnTo>
                      <a:lnTo>
                        <a:pt x="5076" y="1481"/>
                      </a:lnTo>
                      <a:lnTo>
                        <a:pt x="5069" y="1481"/>
                      </a:lnTo>
                      <a:lnTo>
                        <a:pt x="5064" y="1477"/>
                      </a:lnTo>
                      <a:lnTo>
                        <a:pt x="5060" y="1472"/>
                      </a:lnTo>
                      <a:lnTo>
                        <a:pt x="5056" y="1466"/>
                      </a:lnTo>
                      <a:lnTo>
                        <a:pt x="5049" y="1474"/>
                      </a:lnTo>
                      <a:lnTo>
                        <a:pt x="5043" y="1481"/>
                      </a:lnTo>
                      <a:lnTo>
                        <a:pt x="5037" y="1477"/>
                      </a:lnTo>
                      <a:lnTo>
                        <a:pt x="5032" y="1472"/>
                      </a:lnTo>
                      <a:lnTo>
                        <a:pt x="5027" y="1469"/>
                      </a:lnTo>
                      <a:lnTo>
                        <a:pt x="5020" y="1466"/>
                      </a:lnTo>
                      <a:lnTo>
                        <a:pt x="5012" y="1464"/>
                      </a:lnTo>
                      <a:lnTo>
                        <a:pt x="5003" y="1464"/>
                      </a:lnTo>
                      <a:lnTo>
                        <a:pt x="4995" y="1466"/>
                      </a:lnTo>
                      <a:lnTo>
                        <a:pt x="4988" y="1472"/>
                      </a:lnTo>
                      <a:lnTo>
                        <a:pt x="4986" y="1476"/>
                      </a:lnTo>
                      <a:lnTo>
                        <a:pt x="4989" y="1481"/>
                      </a:lnTo>
                      <a:lnTo>
                        <a:pt x="4992" y="1486"/>
                      </a:lnTo>
                      <a:lnTo>
                        <a:pt x="4988" y="1490"/>
                      </a:lnTo>
                      <a:lnTo>
                        <a:pt x="4981" y="1491"/>
                      </a:lnTo>
                      <a:lnTo>
                        <a:pt x="4975" y="1488"/>
                      </a:lnTo>
                      <a:lnTo>
                        <a:pt x="4968" y="1485"/>
                      </a:lnTo>
                      <a:lnTo>
                        <a:pt x="4964" y="1481"/>
                      </a:lnTo>
                      <a:lnTo>
                        <a:pt x="4960" y="1481"/>
                      </a:lnTo>
                      <a:lnTo>
                        <a:pt x="4955" y="1479"/>
                      </a:lnTo>
                      <a:lnTo>
                        <a:pt x="4953" y="1479"/>
                      </a:lnTo>
                      <a:lnTo>
                        <a:pt x="4950" y="1481"/>
                      </a:lnTo>
                      <a:lnTo>
                        <a:pt x="4953" y="1488"/>
                      </a:lnTo>
                      <a:lnTo>
                        <a:pt x="4955" y="1499"/>
                      </a:lnTo>
                      <a:lnTo>
                        <a:pt x="4955" y="1516"/>
                      </a:lnTo>
                      <a:lnTo>
                        <a:pt x="4955" y="1531"/>
                      </a:lnTo>
                      <a:lnTo>
                        <a:pt x="4957" y="1533"/>
                      </a:lnTo>
                      <a:lnTo>
                        <a:pt x="4960" y="1531"/>
                      </a:lnTo>
                      <a:lnTo>
                        <a:pt x="4964" y="1526"/>
                      </a:lnTo>
                      <a:lnTo>
                        <a:pt x="4969" y="1522"/>
                      </a:lnTo>
                      <a:lnTo>
                        <a:pt x="4979" y="1516"/>
                      </a:lnTo>
                      <a:lnTo>
                        <a:pt x="4988" y="1509"/>
                      </a:lnTo>
                      <a:lnTo>
                        <a:pt x="4992" y="1507"/>
                      </a:lnTo>
                      <a:lnTo>
                        <a:pt x="4998" y="1504"/>
                      </a:lnTo>
                      <a:lnTo>
                        <a:pt x="5003" y="1504"/>
                      </a:lnTo>
                      <a:lnTo>
                        <a:pt x="5011" y="1504"/>
                      </a:lnTo>
                      <a:lnTo>
                        <a:pt x="5014" y="1508"/>
                      </a:lnTo>
                      <a:lnTo>
                        <a:pt x="5017" y="1510"/>
                      </a:lnTo>
                      <a:lnTo>
                        <a:pt x="5019" y="1514"/>
                      </a:lnTo>
                      <a:lnTo>
                        <a:pt x="5020" y="1518"/>
                      </a:lnTo>
                      <a:lnTo>
                        <a:pt x="5020" y="1526"/>
                      </a:lnTo>
                      <a:lnTo>
                        <a:pt x="5020" y="1534"/>
                      </a:lnTo>
                      <a:lnTo>
                        <a:pt x="5017" y="1543"/>
                      </a:lnTo>
                      <a:lnTo>
                        <a:pt x="5015" y="1551"/>
                      </a:lnTo>
                      <a:lnTo>
                        <a:pt x="5007" y="1556"/>
                      </a:lnTo>
                      <a:lnTo>
                        <a:pt x="4997" y="1561"/>
                      </a:lnTo>
                      <a:lnTo>
                        <a:pt x="4986" y="1564"/>
                      </a:lnTo>
                      <a:lnTo>
                        <a:pt x="4979" y="1564"/>
                      </a:lnTo>
                      <a:lnTo>
                        <a:pt x="4966" y="1568"/>
                      </a:lnTo>
                      <a:lnTo>
                        <a:pt x="4953" y="1570"/>
                      </a:lnTo>
                      <a:lnTo>
                        <a:pt x="4941" y="1571"/>
                      </a:lnTo>
                      <a:lnTo>
                        <a:pt x="4927" y="1569"/>
                      </a:lnTo>
                      <a:lnTo>
                        <a:pt x="4916" y="1569"/>
                      </a:lnTo>
                      <a:lnTo>
                        <a:pt x="4906" y="1566"/>
                      </a:lnTo>
                      <a:lnTo>
                        <a:pt x="4896" y="1564"/>
                      </a:lnTo>
                      <a:lnTo>
                        <a:pt x="4885" y="1560"/>
                      </a:lnTo>
                      <a:lnTo>
                        <a:pt x="4879" y="1560"/>
                      </a:lnTo>
                      <a:lnTo>
                        <a:pt x="4872" y="1560"/>
                      </a:lnTo>
                      <a:lnTo>
                        <a:pt x="4867" y="1560"/>
                      </a:lnTo>
                      <a:lnTo>
                        <a:pt x="4863" y="1561"/>
                      </a:lnTo>
                      <a:lnTo>
                        <a:pt x="4859" y="1561"/>
                      </a:lnTo>
                      <a:lnTo>
                        <a:pt x="4858" y="1560"/>
                      </a:lnTo>
                      <a:lnTo>
                        <a:pt x="4858" y="1548"/>
                      </a:lnTo>
                      <a:lnTo>
                        <a:pt x="4858" y="1536"/>
                      </a:lnTo>
                      <a:lnTo>
                        <a:pt x="4848" y="1534"/>
                      </a:lnTo>
                      <a:lnTo>
                        <a:pt x="4835" y="1531"/>
                      </a:lnTo>
                      <a:lnTo>
                        <a:pt x="4828" y="1533"/>
                      </a:lnTo>
                      <a:lnTo>
                        <a:pt x="4820" y="1534"/>
                      </a:lnTo>
                      <a:lnTo>
                        <a:pt x="4814" y="1534"/>
                      </a:lnTo>
                      <a:lnTo>
                        <a:pt x="4807" y="1531"/>
                      </a:lnTo>
                      <a:lnTo>
                        <a:pt x="4802" y="1529"/>
                      </a:lnTo>
                      <a:lnTo>
                        <a:pt x="4797" y="1522"/>
                      </a:lnTo>
                      <a:lnTo>
                        <a:pt x="4798" y="1520"/>
                      </a:lnTo>
                      <a:lnTo>
                        <a:pt x="4800" y="1516"/>
                      </a:lnTo>
                      <a:lnTo>
                        <a:pt x="4800" y="1512"/>
                      </a:lnTo>
                      <a:lnTo>
                        <a:pt x="4797" y="1509"/>
                      </a:lnTo>
                      <a:lnTo>
                        <a:pt x="4793" y="1504"/>
                      </a:lnTo>
                      <a:lnTo>
                        <a:pt x="4775" y="1513"/>
                      </a:lnTo>
                      <a:lnTo>
                        <a:pt x="4761" y="1522"/>
                      </a:lnTo>
                      <a:lnTo>
                        <a:pt x="4744" y="1536"/>
                      </a:lnTo>
                      <a:lnTo>
                        <a:pt x="4728" y="1551"/>
                      </a:lnTo>
                      <a:lnTo>
                        <a:pt x="4721" y="1553"/>
                      </a:lnTo>
                      <a:lnTo>
                        <a:pt x="4711" y="1555"/>
                      </a:lnTo>
                      <a:lnTo>
                        <a:pt x="4701" y="1555"/>
                      </a:lnTo>
                      <a:lnTo>
                        <a:pt x="4691" y="1555"/>
                      </a:lnTo>
                      <a:lnTo>
                        <a:pt x="4687" y="1557"/>
                      </a:lnTo>
                      <a:lnTo>
                        <a:pt x="4682" y="1557"/>
                      </a:lnTo>
                      <a:lnTo>
                        <a:pt x="4675" y="1556"/>
                      </a:lnTo>
                      <a:lnTo>
                        <a:pt x="4667" y="1555"/>
                      </a:lnTo>
                      <a:lnTo>
                        <a:pt x="4652" y="1565"/>
                      </a:lnTo>
                      <a:lnTo>
                        <a:pt x="4640" y="1574"/>
                      </a:lnTo>
                      <a:lnTo>
                        <a:pt x="4627" y="1580"/>
                      </a:lnTo>
                      <a:lnTo>
                        <a:pt x="4617" y="1583"/>
                      </a:lnTo>
                      <a:lnTo>
                        <a:pt x="4610" y="1586"/>
                      </a:lnTo>
                      <a:lnTo>
                        <a:pt x="4603" y="1590"/>
                      </a:lnTo>
                      <a:lnTo>
                        <a:pt x="4593" y="1591"/>
                      </a:lnTo>
                      <a:lnTo>
                        <a:pt x="4584" y="1592"/>
                      </a:lnTo>
                      <a:lnTo>
                        <a:pt x="4574" y="1592"/>
                      </a:lnTo>
                      <a:lnTo>
                        <a:pt x="4564" y="1591"/>
                      </a:lnTo>
                      <a:lnTo>
                        <a:pt x="4553" y="1591"/>
                      </a:lnTo>
                      <a:lnTo>
                        <a:pt x="4543" y="1592"/>
                      </a:lnTo>
                      <a:lnTo>
                        <a:pt x="4526" y="1595"/>
                      </a:lnTo>
                      <a:lnTo>
                        <a:pt x="4511" y="1597"/>
                      </a:lnTo>
                      <a:lnTo>
                        <a:pt x="4492" y="1597"/>
                      </a:lnTo>
                      <a:lnTo>
                        <a:pt x="4476" y="1599"/>
                      </a:lnTo>
                      <a:lnTo>
                        <a:pt x="4459" y="1599"/>
                      </a:lnTo>
                      <a:lnTo>
                        <a:pt x="4441" y="1597"/>
                      </a:lnTo>
                      <a:lnTo>
                        <a:pt x="4434" y="1595"/>
                      </a:lnTo>
                      <a:lnTo>
                        <a:pt x="4426" y="1592"/>
                      </a:lnTo>
                      <a:lnTo>
                        <a:pt x="4420" y="1587"/>
                      </a:lnTo>
                      <a:lnTo>
                        <a:pt x="4413" y="1583"/>
                      </a:lnTo>
                      <a:lnTo>
                        <a:pt x="4409" y="1575"/>
                      </a:lnTo>
                      <a:lnTo>
                        <a:pt x="4407" y="1569"/>
                      </a:lnTo>
                      <a:lnTo>
                        <a:pt x="4404" y="1562"/>
                      </a:lnTo>
                      <a:lnTo>
                        <a:pt x="4404" y="1555"/>
                      </a:lnTo>
                      <a:lnTo>
                        <a:pt x="4408" y="1545"/>
                      </a:lnTo>
                      <a:lnTo>
                        <a:pt x="4413" y="1531"/>
                      </a:lnTo>
                      <a:lnTo>
                        <a:pt x="4402" y="1527"/>
                      </a:lnTo>
                      <a:lnTo>
                        <a:pt x="4390" y="1522"/>
                      </a:lnTo>
                      <a:lnTo>
                        <a:pt x="4376" y="1523"/>
                      </a:lnTo>
                      <a:lnTo>
                        <a:pt x="4361" y="1525"/>
                      </a:lnTo>
                      <a:lnTo>
                        <a:pt x="4348" y="1525"/>
                      </a:lnTo>
                      <a:lnTo>
                        <a:pt x="4334" y="1522"/>
                      </a:lnTo>
                      <a:lnTo>
                        <a:pt x="4325" y="1522"/>
                      </a:lnTo>
                      <a:lnTo>
                        <a:pt x="4316" y="1520"/>
                      </a:lnTo>
                      <a:lnTo>
                        <a:pt x="4307" y="1517"/>
                      </a:lnTo>
                      <a:lnTo>
                        <a:pt x="4297" y="1513"/>
                      </a:lnTo>
                      <a:lnTo>
                        <a:pt x="4284" y="1510"/>
                      </a:lnTo>
                      <a:lnTo>
                        <a:pt x="4275" y="1509"/>
                      </a:lnTo>
                      <a:lnTo>
                        <a:pt x="4272" y="1501"/>
                      </a:lnTo>
                      <a:lnTo>
                        <a:pt x="4269" y="1495"/>
                      </a:lnTo>
                      <a:lnTo>
                        <a:pt x="4258" y="1479"/>
                      </a:lnTo>
                      <a:lnTo>
                        <a:pt x="4246" y="1466"/>
                      </a:lnTo>
                      <a:lnTo>
                        <a:pt x="4246" y="1461"/>
                      </a:lnTo>
                      <a:lnTo>
                        <a:pt x="4245" y="1456"/>
                      </a:lnTo>
                      <a:lnTo>
                        <a:pt x="4245" y="1452"/>
                      </a:lnTo>
                      <a:lnTo>
                        <a:pt x="4246" y="1448"/>
                      </a:lnTo>
                      <a:lnTo>
                        <a:pt x="4254" y="1443"/>
                      </a:lnTo>
                      <a:lnTo>
                        <a:pt x="4263" y="1439"/>
                      </a:lnTo>
                      <a:lnTo>
                        <a:pt x="4273" y="1437"/>
                      </a:lnTo>
                      <a:lnTo>
                        <a:pt x="4284" y="1434"/>
                      </a:lnTo>
                      <a:lnTo>
                        <a:pt x="4294" y="1431"/>
                      </a:lnTo>
                      <a:lnTo>
                        <a:pt x="4304" y="1430"/>
                      </a:lnTo>
                      <a:lnTo>
                        <a:pt x="4315" y="1428"/>
                      </a:lnTo>
                      <a:lnTo>
                        <a:pt x="4325" y="1425"/>
                      </a:lnTo>
                      <a:lnTo>
                        <a:pt x="4338" y="1425"/>
                      </a:lnTo>
                      <a:lnTo>
                        <a:pt x="4350" y="1425"/>
                      </a:lnTo>
                      <a:lnTo>
                        <a:pt x="4360" y="1425"/>
                      </a:lnTo>
                      <a:lnTo>
                        <a:pt x="4372" y="1425"/>
                      </a:lnTo>
                      <a:lnTo>
                        <a:pt x="4378" y="1421"/>
                      </a:lnTo>
                      <a:lnTo>
                        <a:pt x="4385" y="1418"/>
                      </a:lnTo>
                      <a:lnTo>
                        <a:pt x="4393" y="1416"/>
                      </a:lnTo>
                      <a:lnTo>
                        <a:pt x="4399" y="1416"/>
                      </a:lnTo>
                      <a:lnTo>
                        <a:pt x="4412" y="1413"/>
                      </a:lnTo>
                      <a:lnTo>
                        <a:pt x="4424" y="1415"/>
                      </a:lnTo>
                      <a:lnTo>
                        <a:pt x="4435" y="1415"/>
                      </a:lnTo>
                      <a:lnTo>
                        <a:pt x="4446" y="1416"/>
                      </a:lnTo>
                      <a:lnTo>
                        <a:pt x="4459" y="1416"/>
                      </a:lnTo>
                      <a:lnTo>
                        <a:pt x="4469" y="1416"/>
                      </a:lnTo>
                      <a:lnTo>
                        <a:pt x="4479" y="1420"/>
                      </a:lnTo>
                      <a:lnTo>
                        <a:pt x="4490" y="1422"/>
                      </a:lnTo>
                      <a:lnTo>
                        <a:pt x="4500" y="1424"/>
                      </a:lnTo>
                      <a:lnTo>
                        <a:pt x="4511" y="1425"/>
                      </a:lnTo>
                      <a:lnTo>
                        <a:pt x="4517" y="1422"/>
                      </a:lnTo>
                      <a:lnTo>
                        <a:pt x="4525" y="1421"/>
                      </a:lnTo>
                      <a:lnTo>
                        <a:pt x="4531" y="1418"/>
                      </a:lnTo>
                      <a:lnTo>
                        <a:pt x="4540" y="1418"/>
                      </a:lnTo>
                      <a:lnTo>
                        <a:pt x="4549" y="1420"/>
                      </a:lnTo>
                      <a:lnTo>
                        <a:pt x="4557" y="1421"/>
                      </a:lnTo>
                      <a:lnTo>
                        <a:pt x="4558" y="1418"/>
                      </a:lnTo>
                      <a:lnTo>
                        <a:pt x="4560" y="1416"/>
                      </a:lnTo>
                      <a:lnTo>
                        <a:pt x="4558" y="1411"/>
                      </a:lnTo>
                      <a:lnTo>
                        <a:pt x="4557" y="1407"/>
                      </a:lnTo>
                      <a:lnTo>
                        <a:pt x="4546" y="1403"/>
                      </a:lnTo>
                      <a:lnTo>
                        <a:pt x="4533" y="1399"/>
                      </a:lnTo>
                      <a:lnTo>
                        <a:pt x="4520" y="1396"/>
                      </a:lnTo>
                      <a:lnTo>
                        <a:pt x="4505" y="1393"/>
                      </a:lnTo>
                      <a:lnTo>
                        <a:pt x="4492" y="1389"/>
                      </a:lnTo>
                      <a:lnTo>
                        <a:pt x="4478" y="1386"/>
                      </a:lnTo>
                      <a:lnTo>
                        <a:pt x="4464" y="1382"/>
                      </a:lnTo>
                      <a:lnTo>
                        <a:pt x="4450" y="1378"/>
                      </a:lnTo>
                      <a:lnTo>
                        <a:pt x="4443" y="1376"/>
                      </a:lnTo>
                      <a:lnTo>
                        <a:pt x="4437" y="1372"/>
                      </a:lnTo>
                      <a:lnTo>
                        <a:pt x="4429" y="1371"/>
                      </a:lnTo>
                      <a:lnTo>
                        <a:pt x="4422" y="1369"/>
                      </a:lnTo>
                      <a:lnTo>
                        <a:pt x="4406" y="1378"/>
                      </a:lnTo>
                      <a:lnTo>
                        <a:pt x="4390" y="1387"/>
                      </a:lnTo>
                      <a:lnTo>
                        <a:pt x="4377" y="1390"/>
                      </a:lnTo>
                      <a:lnTo>
                        <a:pt x="4364" y="1390"/>
                      </a:lnTo>
                      <a:lnTo>
                        <a:pt x="4352" y="1389"/>
                      </a:lnTo>
                      <a:lnTo>
                        <a:pt x="4339" y="1387"/>
                      </a:lnTo>
                      <a:lnTo>
                        <a:pt x="4325" y="1385"/>
                      </a:lnTo>
                      <a:lnTo>
                        <a:pt x="4313" y="1381"/>
                      </a:lnTo>
                      <a:lnTo>
                        <a:pt x="4303" y="1380"/>
                      </a:lnTo>
                      <a:lnTo>
                        <a:pt x="4293" y="1378"/>
                      </a:lnTo>
                      <a:lnTo>
                        <a:pt x="4282" y="1377"/>
                      </a:lnTo>
                      <a:lnTo>
                        <a:pt x="4275" y="1377"/>
                      </a:lnTo>
                      <a:lnTo>
                        <a:pt x="4267" y="1378"/>
                      </a:lnTo>
                      <a:lnTo>
                        <a:pt x="4260" y="1378"/>
                      </a:lnTo>
                      <a:lnTo>
                        <a:pt x="4253" y="1376"/>
                      </a:lnTo>
                      <a:lnTo>
                        <a:pt x="4246" y="1371"/>
                      </a:lnTo>
                      <a:lnTo>
                        <a:pt x="4241" y="1367"/>
                      </a:lnTo>
                      <a:lnTo>
                        <a:pt x="4237" y="1360"/>
                      </a:lnTo>
                      <a:lnTo>
                        <a:pt x="4234" y="1356"/>
                      </a:lnTo>
                      <a:lnTo>
                        <a:pt x="4233" y="1354"/>
                      </a:lnTo>
                      <a:lnTo>
                        <a:pt x="4234" y="1350"/>
                      </a:lnTo>
                      <a:lnTo>
                        <a:pt x="4237" y="1346"/>
                      </a:lnTo>
                      <a:lnTo>
                        <a:pt x="4245" y="1339"/>
                      </a:lnTo>
                      <a:lnTo>
                        <a:pt x="4254" y="1336"/>
                      </a:lnTo>
                      <a:lnTo>
                        <a:pt x="4264" y="1332"/>
                      </a:lnTo>
                      <a:lnTo>
                        <a:pt x="4275" y="1328"/>
                      </a:lnTo>
                      <a:lnTo>
                        <a:pt x="4282" y="1324"/>
                      </a:lnTo>
                      <a:lnTo>
                        <a:pt x="4290" y="1321"/>
                      </a:lnTo>
                      <a:lnTo>
                        <a:pt x="4300" y="1319"/>
                      </a:lnTo>
                      <a:lnTo>
                        <a:pt x="4311" y="1319"/>
                      </a:lnTo>
                      <a:lnTo>
                        <a:pt x="4325" y="1316"/>
                      </a:lnTo>
                      <a:lnTo>
                        <a:pt x="4339" y="1314"/>
                      </a:lnTo>
                      <a:lnTo>
                        <a:pt x="4351" y="1311"/>
                      </a:lnTo>
                      <a:lnTo>
                        <a:pt x="4361" y="1310"/>
                      </a:lnTo>
                      <a:lnTo>
                        <a:pt x="4376" y="1307"/>
                      </a:lnTo>
                      <a:lnTo>
                        <a:pt x="4390" y="1304"/>
                      </a:lnTo>
                      <a:lnTo>
                        <a:pt x="4394" y="1303"/>
                      </a:lnTo>
                      <a:lnTo>
                        <a:pt x="4398" y="1302"/>
                      </a:lnTo>
                      <a:lnTo>
                        <a:pt x="4400" y="1298"/>
                      </a:lnTo>
                      <a:lnTo>
                        <a:pt x="4399" y="1295"/>
                      </a:lnTo>
                      <a:lnTo>
                        <a:pt x="4393" y="1293"/>
                      </a:lnTo>
                      <a:lnTo>
                        <a:pt x="4385" y="1293"/>
                      </a:lnTo>
                      <a:lnTo>
                        <a:pt x="4376" y="1294"/>
                      </a:lnTo>
                      <a:lnTo>
                        <a:pt x="4367" y="1295"/>
                      </a:lnTo>
                      <a:lnTo>
                        <a:pt x="4350" y="1298"/>
                      </a:lnTo>
                      <a:lnTo>
                        <a:pt x="4334" y="1299"/>
                      </a:lnTo>
                      <a:lnTo>
                        <a:pt x="4321" y="1304"/>
                      </a:lnTo>
                      <a:lnTo>
                        <a:pt x="4308" y="1308"/>
                      </a:lnTo>
                      <a:lnTo>
                        <a:pt x="4297" y="1312"/>
                      </a:lnTo>
                      <a:lnTo>
                        <a:pt x="4284" y="1314"/>
                      </a:lnTo>
                      <a:lnTo>
                        <a:pt x="4284" y="1312"/>
                      </a:lnTo>
                      <a:lnTo>
                        <a:pt x="4282" y="1308"/>
                      </a:lnTo>
                      <a:lnTo>
                        <a:pt x="4281" y="1306"/>
                      </a:lnTo>
                      <a:lnTo>
                        <a:pt x="4278" y="1304"/>
                      </a:lnTo>
                      <a:lnTo>
                        <a:pt x="4269" y="1308"/>
                      </a:lnTo>
                      <a:lnTo>
                        <a:pt x="4264" y="1314"/>
                      </a:lnTo>
                      <a:lnTo>
                        <a:pt x="4258" y="1316"/>
                      </a:lnTo>
                      <a:lnTo>
                        <a:pt x="4253" y="1317"/>
                      </a:lnTo>
                      <a:lnTo>
                        <a:pt x="4247" y="1316"/>
                      </a:lnTo>
                      <a:lnTo>
                        <a:pt x="4246" y="1314"/>
                      </a:lnTo>
                      <a:lnTo>
                        <a:pt x="4255" y="1303"/>
                      </a:lnTo>
                      <a:lnTo>
                        <a:pt x="4264" y="1290"/>
                      </a:lnTo>
                      <a:lnTo>
                        <a:pt x="4265" y="1290"/>
                      </a:lnTo>
                      <a:lnTo>
                        <a:pt x="4263" y="1288"/>
                      </a:lnTo>
                      <a:lnTo>
                        <a:pt x="4259" y="1286"/>
                      </a:lnTo>
                      <a:lnTo>
                        <a:pt x="4255" y="1286"/>
                      </a:lnTo>
                      <a:lnTo>
                        <a:pt x="4247" y="1284"/>
                      </a:lnTo>
                      <a:lnTo>
                        <a:pt x="4240" y="1284"/>
                      </a:lnTo>
                      <a:lnTo>
                        <a:pt x="4230" y="1285"/>
                      </a:lnTo>
                      <a:lnTo>
                        <a:pt x="4223" y="1286"/>
                      </a:lnTo>
                      <a:lnTo>
                        <a:pt x="4219" y="1286"/>
                      </a:lnTo>
                      <a:lnTo>
                        <a:pt x="4214" y="1288"/>
                      </a:lnTo>
                      <a:lnTo>
                        <a:pt x="4211" y="1288"/>
                      </a:lnTo>
                      <a:lnTo>
                        <a:pt x="4210" y="1286"/>
                      </a:lnTo>
                      <a:lnTo>
                        <a:pt x="4206" y="1279"/>
                      </a:lnTo>
                      <a:lnTo>
                        <a:pt x="4206" y="1272"/>
                      </a:lnTo>
                      <a:lnTo>
                        <a:pt x="4206" y="1267"/>
                      </a:lnTo>
                      <a:lnTo>
                        <a:pt x="4210" y="1263"/>
                      </a:lnTo>
                      <a:lnTo>
                        <a:pt x="4220" y="1254"/>
                      </a:lnTo>
                      <a:lnTo>
                        <a:pt x="4232" y="1249"/>
                      </a:lnTo>
                      <a:lnTo>
                        <a:pt x="4245" y="1245"/>
                      </a:lnTo>
                      <a:lnTo>
                        <a:pt x="4255" y="1240"/>
                      </a:lnTo>
                      <a:lnTo>
                        <a:pt x="4267" y="1229"/>
                      </a:lnTo>
                      <a:lnTo>
                        <a:pt x="4278" y="1216"/>
                      </a:lnTo>
                      <a:lnTo>
                        <a:pt x="4277" y="1212"/>
                      </a:lnTo>
                      <a:lnTo>
                        <a:pt x="4276" y="1210"/>
                      </a:lnTo>
                      <a:lnTo>
                        <a:pt x="4273" y="1207"/>
                      </a:lnTo>
                      <a:lnTo>
                        <a:pt x="4269" y="1207"/>
                      </a:lnTo>
                      <a:lnTo>
                        <a:pt x="4268" y="1203"/>
                      </a:lnTo>
                      <a:lnTo>
                        <a:pt x="4265" y="1200"/>
                      </a:lnTo>
                      <a:lnTo>
                        <a:pt x="4263" y="1197"/>
                      </a:lnTo>
                      <a:lnTo>
                        <a:pt x="4264" y="1193"/>
                      </a:lnTo>
                      <a:lnTo>
                        <a:pt x="4269" y="1184"/>
                      </a:lnTo>
                      <a:lnTo>
                        <a:pt x="4277" y="1177"/>
                      </a:lnTo>
                      <a:lnTo>
                        <a:pt x="4285" y="1171"/>
                      </a:lnTo>
                      <a:lnTo>
                        <a:pt x="4293" y="1165"/>
                      </a:lnTo>
                      <a:lnTo>
                        <a:pt x="4307" y="1161"/>
                      </a:lnTo>
                      <a:lnTo>
                        <a:pt x="4320" y="1155"/>
                      </a:lnTo>
                      <a:lnTo>
                        <a:pt x="4335" y="1149"/>
                      </a:lnTo>
                      <a:lnTo>
                        <a:pt x="4351" y="1143"/>
                      </a:lnTo>
                      <a:lnTo>
                        <a:pt x="4368" y="1135"/>
                      </a:lnTo>
                      <a:lnTo>
                        <a:pt x="4385" y="1128"/>
                      </a:lnTo>
                      <a:lnTo>
                        <a:pt x="4399" y="1123"/>
                      </a:lnTo>
                      <a:lnTo>
                        <a:pt x="4417" y="1119"/>
                      </a:lnTo>
                      <a:lnTo>
                        <a:pt x="4428" y="1114"/>
                      </a:lnTo>
                      <a:lnTo>
                        <a:pt x="4438" y="1110"/>
                      </a:lnTo>
                      <a:lnTo>
                        <a:pt x="4448" y="1105"/>
                      </a:lnTo>
                      <a:lnTo>
                        <a:pt x="4459" y="1100"/>
                      </a:lnTo>
                      <a:lnTo>
                        <a:pt x="4466" y="1097"/>
                      </a:lnTo>
                      <a:lnTo>
                        <a:pt x="4476" y="1097"/>
                      </a:lnTo>
                      <a:lnTo>
                        <a:pt x="4485" y="1097"/>
                      </a:lnTo>
                      <a:lnTo>
                        <a:pt x="4492" y="1100"/>
                      </a:lnTo>
                      <a:lnTo>
                        <a:pt x="4499" y="1100"/>
                      </a:lnTo>
                      <a:lnTo>
                        <a:pt x="4505" y="1101"/>
                      </a:lnTo>
                      <a:lnTo>
                        <a:pt x="4511" y="1104"/>
                      </a:lnTo>
                      <a:lnTo>
                        <a:pt x="4514" y="1110"/>
                      </a:lnTo>
                      <a:lnTo>
                        <a:pt x="4511" y="1124"/>
                      </a:lnTo>
                      <a:lnTo>
                        <a:pt x="4505" y="1143"/>
                      </a:lnTo>
                      <a:lnTo>
                        <a:pt x="4505" y="1146"/>
                      </a:lnTo>
                      <a:lnTo>
                        <a:pt x="4505" y="1152"/>
                      </a:lnTo>
                      <a:lnTo>
                        <a:pt x="4496" y="1155"/>
                      </a:lnTo>
                      <a:lnTo>
                        <a:pt x="4487" y="1161"/>
                      </a:lnTo>
                      <a:lnTo>
                        <a:pt x="4479" y="1165"/>
                      </a:lnTo>
                      <a:lnTo>
                        <a:pt x="4472" y="1168"/>
                      </a:lnTo>
                      <a:lnTo>
                        <a:pt x="4464" y="1175"/>
                      </a:lnTo>
                      <a:lnTo>
                        <a:pt x="4459" y="1184"/>
                      </a:lnTo>
                      <a:lnTo>
                        <a:pt x="4461" y="1185"/>
                      </a:lnTo>
                      <a:lnTo>
                        <a:pt x="4465" y="1185"/>
                      </a:lnTo>
                      <a:lnTo>
                        <a:pt x="4469" y="1184"/>
                      </a:lnTo>
                      <a:lnTo>
                        <a:pt x="4473" y="1184"/>
                      </a:lnTo>
                      <a:lnTo>
                        <a:pt x="4487" y="1179"/>
                      </a:lnTo>
                      <a:lnTo>
                        <a:pt x="4501" y="1175"/>
                      </a:lnTo>
                      <a:lnTo>
                        <a:pt x="4517" y="1179"/>
                      </a:lnTo>
                      <a:lnTo>
                        <a:pt x="4534" y="1184"/>
                      </a:lnTo>
                      <a:lnTo>
                        <a:pt x="4535" y="1180"/>
                      </a:lnTo>
                      <a:lnTo>
                        <a:pt x="4533" y="1176"/>
                      </a:lnTo>
                      <a:lnTo>
                        <a:pt x="4530" y="1174"/>
                      </a:lnTo>
                      <a:lnTo>
                        <a:pt x="4529" y="1170"/>
                      </a:lnTo>
                      <a:lnTo>
                        <a:pt x="4535" y="1159"/>
                      </a:lnTo>
                      <a:lnTo>
                        <a:pt x="4540" y="1148"/>
                      </a:lnTo>
                      <a:lnTo>
                        <a:pt x="4548" y="1139"/>
                      </a:lnTo>
                      <a:lnTo>
                        <a:pt x="4557" y="1132"/>
                      </a:lnTo>
                      <a:lnTo>
                        <a:pt x="4568" y="1132"/>
                      </a:lnTo>
                      <a:lnTo>
                        <a:pt x="4578" y="1136"/>
                      </a:lnTo>
                      <a:lnTo>
                        <a:pt x="4588" y="1143"/>
                      </a:lnTo>
                      <a:lnTo>
                        <a:pt x="4599" y="1146"/>
                      </a:lnTo>
                      <a:lnTo>
                        <a:pt x="4609" y="1149"/>
                      </a:lnTo>
                      <a:lnTo>
                        <a:pt x="4618" y="1152"/>
                      </a:lnTo>
                      <a:lnTo>
                        <a:pt x="4627" y="1155"/>
                      </a:lnTo>
                      <a:lnTo>
                        <a:pt x="4635" y="1161"/>
                      </a:lnTo>
                      <a:lnTo>
                        <a:pt x="4638" y="1165"/>
                      </a:lnTo>
                      <a:lnTo>
                        <a:pt x="4639" y="1170"/>
                      </a:lnTo>
                      <a:lnTo>
                        <a:pt x="4638" y="1175"/>
                      </a:lnTo>
                      <a:lnTo>
                        <a:pt x="4635" y="1179"/>
                      </a:lnTo>
                      <a:lnTo>
                        <a:pt x="4623" y="1189"/>
                      </a:lnTo>
                      <a:lnTo>
                        <a:pt x="4610" y="1198"/>
                      </a:lnTo>
                      <a:lnTo>
                        <a:pt x="4596" y="1206"/>
                      </a:lnTo>
                      <a:lnTo>
                        <a:pt x="4584" y="1216"/>
                      </a:lnTo>
                      <a:lnTo>
                        <a:pt x="4587" y="1216"/>
                      </a:lnTo>
                      <a:lnTo>
                        <a:pt x="4593" y="1216"/>
                      </a:lnTo>
                      <a:lnTo>
                        <a:pt x="4605" y="1219"/>
                      </a:lnTo>
                      <a:lnTo>
                        <a:pt x="4617" y="1222"/>
                      </a:lnTo>
                      <a:lnTo>
                        <a:pt x="4619" y="1212"/>
                      </a:lnTo>
                      <a:lnTo>
                        <a:pt x="4622" y="1207"/>
                      </a:lnTo>
                      <a:lnTo>
                        <a:pt x="4629" y="1211"/>
                      </a:lnTo>
                      <a:lnTo>
                        <a:pt x="4640" y="1216"/>
                      </a:lnTo>
                      <a:lnTo>
                        <a:pt x="4644" y="1205"/>
                      </a:lnTo>
                      <a:lnTo>
                        <a:pt x="4649" y="1193"/>
                      </a:lnTo>
                      <a:lnTo>
                        <a:pt x="4656" y="1187"/>
                      </a:lnTo>
                      <a:lnTo>
                        <a:pt x="4661" y="1183"/>
                      </a:lnTo>
                      <a:lnTo>
                        <a:pt x="4666" y="1180"/>
                      </a:lnTo>
                      <a:lnTo>
                        <a:pt x="4673" y="1179"/>
                      </a:lnTo>
                      <a:lnTo>
                        <a:pt x="4679" y="1181"/>
                      </a:lnTo>
                      <a:lnTo>
                        <a:pt x="4684" y="1185"/>
                      </a:lnTo>
                      <a:lnTo>
                        <a:pt x="4689" y="1189"/>
                      </a:lnTo>
                      <a:lnTo>
                        <a:pt x="4696" y="1188"/>
                      </a:lnTo>
                      <a:lnTo>
                        <a:pt x="4701" y="1184"/>
                      </a:lnTo>
                      <a:lnTo>
                        <a:pt x="4704" y="1179"/>
                      </a:lnTo>
                      <a:lnTo>
                        <a:pt x="4705" y="1172"/>
                      </a:lnTo>
                      <a:lnTo>
                        <a:pt x="4705" y="1165"/>
                      </a:lnTo>
                      <a:lnTo>
                        <a:pt x="4702" y="1159"/>
                      </a:lnTo>
                      <a:lnTo>
                        <a:pt x="4696" y="1154"/>
                      </a:lnTo>
                      <a:lnTo>
                        <a:pt x="4691" y="1148"/>
                      </a:lnTo>
                      <a:lnTo>
                        <a:pt x="4691" y="1143"/>
                      </a:lnTo>
                      <a:lnTo>
                        <a:pt x="4692" y="1140"/>
                      </a:lnTo>
                      <a:lnTo>
                        <a:pt x="4697" y="1137"/>
                      </a:lnTo>
                      <a:lnTo>
                        <a:pt x="4702" y="1137"/>
                      </a:lnTo>
                      <a:lnTo>
                        <a:pt x="4709" y="1137"/>
                      </a:lnTo>
                      <a:lnTo>
                        <a:pt x="4719" y="1141"/>
                      </a:lnTo>
                      <a:lnTo>
                        <a:pt x="4730" y="1145"/>
                      </a:lnTo>
                      <a:lnTo>
                        <a:pt x="4739" y="1150"/>
                      </a:lnTo>
                      <a:lnTo>
                        <a:pt x="4746" y="1155"/>
                      </a:lnTo>
                      <a:lnTo>
                        <a:pt x="4754" y="1166"/>
                      </a:lnTo>
                      <a:lnTo>
                        <a:pt x="4762" y="1176"/>
                      </a:lnTo>
                      <a:lnTo>
                        <a:pt x="4767" y="1188"/>
                      </a:lnTo>
                      <a:lnTo>
                        <a:pt x="4770" y="1198"/>
                      </a:lnTo>
                      <a:lnTo>
                        <a:pt x="4761" y="1216"/>
                      </a:lnTo>
                      <a:lnTo>
                        <a:pt x="4752" y="1235"/>
                      </a:lnTo>
                      <a:lnTo>
                        <a:pt x="4754" y="1245"/>
                      </a:lnTo>
                      <a:lnTo>
                        <a:pt x="4759" y="1255"/>
                      </a:lnTo>
                      <a:lnTo>
                        <a:pt x="4767" y="1264"/>
                      </a:lnTo>
                      <a:lnTo>
                        <a:pt x="4774" y="1272"/>
                      </a:lnTo>
                      <a:lnTo>
                        <a:pt x="4778" y="1276"/>
                      </a:lnTo>
                      <a:lnTo>
                        <a:pt x="4781" y="1279"/>
                      </a:lnTo>
                      <a:lnTo>
                        <a:pt x="4787" y="1281"/>
                      </a:lnTo>
                      <a:lnTo>
                        <a:pt x="4793" y="1281"/>
                      </a:lnTo>
                      <a:lnTo>
                        <a:pt x="4801" y="1280"/>
                      </a:lnTo>
                      <a:lnTo>
                        <a:pt x="4809" y="1276"/>
                      </a:lnTo>
                      <a:lnTo>
                        <a:pt x="4815" y="1269"/>
                      </a:lnTo>
                      <a:lnTo>
                        <a:pt x="4820" y="1263"/>
                      </a:lnTo>
                      <a:lnTo>
                        <a:pt x="4823" y="1258"/>
                      </a:lnTo>
                      <a:lnTo>
                        <a:pt x="4822" y="1253"/>
                      </a:lnTo>
                      <a:lnTo>
                        <a:pt x="4819" y="1246"/>
                      </a:lnTo>
                      <a:lnTo>
                        <a:pt x="4816" y="1240"/>
                      </a:lnTo>
                      <a:lnTo>
                        <a:pt x="4813" y="1237"/>
                      </a:lnTo>
                      <a:lnTo>
                        <a:pt x="4807" y="1235"/>
                      </a:lnTo>
                      <a:lnTo>
                        <a:pt x="4802" y="1231"/>
                      </a:lnTo>
                      <a:lnTo>
                        <a:pt x="4797" y="1225"/>
                      </a:lnTo>
                      <a:lnTo>
                        <a:pt x="4800" y="1207"/>
                      </a:lnTo>
                      <a:lnTo>
                        <a:pt x="4802" y="1188"/>
                      </a:lnTo>
                      <a:lnTo>
                        <a:pt x="4805" y="1170"/>
                      </a:lnTo>
                      <a:lnTo>
                        <a:pt x="4807" y="1152"/>
                      </a:lnTo>
                      <a:lnTo>
                        <a:pt x="4810" y="1140"/>
                      </a:lnTo>
                      <a:lnTo>
                        <a:pt x="4811" y="1128"/>
                      </a:lnTo>
                      <a:lnTo>
                        <a:pt x="4814" y="1117"/>
                      </a:lnTo>
                      <a:lnTo>
                        <a:pt x="4816" y="1105"/>
                      </a:lnTo>
                      <a:lnTo>
                        <a:pt x="4820" y="1102"/>
                      </a:lnTo>
                      <a:lnTo>
                        <a:pt x="4826" y="1101"/>
                      </a:lnTo>
                      <a:lnTo>
                        <a:pt x="4831" y="1102"/>
                      </a:lnTo>
                      <a:lnTo>
                        <a:pt x="4835" y="1105"/>
                      </a:lnTo>
                      <a:lnTo>
                        <a:pt x="4849" y="1111"/>
                      </a:lnTo>
                      <a:lnTo>
                        <a:pt x="4862" y="1119"/>
                      </a:lnTo>
                      <a:lnTo>
                        <a:pt x="4867" y="1117"/>
                      </a:lnTo>
                      <a:lnTo>
                        <a:pt x="4868" y="1111"/>
                      </a:lnTo>
                      <a:lnTo>
                        <a:pt x="4870" y="1108"/>
                      </a:lnTo>
                      <a:lnTo>
                        <a:pt x="4872" y="1105"/>
                      </a:lnTo>
                      <a:lnTo>
                        <a:pt x="4883" y="1110"/>
                      </a:lnTo>
                      <a:lnTo>
                        <a:pt x="4893" y="1117"/>
                      </a:lnTo>
                      <a:lnTo>
                        <a:pt x="4903" y="1126"/>
                      </a:lnTo>
                      <a:lnTo>
                        <a:pt x="4914" y="1132"/>
                      </a:lnTo>
                      <a:lnTo>
                        <a:pt x="4922" y="1136"/>
                      </a:lnTo>
                      <a:lnTo>
                        <a:pt x="4929" y="1140"/>
                      </a:lnTo>
                      <a:lnTo>
                        <a:pt x="4936" y="1145"/>
                      </a:lnTo>
                      <a:lnTo>
                        <a:pt x="4941" y="1152"/>
                      </a:lnTo>
                      <a:close/>
                      <a:moveTo>
                        <a:pt x="4998" y="1073"/>
                      </a:moveTo>
                      <a:lnTo>
                        <a:pt x="5002" y="1074"/>
                      </a:lnTo>
                      <a:lnTo>
                        <a:pt x="5004" y="1078"/>
                      </a:lnTo>
                      <a:lnTo>
                        <a:pt x="5007" y="1082"/>
                      </a:lnTo>
                      <a:lnTo>
                        <a:pt x="5007" y="1087"/>
                      </a:lnTo>
                      <a:lnTo>
                        <a:pt x="4995" y="1100"/>
                      </a:lnTo>
                      <a:lnTo>
                        <a:pt x="4982" y="1111"/>
                      </a:lnTo>
                      <a:lnTo>
                        <a:pt x="4968" y="1123"/>
                      </a:lnTo>
                      <a:lnTo>
                        <a:pt x="4957" y="1133"/>
                      </a:lnTo>
                      <a:lnTo>
                        <a:pt x="4958" y="1139"/>
                      </a:lnTo>
                      <a:lnTo>
                        <a:pt x="4958" y="1146"/>
                      </a:lnTo>
                      <a:lnTo>
                        <a:pt x="4957" y="1152"/>
                      </a:lnTo>
                      <a:lnTo>
                        <a:pt x="4953" y="1152"/>
                      </a:lnTo>
                      <a:lnTo>
                        <a:pt x="4946" y="1150"/>
                      </a:lnTo>
                      <a:lnTo>
                        <a:pt x="4941" y="1144"/>
                      </a:lnTo>
                      <a:lnTo>
                        <a:pt x="4937" y="1136"/>
                      </a:lnTo>
                      <a:lnTo>
                        <a:pt x="4934" y="1128"/>
                      </a:lnTo>
                      <a:lnTo>
                        <a:pt x="4927" y="1120"/>
                      </a:lnTo>
                      <a:lnTo>
                        <a:pt x="4920" y="1113"/>
                      </a:lnTo>
                      <a:lnTo>
                        <a:pt x="4911" y="1105"/>
                      </a:lnTo>
                      <a:lnTo>
                        <a:pt x="4902" y="1101"/>
                      </a:lnTo>
                      <a:lnTo>
                        <a:pt x="4887" y="1093"/>
                      </a:lnTo>
                      <a:lnTo>
                        <a:pt x="4870" y="1087"/>
                      </a:lnTo>
                      <a:lnTo>
                        <a:pt x="4870" y="1083"/>
                      </a:lnTo>
                      <a:lnTo>
                        <a:pt x="4874" y="1079"/>
                      </a:lnTo>
                      <a:lnTo>
                        <a:pt x="4879" y="1076"/>
                      </a:lnTo>
                      <a:lnTo>
                        <a:pt x="4884" y="1073"/>
                      </a:lnTo>
                      <a:lnTo>
                        <a:pt x="4892" y="1070"/>
                      </a:lnTo>
                      <a:lnTo>
                        <a:pt x="4899" y="1069"/>
                      </a:lnTo>
                      <a:lnTo>
                        <a:pt x="4909" y="1067"/>
                      </a:lnTo>
                      <a:lnTo>
                        <a:pt x="4916" y="1067"/>
                      </a:lnTo>
                      <a:lnTo>
                        <a:pt x="4923" y="1066"/>
                      </a:lnTo>
                      <a:lnTo>
                        <a:pt x="4929" y="1066"/>
                      </a:lnTo>
                      <a:lnTo>
                        <a:pt x="4936" y="1067"/>
                      </a:lnTo>
                      <a:lnTo>
                        <a:pt x="4944" y="1067"/>
                      </a:lnTo>
                      <a:lnTo>
                        <a:pt x="4955" y="1061"/>
                      </a:lnTo>
                      <a:lnTo>
                        <a:pt x="4966" y="1053"/>
                      </a:lnTo>
                      <a:lnTo>
                        <a:pt x="4976" y="1057"/>
                      </a:lnTo>
                      <a:lnTo>
                        <a:pt x="4984" y="1061"/>
                      </a:lnTo>
                      <a:lnTo>
                        <a:pt x="4992" y="1066"/>
                      </a:lnTo>
                      <a:lnTo>
                        <a:pt x="4998" y="1073"/>
                      </a:lnTo>
                      <a:close/>
                      <a:moveTo>
                        <a:pt x="5476" y="870"/>
                      </a:moveTo>
                      <a:lnTo>
                        <a:pt x="5475" y="873"/>
                      </a:lnTo>
                      <a:lnTo>
                        <a:pt x="5474" y="876"/>
                      </a:lnTo>
                      <a:lnTo>
                        <a:pt x="5470" y="878"/>
                      </a:lnTo>
                      <a:lnTo>
                        <a:pt x="5467" y="879"/>
                      </a:lnTo>
                      <a:lnTo>
                        <a:pt x="5461" y="874"/>
                      </a:lnTo>
                      <a:lnTo>
                        <a:pt x="5454" y="870"/>
                      </a:lnTo>
                      <a:lnTo>
                        <a:pt x="5448" y="881"/>
                      </a:lnTo>
                      <a:lnTo>
                        <a:pt x="5440" y="891"/>
                      </a:lnTo>
                      <a:lnTo>
                        <a:pt x="5436" y="895"/>
                      </a:lnTo>
                      <a:lnTo>
                        <a:pt x="5432" y="896"/>
                      </a:lnTo>
                      <a:lnTo>
                        <a:pt x="5427" y="898"/>
                      </a:lnTo>
                      <a:lnTo>
                        <a:pt x="5423" y="896"/>
                      </a:lnTo>
                      <a:lnTo>
                        <a:pt x="5421" y="892"/>
                      </a:lnTo>
                      <a:lnTo>
                        <a:pt x="5422" y="887"/>
                      </a:lnTo>
                      <a:lnTo>
                        <a:pt x="5425" y="881"/>
                      </a:lnTo>
                      <a:lnTo>
                        <a:pt x="5427" y="874"/>
                      </a:lnTo>
                      <a:lnTo>
                        <a:pt x="5436" y="873"/>
                      </a:lnTo>
                      <a:lnTo>
                        <a:pt x="5445" y="870"/>
                      </a:lnTo>
                      <a:lnTo>
                        <a:pt x="5452" y="867"/>
                      </a:lnTo>
                      <a:lnTo>
                        <a:pt x="5462" y="861"/>
                      </a:lnTo>
                      <a:lnTo>
                        <a:pt x="5466" y="863"/>
                      </a:lnTo>
                      <a:lnTo>
                        <a:pt x="5470" y="864"/>
                      </a:lnTo>
                      <a:lnTo>
                        <a:pt x="5473" y="867"/>
                      </a:lnTo>
                      <a:lnTo>
                        <a:pt x="5476" y="870"/>
                      </a:lnTo>
                      <a:close/>
                      <a:moveTo>
                        <a:pt x="5546" y="833"/>
                      </a:moveTo>
                      <a:lnTo>
                        <a:pt x="5544" y="837"/>
                      </a:lnTo>
                      <a:lnTo>
                        <a:pt x="5543" y="842"/>
                      </a:lnTo>
                      <a:lnTo>
                        <a:pt x="5544" y="847"/>
                      </a:lnTo>
                      <a:lnTo>
                        <a:pt x="5546" y="852"/>
                      </a:lnTo>
                      <a:lnTo>
                        <a:pt x="5550" y="855"/>
                      </a:lnTo>
                      <a:lnTo>
                        <a:pt x="5556" y="857"/>
                      </a:lnTo>
                      <a:lnTo>
                        <a:pt x="5559" y="859"/>
                      </a:lnTo>
                      <a:lnTo>
                        <a:pt x="5563" y="857"/>
                      </a:lnTo>
                      <a:lnTo>
                        <a:pt x="5566" y="852"/>
                      </a:lnTo>
                      <a:lnTo>
                        <a:pt x="5567" y="844"/>
                      </a:lnTo>
                      <a:lnTo>
                        <a:pt x="5566" y="838"/>
                      </a:lnTo>
                      <a:lnTo>
                        <a:pt x="5563" y="833"/>
                      </a:lnTo>
                      <a:lnTo>
                        <a:pt x="5559" y="829"/>
                      </a:lnTo>
                      <a:lnTo>
                        <a:pt x="5556" y="829"/>
                      </a:lnTo>
                      <a:lnTo>
                        <a:pt x="5550" y="829"/>
                      </a:lnTo>
                      <a:lnTo>
                        <a:pt x="5546" y="833"/>
                      </a:lnTo>
                      <a:close/>
                      <a:moveTo>
                        <a:pt x="5598" y="925"/>
                      </a:moveTo>
                      <a:lnTo>
                        <a:pt x="5596" y="936"/>
                      </a:lnTo>
                      <a:lnTo>
                        <a:pt x="5593" y="948"/>
                      </a:lnTo>
                      <a:lnTo>
                        <a:pt x="5592" y="960"/>
                      </a:lnTo>
                      <a:lnTo>
                        <a:pt x="5589" y="971"/>
                      </a:lnTo>
                      <a:lnTo>
                        <a:pt x="5584" y="975"/>
                      </a:lnTo>
                      <a:lnTo>
                        <a:pt x="5575" y="981"/>
                      </a:lnTo>
                      <a:lnTo>
                        <a:pt x="5565" y="981"/>
                      </a:lnTo>
                      <a:lnTo>
                        <a:pt x="5553" y="981"/>
                      </a:lnTo>
                      <a:lnTo>
                        <a:pt x="5541" y="978"/>
                      </a:lnTo>
                      <a:lnTo>
                        <a:pt x="5528" y="975"/>
                      </a:lnTo>
                      <a:lnTo>
                        <a:pt x="5518" y="975"/>
                      </a:lnTo>
                      <a:lnTo>
                        <a:pt x="5505" y="975"/>
                      </a:lnTo>
                      <a:lnTo>
                        <a:pt x="5500" y="968"/>
                      </a:lnTo>
                      <a:lnTo>
                        <a:pt x="5496" y="962"/>
                      </a:lnTo>
                      <a:lnTo>
                        <a:pt x="5488" y="965"/>
                      </a:lnTo>
                      <a:lnTo>
                        <a:pt x="5482" y="966"/>
                      </a:lnTo>
                      <a:lnTo>
                        <a:pt x="5475" y="966"/>
                      </a:lnTo>
                      <a:lnTo>
                        <a:pt x="5470" y="964"/>
                      </a:lnTo>
                      <a:lnTo>
                        <a:pt x="5466" y="961"/>
                      </a:lnTo>
                      <a:lnTo>
                        <a:pt x="5462" y="957"/>
                      </a:lnTo>
                      <a:lnTo>
                        <a:pt x="5462" y="949"/>
                      </a:lnTo>
                      <a:lnTo>
                        <a:pt x="5462" y="944"/>
                      </a:lnTo>
                      <a:lnTo>
                        <a:pt x="5460" y="942"/>
                      </a:lnTo>
                      <a:lnTo>
                        <a:pt x="5456" y="942"/>
                      </a:lnTo>
                      <a:lnTo>
                        <a:pt x="5452" y="943"/>
                      </a:lnTo>
                      <a:lnTo>
                        <a:pt x="5449" y="944"/>
                      </a:lnTo>
                      <a:lnTo>
                        <a:pt x="5447" y="943"/>
                      </a:lnTo>
                      <a:lnTo>
                        <a:pt x="5444" y="939"/>
                      </a:lnTo>
                      <a:lnTo>
                        <a:pt x="5444" y="936"/>
                      </a:lnTo>
                      <a:lnTo>
                        <a:pt x="5444" y="934"/>
                      </a:lnTo>
                      <a:lnTo>
                        <a:pt x="5440" y="935"/>
                      </a:lnTo>
                      <a:lnTo>
                        <a:pt x="5435" y="936"/>
                      </a:lnTo>
                      <a:lnTo>
                        <a:pt x="5431" y="936"/>
                      </a:lnTo>
                      <a:lnTo>
                        <a:pt x="5430" y="934"/>
                      </a:lnTo>
                      <a:lnTo>
                        <a:pt x="5431" y="929"/>
                      </a:lnTo>
                      <a:lnTo>
                        <a:pt x="5434" y="924"/>
                      </a:lnTo>
                      <a:lnTo>
                        <a:pt x="5438" y="920"/>
                      </a:lnTo>
                      <a:lnTo>
                        <a:pt x="5444" y="916"/>
                      </a:lnTo>
                      <a:lnTo>
                        <a:pt x="5452" y="911"/>
                      </a:lnTo>
                      <a:lnTo>
                        <a:pt x="5461" y="905"/>
                      </a:lnTo>
                      <a:lnTo>
                        <a:pt x="5469" y="901"/>
                      </a:lnTo>
                      <a:lnTo>
                        <a:pt x="5476" y="898"/>
                      </a:lnTo>
                      <a:lnTo>
                        <a:pt x="5487" y="890"/>
                      </a:lnTo>
                      <a:lnTo>
                        <a:pt x="5496" y="882"/>
                      </a:lnTo>
                      <a:lnTo>
                        <a:pt x="5505" y="876"/>
                      </a:lnTo>
                      <a:lnTo>
                        <a:pt x="5514" y="870"/>
                      </a:lnTo>
                      <a:lnTo>
                        <a:pt x="5522" y="868"/>
                      </a:lnTo>
                      <a:lnTo>
                        <a:pt x="5528" y="867"/>
                      </a:lnTo>
                      <a:lnTo>
                        <a:pt x="5535" y="865"/>
                      </a:lnTo>
                      <a:lnTo>
                        <a:pt x="5543" y="865"/>
                      </a:lnTo>
                      <a:lnTo>
                        <a:pt x="5553" y="867"/>
                      </a:lnTo>
                      <a:lnTo>
                        <a:pt x="5562" y="869"/>
                      </a:lnTo>
                      <a:lnTo>
                        <a:pt x="5571" y="873"/>
                      </a:lnTo>
                      <a:lnTo>
                        <a:pt x="5579" y="879"/>
                      </a:lnTo>
                      <a:lnTo>
                        <a:pt x="5587" y="883"/>
                      </a:lnTo>
                      <a:lnTo>
                        <a:pt x="5593" y="890"/>
                      </a:lnTo>
                      <a:lnTo>
                        <a:pt x="5598" y="895"/>
                      </a:lnTo>
                      <a:lnTo>
                        <a:pt x="5602" y="903"/>
                      </a:lnTo>
                      <a:lnTo>
                        <a:pt x="5601" y="914"/>
                      </a:lnTo>
                      <a:lnTo>
                        <a:pt x="5598" y="925"/>
                      </a:lnTo>
                      <a:close/>
                      <a:moveTo>
                        <a:pt x="5382" y="1115"/>
                      </a:moveTo>
                      <a:lnTo>
                        <a:pt x="5386" y="1117"/>
                      </a:lnTo>
                      <a:lnTo>
                        <a:pt x="5388" y="1120"/>
                      </a:lnTo>
                      <a:lnTo>
                        <a:pt x="5391" y="1124"/>
                      </a:lnTo>
                      <a:lnTo>
                        <a:pt x="5391" y="1128"/>
                      </a:lnTo>
                      <a:lnTo>
                        <a:pt x="5391" y="1133"/>
                      </a:lnTo>
                      <a:lnTo>
                        <a:pt x="5388" y="1139"/>
                      </a:lnTo>
                      <a:lnTo>
                        <a:pt x="5386" y="1141"/>
                      </a:lnTo>
                      <a:lnTo>
                        <a:pt x="5382" y="1145"/>
                      </a:lnTo>
                      <a:lnTo>
                        <a:pt x="5378" y="1145"/>
                      </a:lnTo>
                      <a:lnTo>
                        <a:pt x="5371" y="1146"/>
                      </a:lnTo>
                      <a:lnTo>
                        <a:pt x="5366" y="1146"/>
                      </a:lnTo>
                      <a:lnTo>
                        <a:pt x="5362" y="1145"/>
                      </a:lnTo>
                      <a:lnTo>
                        <a:pt x="5360" y="1139"/>
                      </a:lnTo>
                      <a:lnTo>
                        <a:pt x="5358" y="1132"/>
                      </a:lnTo>
                      <a:lnTo>
                        <a:pt x="5360" y="1128"/>
                      </a:lnTo>
                      <a:lnTo>
                        <a:pt x="5362" y="1124"/>
                      </a:lnTo>
                      <a:lnTo>
                        <a:pt x="5366" y="1118"/>
                      </a:lnTo>
                      <a:lnTo>
                        <a:pt x="5370" y="1114"/>
                      </a:lnTo>
                      <a:lnTo>
                        <a:pt x="5375" y="1114"/>
                      </a:lnTo>
                      <a:lnTo>
                        <a:pt x="5382" y="1115"/>
                      </a:lnTo>
                      <a:close/>
                      <a:moveTo>
                        <a:pt x="5274" y="1048"/>
                      </a:moveTo>
                      <a:lnTo>
                        <a:pt x="5270" y="1048"/>
                      </a:lnTo>
                      <a:lnTo>
                        <a:pt x="5266" y="1051"/>
                      </a:lnTo>
                      <a:lnTo>
                        <a:pt x="5264" y="1052"/>
                      </a:lnTo>
                      <a:lnTo>
                        <a:pt x="5265" y="1053"/>
                      </a:lnTo>
                      <a:lnTo>
                        <a:pt x="5272" y="1056"/>
                      </a:lnTo>
                      <a:lnTo>
                        <a:pt x="5277" y="1057"/>
                      </a:lnTo>
                      <a:lnTo>
                        <a:pt x="5282" y="1057"/>
                      </a:lnTo>
                      <a:lnTo>
                        <a:pt x="5288" y="1057"/>
                      </a:lnTo>
                      <a:lnTo>
                        <a:pt x="5304" y="1053"/>
                      </a:lnTo>
                      <a:lnTo>
                        <a:pt x="5321" y="1048"/>
                      </a:lnTo>
                      <a:lnTo>
                        <a:pt x="5326" y="1047"/>
                      </a:lnTo>
                      <a:lnTo>
                        <a:pt x="5331" y="1045"/>
                      </a:lnTo>
                      <a:lnTo>
                        <a:pt x="5338" y="1041"/>
                      </a:lnTo>
                      <a:lnTo>
                        <a:pt x="5343" y="1039"/>
                      </a:lnTo>
                      <a:lnTo>
                        <a:pt x="5347" y="1035"/>
                      </a:lnTo>
                      <a:lnTo>
                        <a:pt x="5351" y="1030"/>
                      </a:lnTo>
                      <a:lnTo>
                        <a:pt x="5352" y="1026"/>
                      </a:lnTo>
                      <a:lnTo>
                        <a:pt x="5348" y="1025"/>
                      </a:lnTo>
                      <a:lnTo>
                        <a:pt x="5344" y="1021"/>
                      </a:lnTo>
                      <a:lnTo>
                        <a:pt x="5338" y="1022"/>
                      </a:lnTo>
                      <a:lnTo>
                        <a:pt x="5331" y="1025"/>
                      </a:lnTo>
                      <a:lnTo>
                        <a:pt x="5325" y="1028"/>
                      </a:lnTo>
                      <a:lnTo>
                        <a:pt x="5308" y="1034"/>
                      </a:lnTo>
                      <a:lnTo>
                        <a:pt x="5294" y="1039"/>
                      </a:lnTo>
                      <a:lnTo>
                        <a:pt x="5285" y="1043"/>
                      </a:lnTo>
                      <a:lnTo>
                        <a:pt x="5274" y="1048"/>
                      </a:lnTo>
                      <a:close/>
                      <a:moveTo>
                        <a:pt x="5292" y="1146"/>
                      </a:moveTo>
                      <a:lnTo>
                        <a:pt x="5290" y="1141"/>
                      </a:lnTo>
                      <a:lnTo>
                        <a:pt x="5292" y="1135"/>
                      </a:lnTo>
                      <a:lnTo>
                        <a:pt x="5299" y="1128"/>
                      </a:lnTo>
                      <a:lnTo>
                        <a:pt x="5307" y="1123"/>
                      </a:lnTo>
                      <a:lnTo>
                        <a:pt x="5318" y="1115"/>
                      </a:lnTo>
                      <a:lnTo>
                        <a:pt x="5331" y="1111"/>
                      </a:lnTo>
                      <a:lnTo>
                        <a:pt x="5344" y="1108"/>
                      </a:lnTo>
                      <a:lnTo>
                        <a:pt x="5356" y="1101"/>
                      </a:lnTo>
                      <a:lnTo>
                        <a:pt x="5357" y="1096"/>
                      </a:lnTo>
                      <a:lnTo>
                        <a:pt x="5353" y="1092"/>
                      </a:lnTo>
                      <a:lnTo>
                        <a:pt x="5349" y="1087"/>
                      </a:lnTo>
                      <a:lnTo>
                        <a:pt x="5347" y="1083"/>
                      </a:lnTo>
                      <a:lnTo>
                        <a:pt x="5356" y="1076"/>
                      </a:lnTo>
                      <a:lnTo>
                        <a:pt x="5365" y="1071"/>
                      </a:lnTo>
                      <a:lnTo>
                        <a:pt x="5371" y="1066"/>
                      </a:lnTo>
                      <a:lnTo>
                        <a:pt x="5375" y="1060"/>
                      </a:lnTo>
                      <a:lnTo>
                        <a:pt x="5375" y="1053"/>
                      </a:lnTo>
                      <a:lnTo>
                        <a:pt x="5371" y="1049"/>
                      </a:lnTo>
                      <a:lnTo>
                        <a:pt x="5366" y="1047"/>
                      </a:lnTo>
                      <a:lnTo>
                        <a:pt x="5361" y="1045"/>
                      </a:lnTo>
                      <a:lnTo>
                        <a:pt x="5347" y="1049"/>
                      </a:lnTo>
                      <a:lnTo>
                        <a:pt x="5334" y="1054"/>
                      </a:lnTo>
                      <a:lnTo>
                        <a:pt x="5320" y="1058"/>
                      </a:lnTo>
                      <a:lnTo>
                        <a:pt x="5307" y="1060"/>
                      </a:lnTo>
                      <a:lnTo>
                        <a:pt x="5296" y="1063"/>
                      </a:lnTo>
                      <a:lnTo>
                        <a:pt x="5288" y="1067"/>
                      </a:lnTo>
                      <a:lnTo>
                        <a:pt x="5279" y="1070"/>
                      </a:lnTo>
                      <a:lnTo>
                        <a:pt x="5270" y="1069"/>
                      </a:lnTo>
                      <a:lnTo>
                        <a:pt x="5256" y="1063"/>
                      </a:lnTo>
                      <a:lnTo>
                        <a:pt x="5242" y="1060"/>
                      </a:lnTo>
                      <a:lnTo>
                        <a:pt x="5235" y="1060"/>
                      </a:lnTo>
                      <a:lnTo>
                        <a:pt x="5224" y="1063"/>
                      </a:lnTo>
                      <a:lnTo>
                        <a:pt x="5217" y="1060"/>
                      </a:lnTo>
                      <a:lnTo>
                        <a:pt x="5211" y="1054"/>
                      </a:lnTo>
                      <a:lnTo>
                        <a:pt x="5203" y="1058"/>
                      </a:lnTo>
                      <a:lnTo>
                        <a:pt x="5194" y="1060"/>
                      </a:lnTo>
                      <a:lnTo>
                        <a:pt x="5186" y="1063"/>
                      </a:lnTo>
                      <a:lnTo>
                        <a:pt x="5183" y="1069"/>
                      </a:lnTo>
                      <a:lnTo>
                        <a:pt x="5192" y="1075"/>
                      </a:lnTo>
                      <a:lnTo>
                        <a:pt x="5205" y="1083"/>
                      </a:lnTo>
                      <a:lnTo>
                        <a:pt x="5208" y="1084"/>
                      </a:lnTo>
                      <a:lnTo>
                        <a:pt x="5207" y="1087"/>
                      </a:lnTo>
                      <a:lnTo>
                        <a:pt x="5204" y="1089"/>
                      </a:lnTo>
                      <a:lnTo>
                        <a:pt x="5202" y="1092"/>
                      </a:lnTo>
                      <a:lnTo>
                        <a:pt x="5185" y="1084"/>
                      </a:lnTo>
                      <a:lnTo>
                        <a:pt x="5165" y="1078"/>
                      </a:lnTo>
                      <a:lnTo>
                        <a:pt x="5161" y="1079"/>
                      </a:lnTo>
                      <a:lnTo>
                        <a:pt x="5159" y="1083"/>
                      </a:lnTo>
                      <a:lnTo>
                        <a:pt x="5159" y="1087"/>
                      </a:lnTo>
                      <a:lnTo>
                        <a:pt x="5160" y="1092"/>
                      </a:lnTo>
                      <a:lnTo>
                        <a:pt x="5167" y="1097"/>
                      </a:lnTo>
                      <a:lnTo>
                        <a:pt x="5174" y="1102"/>
                      </a:lnTo>
                      <a:lnTo>
                        <a:pt x="5182" y="1106"/>
                      </a:lnTo>
                      <a:lnTo>
                        <a:pt x="5192" y="1110"/>
                      </a:lnTo>
                      <a:lnTo>
                        <a:pt x="5200" y="1110"/>
                      </a:lnTo>
                      <a:lnTo>
                        <a:pt x="5208" y="1108"/>
                      </a:lnTo>
                      <a:lnTo>
                        <a:pt x="5215" y="1106"/>
                      </a:lnTo>
                      <a:lnTo>
                        <a:pt x="5220" y="1110"/>
                      </a:lnTo>
                      <a:lnTo>
                        <a:pt x="5211" y="1120"/>
                      </a:lnTo>
                      <a:lnTo>
                        <a:pt x="5202" y="1132"/>
                      </a:lnTo>
                      <a:lnTo>
                        <a:pt x="5208" y="1144"/>
                      </a:lnTo>
                      <a:lnTo>
                        <a:pt x="5215" y="1150"/>
                      </a:lnTo>
                      <a:lnTo>
                        <a:pt x="5211" y="1159"/>
                      </a:lnTo>
                      <a:lnTo>
                        <a:pt x="5203" y="1167"/>
                      </a:lnTo>
                      <a:lnTo>
                        <a:pt x="5194" y="1174"/>
                      </a:lnTo>
                      <a:lnTo>
                        <a:pt x="5183" y="1177"/>
                      </a:lnTo>
                      <a:lnTo>
                        <a:pt x="5176" y="1180"/>
                      </a:lnTo>
                      <a:lnTo>
                        <a:pt x="5167" y="1181"/>
                      </a:lnTo>
                      <a:lnTo>
                        <a:pt x="5159" y="1179"/>
                      </a:lnTo>
                      <a:lnTo>
                        <a:pt x="5151" y="1174"/>
                      </a:lnTo>
                      <a:lnTo>
                        <a:pt x="5139" y="1159"/>
                      </a:lnTo>
                      <a:lnTo>
                        <a:pt x="5128" y="1146"/>
                      </a:lnTo>
                      <a:lnTo>
                        <a:pt x="5124" y="1144"/>
                      </a:lnTo>
                      <a:lnTo>
                        <a:pt x="5119" y="1143"/>
                      </a:lnTo>
                      <a:lnTo>
                        <a:pt x="5115" y="1144"/>
                      </a:lnTo>
                      <a:lnTo>
                        <a:pt x="5110" y="1146"/>
                      </a:lnTo>
                      <a:lnTo>
                        <a:pt x="5103" y="1150"/>
                      </a:lnTo>
                      <a:lnTo>
                        <a:pt x="5098" y="1158"/>
                      </a:lnTo>
                      <a:lnTo>
                        <a:pt x="5094" y="1166"/>
                      </a:lnTo>
                      <a:lnTo>
                        <a:pt x="5091" y="1174"/>
                      </a:lnTo>
                      <a:lnTo>
                        <a:pt x="5093" y="1183"/>
                      </a:lnTo>
                      <a:lnTo>
                        <a:pt x="5095" y="1192"/>
                      </a:lnTo>
                      <a:lnTo>
                        <a:pt x="5098" y="1198"/>
                      </a:lnTo>
                      <a:lnTo>
                        <a:pt x="5100" y="1206"/>
                      </a:lnTo>
                      <a:lnTo>
                        <a:pt x="5108" y="1210"/>
                      </a:lnTo>
                      <a:lnTo>
                        <a:pt x="5115" y="1214"/>
                      </a:lnTo>
                      <a:lnTo>
                        <a:pt x="5121" y="1218"/>
                      </a:lnTo>
                      <a:lnTo>
                        <a:pt x="5128" y="1219"/>
                      </a:lnTo>
                      <a:lnTo>
                        <a:pt x="5139" y="1222"/>
                      </a:lnTo>
                      <a:lnTo>
                        <a:pt x="5151" y="1224"/>
                      </a:lnTo>
                      <a:lnTo>
                        <a:pt x="5160" y="1228"/>
                      </a:lnTo>
                      <a:lnTo>
                        <a:pt x="5169" y="1233"/>
                      </a:lnTo>
                      <a:lnTo>
                        <a:pt x="5176" y="1240"/>
                      </a:lnTo>
                      <a:lnTo>
                        <a:pt x="5183" y="1246"/>
                      </a:lnTo>
                      <a:lnTo>
                        <a:pt x="5187" y="1258"/>
                      </a:lnTo>
                      <a:lnTo>
                        <a:pt x="5192" y="1269"/>
                      </a:lnTo>
                      <a:lnTo>
                        <a:pt x="5205" y="1276"/>
                      </a:lnTo>
                      <a:lnTo>
                        <a:pt x="5215" y="1279"/>
                      </a:lnTo>
                      <a:lnTo>
                        <a:pt x="5217" y="1294"/>
                      </a:lnTo>
                      <a:lnTo>
                        <a:pt x="5220" y="1306"/>
                      </a:lnTo>
                      <a:lnTo>
                        <a:pt x="5224" y="1307"/>
                      </a:lnTo>
                      <a:lnTo>
                        <a:pt x="5229" y="1307"/>
                      </a:lnTo>
                      <a:lnTo>
                        <a:pt x="5235" y="1306"/>
                      </a:lnTo>
                      <a:lnTo>
                        <a:pt x="5242" y="1306"/>
                      </a:lnTo>
                      <a:lnTo>
                        <a:pt x="5250" y="1308"/>
                      </a:lnTo>
                      <a:lnTo>
                        <a:pt x="5256" y="1310"/>
                      </a:lnTo>
                      <a:lnTo>
                        <a:pt x="5262" y="1307"/>
                      </a:lnTo>
                      <a:lnTo>
                        <a:pt x="5269" y="1303"/>
                      </a:lnTo>
                      <a:lnTo>
                        <a:pt x="5274" y="1298"/>
                      </a:lnTo>
                      <a:lnTo>
                        <a:pt x="5279" y="1292"/>
                      </a:lnTo>
                      <a:lnTo>
                        <a:pt x="5277" y="1279"/>
                      </a:lnTo>
                      <a:lnTo>
                        <a:pt x="5274" y="1269"/>
                      </a:lnTo>
                      <a:lnTo>
                        <a:pt x="5278" y="1267"/>
                      </a:lnTo>
                      <a:lnTo>
                        <a:pt x="5282" y="1271"/>
                      </a:lnTo>
                      <a:lnTo>
                        <a:pt x="5286" y="1276"/>
                      </a:lnTo>
                      <a:lnTo>
                        <a:pt x="5292" y="1279"/>
                      </a:lnTo>
                      <a:lnTo>
                        <a:pt x="5300" y="1281"/>
                      </a:lnTo>
                      <a:lnTo>
                        <a:pt x="5309" y="1281"/>
                      </a:lnTo>
                      <a:lnTo>
                        <a:pt x="5318" y="1281"/>
                      </a:lnTo>
                      <a:lnTo>
                        <a:pt x="5329" y="1279"/>
                      </a:lnTo>
                      <a:lnTo>
                        <a:pt x="5336" y="1277"/>
                      </a:lnTo>
                      <a:lnTo>
                        <a:pt x="5344" y="1275"/>
                      </a:lnTo>
                      <a:lnTo>
                        <a:pt x="5352" y="1268"/>
                      </a:lnTo>
                      <a:lnTo>
                        <a:pt x="5356" y="1260"/>
                      </a:lnTo>
                      <a:lnTo>
                        <a:pt x="5355" y="1244"/>
                      </a:lnTo>
                      <a:lnTo>
                        <a:pt x="5352" y="1224"/>
                      </a:lnTo>
                      <a:lnTo>
                        <a:pt x="5365" y="1212"/>
                      </a:lnTo>
                      <a:lnTo>
                        <a:pt x="5379" y="1201"/>
                      </a:lnTo>
                      <a:lnTo>
                        <a:pt x="5382" y="1196"/>
                      </a:lnTo>
                      <a:lnTo>
                        <a:pt x="5382" y="1190"/>
                      </a:lnTo>
                      <a:lnTo>
                        <a:pt x="5380" y="1185"/>
                      </a:lnTo>
                      <a:lnTo>
                        <a:pt x="5375" y="1183"/>
                      </a:lnTo>
                      <a:lnTo>
                        <a:pt x="5368" y="1179"/>
                      </a:lnTo>
                      <a:lnTo>
                        <a:pt x="5358" y="1181"/>
                      </a:lnTo>
                      <a:lnTo>
                        <a:pt x="5351" y="1183"/>
                      </a:lnTo>
                      <a:lnTo>
                        <a:pt x="5343" y="1183"/>
                      </a:lnTo>
                      <a:lnTo>
                        <a:pt x="5343" y="1179"/>
                      </a:lnTo>
                      <a:lnTo>
                        <a:pt x="5345" y="1174"/>
                      </a:lnTo>
                      <a:lnTo>
                        <a:pt x="5349" y="1168"/>
                      </a:lnTo>
                      <a:lnTo>
                        <a:pt x="5352" y="1165"/>
                      </a:lnTo>
                      <a:lnTo>
                        <a:pt x="5351" y="1158"/>
                      </a:lnTo>
                      <a:lnTo>
                        <a:pt x="5349" y="1152"/>
                      </a:lnTo>
                      <a:lnTo>
                        <a:pt x="5345" y="1145"/>
                      </a:lnTo>
                      <a:lnTo>
                        <a:pt x="5343" y="1141"/>
                      </a:lnTo>
                      <a:lnTo>
                        <a:pt x="5338" y="1139"/>
                      </a:lnTo>
                      <a:lnTo>
                        <a:pt x="5331" y="1135"/>
                      </a:lnTo>
                      <a:lnTo>
                        <a:pt x="5325" y="1133"/>
                      </a:lnTo>
                      <a:lnTo>
                        <a:pt x="5320" y="1132"/>
                      </a:lnTo>
                      <a:lnTo>
                        <a:pt x="5312" y="1136"/>
                      </a:lnTo>
                      <a:lnTo>
                        <a:pt x="5304" y="1143"/>
                      </a:lnTo>
                      <a:lnTo>
                        <a:pt x="5299" y="1148"/>
                      </a:lnTo>
                      <a:lnTo>
                        <a:pt x="5292" y="1146"/>
                      </a:lnTo>
                      <a:close/>
                      <a:moveTo>
                        <a:pt x="5712" y="1039"/>
                      </a:moveTo>
                      <a:lnTo>
                        <a:pt x="5716" y="1039"/>
                      </a:lnTo>
                      <a:lnTo>
                        <a:pt x="5720" y="1039"/>
                      </a:lnTo>
                      <a:lnTo>
                        <a:pt x="5724" y="1040"/>
                      </a:lnTo>
                      <a:lnTo>
                        <a:pt x="5725" y="1043"/>
                      </a:lnTo>
                      <a:lnTo>
                        <a:pt x="5718" y="1053"/>
                      </a:lnTo>
                      <a:lnTo>
                        <a:pt x="5708" y="1061"/>
                      </a:lnTo>
                      <a:lnTo>
                        <a:pt x="5699" y="1069"/>
                      </a:lnTo>
                      <a:lnTo>
                        <a:pt x="5689" y="1076"/>
                      </a:lnTo>
                      <a:lnTo>
                        <a:pt x="5679" y="1087"/>
                      </a:lnTo>
                      <a:lnTo>
                        <a:pt x="5668" y="1097"/>
                      </a:lnTo>
                      <a:lnTo>
                        <a:pt x="5658" y="1108"/>
                      </a:lnTo>
                      <a:lnTo>
                        <a:pt x="5648" y="1118"/>
                      </a:lnTo>
                      <a:lnTo>
                        <a:pt x="5637" y="1132"/>
                      </a:lnTo>
                      <a:lnTo>
                        <a:pt x="5626" y="1146"/>
                      </a:lnTo>
                      <a:lnTo>
                        <a:pt x="5614" y="1158"/>
                      </a:lnTo>
                      <a:lnTo>
                        <a:pt x="5601" y="1165"/>
                      </a:lnTo>
                      <a:lnTo>
                        <a:pt x="5584" y="1166"/>
                      </a:lnTo>
                      <a:lnTo>
                        <a:pt x="5567" y="1161"/>
                      </a:lnTo>
                      <a:lnTo>
                        <a:pt x="5549" y="1155"/>
                      </a:lnTo>
                      <a:lnTo>
                        <a:pt x="5532" y="1150"/>
                      </a:lnTo>
                      <a:lnTo>
                        <a:pt x="5526" y="1150"/>
                      </a:lnTo>
                      <a:lnTo>
                        <a:pt x="5518" y="1152"/>
                      </a:lnTo>
                      <a:lnTo>
                        <a:pt x="5511" y="1153"/>
                      </a:lnTo>
                      <a:lnTo>
                        <a:pt x="5505" y="1155"/>
                      </a:lnTo>
                      <a:lnTo>
                        <a:pt x="5502" y="1157"/>
                      </a:lnTo>
                      <a:lnTo>
                        <a:pt x="5502" y="1158"/>
                      </a:lnTo>
                      <a:lnTo>
                        <a:pt x="5504" y="1162"/>
                      </a:lnTo>
                      <a:lnTo>
                        <a:pt x="5505" y="1165"/>
                      </a:lnTo>
                      <a:lnTo>
                        <a:pt x="5517" y="1170"/>
                      </a:lnTo>
                      <a:lnTo>
                        <a:pt x="5527" y="1174"/>
                      </a:lnTo>
                      <a:lnTo>
                        <a:pt x="5531" y="1177"/>
                      </a:lnTo>
                      <a:lnTo>
                        <a:pt x="5533" y="1181"/>
                      </a:lnTo>
                      <a:lnTo>
                        <a:pt x="5533" y="1187"/>
                      </a:lnTo>
                      <a:lnTo>
                        <a:pt x="5532" y="1193"/>
                      </a:lnTo>
                      <a:lnTo>
                        <a:pt x="5523" y="1207"/>
                      </a:lnTo>
                      <a:lnTo>
                        <a:pt x="5510" y="1220"/>
                      </a:lnTo>
                      <a:lnTo>
                        <a:pt x="5496" y="1233"/>
                      </a:lnTo>
                      <a:lnTo>
                        <a:pt x="5482" y="1245"/>
                      </a:lnTo>
                      <a:lnTo>
                        <a:pt x="5478" y="1246"/>
                      </a:lnTo>
                      <a:lnTo>
                        <a:pt x="5475" y="1245"/>
                      </a:lnTo>
                      <a:lnTo>
                        <a:pt x="5471" y="1242"/>
                      </a:lnTo>
                      <a:lnTo>
                        <a:pt x="5467" y="1240"/>
                      </a:lnTo>
                      <a:lnTo>
                        <a:pt x="5460" y="1240"/>
                      </a:lnTo>
                      <a:lnTo>
                        <a:pt x="5450" y="1241"/>
                      </a:lnTo>
                      <a:lnTo>
                        <a:pt x="5441" y="1241"/>
                      </a:lnTo>
                      <a:lnTo>
                        <a:pt x="5431" y="1240"/>
                      </a:lnTo>
                      <a:lnTo>
                        <a:pt x="5430" y="1236"/>
                      </a:lnTo>
                      <a:lnTo>
                        <a:pt x="5432" y="1232"/>
                      </a:lnTo>
                      <a:lnTo>
                        <a:pt x="5436" y="1227"/>
                      </a:lnTo>
                      <a:lnTo>
                        <a:pt x="5440" y="1220"/>
                      </a:lnTo>
                      <a:lnTo>
                        <a:pt x="5440" y="1212"/>
                      </a:lnTo>
                      <a:lnTo>
                        <a:pt x="5441" y="1203"/>
                      </a:lnTo>
                      <a:lnTo>
                        <a:pt x="5441" y="1194"/>
                      </a:lnTo>
                      <a:lnTo>
                        <a:pt x="5440" y="1184"/>
                      </a:lnTo>
                      <a:lnTo>
                        <a:pt x="5434" y="1174"/>
                      </a:lnTo>
                      <a:lnTo>
                        <a:pt x="5426" y="1165"/>
                      </a:lnTo>
                      <a:lnTo>
                        <a:pt x="5427" y="1150"/>
                      </a:lnTo>
                      <a:lnTo>
                        <a:pt x="5431" y="1135"/>
                      </a:lnTo>
                      <a:lnTo>
                        <a:pt x="5436" y="1119"/>
                      </a:lnTo>
                      <a:lnTo>
                        <a:pt x="5440" y="1104"/>
                      </a:lnTo>
                      <a:lnTo>
                        <a:pt x="5440" y="1097"/>
                      </a:lnTo>
                      <a:lnTo>
                        <a:pt x="5440" y="1089"/>
                      </a:lnTo>
                      <a:lnTo>
                        <a:pt x="5441" y="1083"/>
                      </a:lnTo>
                      <a:lnTo>
                        <a:pt x="5443" y="1074"/>
                      </a:lnTo>
                      <a:lnTo>
                        <a:pt x="5444" y="1067"/>
                      </a:lnTo>
                      <a:lnTo>
                        <a:pt x="5449" y="1062"/>
                      </a:lnTo>
                      <a:lnTo>
                        <a:pt x="5458" y="1061"/>
                      </a:lnTo>
                      <a:lnTo>
                        <a:pt x="5467" y="1065"/>
                      </a:lnTo>
                      <a:lnTo>
                        <a:pt x="5476" y="1069"/>
                      </a:lnTo>
                      <a:lnTo>
                        <a:pt x="5485" y="1071"/>
                      </a:lnTo>
                      <a:lnTo>
                        <a:pt x="5492" y="1069"/>
                      </a:lnTo>
                      <a:lnTo>
                        <a:pt x="5495" y="1066"/>
                      </a:lnTo>
                      <a:lnTo>
                        <a:pt x="5487" y="1058"/>
                      </a:lnTo>
                      <a:lnTo>
                        <a:pt x="5478" y="1053"/>
                      </a:lnTo>
                      <a:lnTo>
                        <a:pt x="5471" y="1047"/>
                      </a:lnTo>
                      <a:lnTo>
                        <a:pt x="5467" y="1039"/>
                      </a:lnTo>
                      <a:lnTo>
                        <a:pt x="5470" y="1034"/>
                      </a:lnTo>
                      <a:lnTo>
                        <a:pt x="5475" y="1032"/>
                      </a:lnTo>
                      <a:lnTo>
                        <a:pt x="5483" y="1031"/>
                      </a:lnTo>
                      <a:lnTo>
                        <a:pt x="5491" y="1028"/>
                      </a:lnTo>
                      <a:lnTo>
                        <a:pt x="5505" y="1026"/>
                      </a:lnTo>
                      <a:lnTo>
                        <a:pt x="5518" y="1023"/>
                      </a:lnTo>
                      <a:lnTo>
                        <a:pt x="5532" y="1021"/>
                      </a:lnTo>
                      <a:lnTo>
                        <a:pt x="5546" y="1019"/>
                      </a:lnTo>
                      <a:lnTo>
                        <a:pt x="5550" y="1025"/>
                      </a:lnTo>
                      <a:lnTo>
                        <a:pt x="5556" y="1028"/>
                      </a:lnTo>
                      <a:lnTo>
                        <a:pt x="5563" y="1025"/>
                      </a:lnTo>
                      <a:lnTo>
                        <a:pt x="5574" y="1019"/>
                      </a:lnTo>
                      <a:lnTo>
                        <a:pt x="5585" y="1017"/>
                      </a:lnTo>
                      <a:lnTo>
                        <a:pt x="5597" y="1017"/>
                      </a:lnTo>
                      <a:lnTo>
                        <a:pt x="5610" y="1019"/>
                      </a:lnTo>
                      <a:lnTo>
                        <a:pt x="5624" y="1025"/>
                      </a:lnTo>
                      <a:lnTo>
                        <a:pt x="5627" y="1031"/>
                      </a:lnTo>
                      <a:lnTo>
                        <a:pt x="5629" y="1039"/>
                      </a:lnTo>
                      <a:lnTo>
                        <a:pt x="5641" y="1031"/>
                      </a:lnTo>
                      <a:lnTo>
                        <a:pt x="5651" y="1025"/>
                      </a:lnTo>
                      <a:lnTo>
                        <a:pt x="5668" y="1023"/>
                      </a:lnTo>
                      <a:lnTo>
                        <a:pt x="5684" y="1026"/>
                      </a:lnTo>
                      <a:lnTo>
                        <a:pt x="5698" y="1031"/>
                      </a:lnTo>
                      <a:lnTo>
                        <a:pt x="5712" y="1039"/>
                      </a:lnTo>
                      <a:close/>
                      <a:moveTo>
                        <a:pt x="6279" y="1076"/>
                      </a:moveTo>
                      <a:lnTo>
                        <a:pt x="6293" y="1076"/>
                      </a:lnTo>
                      <a:lnTo>
                        <a:pt x="6307" y="1074"/>
                      </a:lnTo>
                      <a:lnTo>
                        <a:pt x="6320" y="1071"/>
                      </a:lnTo>
                      <a:lnTo>
                        <a:pt x="6335" y="1071"/>
                      </a:lnTo>
                      <a:lnTo>
                        <a:pt x="6346" y="1075"/>
                      </a:lnTo>
                      <a:lnTo>
                        <a:pt x="6357" y="1082"/>
                      </a:lnTo>
                      <a:lnTo>
                        <a:pt x="6366" y="1091"/>
                      </a:lnTo>
                      <a:lnTo>
                        <a:pt x="6376" y="1098"/>
                      </a:lnTo>
                      <a:lnTo>
                        <a:pt x="6388" y="1106"/>
                      </a:lnTo>
                      <a:lnTo>
                        <a:pt x="6400" y="1113"/>
                      </a:lnTo>
                      <a:lnTo>
                        <a:pt x="6405" y="1120"/>
                      </a:lnTo>
                      <a:lnTo>
                        <a:pt x="6410" y="1128"/>
                      </a:lnTo>
                      <a:lnTo>
                        <a:pt x="6414" y="1137"/>
                      </a:lnTo>
                      <a:lnTo>
                        <a:pt x="6418" y="1145"/>
                      </a:lnTo>
                      <a:lnTo>
                        <a:pt x="6418" y="1149"/>
                      </a:lnTo>
                      <a:lnTo>
                        <a:pt x="6416" y="1153"/>
                      </a:lnTo>
                      <a:lnTo>
                        <a:pt x="6415" y="1157"/>
                      </a:lnTo>
                      <a:lnTo>
                        <a:pt x="6412" y="1158"/>
                      </a:lnTo>
                      <a:lnTo>
                        <a:pt x="6402" y="1157"/>
                      </a:lnTo>
                      <a:lnTo>
                        <a:pt x="6392" y="1153"/>
                      </a:lnTo>
                      <a:lnTo>
                        <a:pt x="6381" y="1149"/>
                      </a:lnTo>
                      <a:lnTo>
                        <a:pt x="6371" y="1145"/>
                      </a:lnTo>
                      <a:lnTo>
                        <a:pt x="6355" y="1145"/>
                      </a:lnTo>
                      <a:lnTo>
                        <a:pt x="6340" y="1145"/>
                      </a:lnTo>
                      <a:lnTo>
                        <a:pt x="6326" y="1146"/>
                      </a:lnTo>
                      <a:lnTo>
                        <a:pt x="6311" y="1149"/>
                      </a:lnTo>
                      <a:lnTo>
                        <a:pt x="6298" y="1152"/>
                      </a:lnTo>
                      <a:lnTo>
                        <a:pt x="6284" y="1157"/>
                      </a:lnTo>
                      <a:lnTo>
                        <a:pt x="6270" y="1163"/>
                      </a:lnTo>
                      <a:lnTo>
                        <a:pt x="6257" y="1167"/>
                      </a:lnTo>
                      <a:lnTo>
                        <a:pt x="6249" y="1168"/>
                      </a:lnTo>
                      <a:lnTo>
                        <a:pt x="6243" y="1170"/>
                      </a:lnTo>
                      <a:lnTo>
                        <a:pt x="6236" y="1170"/>
                      </a:lnTo>
                      <a:lnTo>
                        <a:pt x="6228" y="1167"/>
                      </a:lnTo>
                      <a:lnTo>
                        <a:pt x="6223" y="1163"/>
                      </a:lnTo>
                      <a:lnTo>
                        <a:pt x="6218" y="1158"/>
                      </a:lnTo>
                      <a:lnTo>
                        <a:pt x="6214" y="1152"/>
                      </a:lnTo>
                      <a:lnTo>
                        <a:pt x="6210" y="1145"/>
                      </a:lnTo>
                      <a:lnTo>
                        <a:pt x="6213" y="1131"/>
                      </a:lnTo>
                      <a:lnTo>
                        <a:pt x="6215" y="1118"/>
                      </a:lnTo>
                      <a:lnTo>
                        <a:pt x="6210" y="1113"/>
                      </a:lnTo>
                      <a:lnTo>
                        <a:pt x="6202" y="1111"/>
                      </a:lnTo>
                      <a:lnTo>
                        <a:pt x="6195" y="1113"/>
                      </a:lnTo>
                      <a:lnTo>
                        <a:pt x="6188" y="1113"/>
                      </a:lnTo>
                      <a:lnTo>
                        <a:pt x="6183" y="1109"/>
                      </a:lnTo>
                      <a:lnTo>
                        <a:pt x="6184" y="1096"/>
                      </a:lnTo>
                      <a:lnTo>
                        <a:pt x="6188" y="1083"/>
                      </a:lnTo>
                      <a:lnTo>
                        <a:pt x="6195" y="1071"/>
                      </a:lnTo>
                      <a:lnTo>
                        <a:pt x="6201" y="1058"/>
                      </a:lnTo>
                      <a:lnTo>
                        <a:pt x="6205" y="1056"/>
                      </a:lnTo>
                      <a:lnTo>
                        <a:pt x="6210" y="1056"/>
                      </a:lnTo>
                      <a:lnTo>
                        <a:pt x="6215" y="1057"/>
                      </a:lnTo>
                      <a:lnTo>
                        <a:pt x="6219" y="1058"/>
                      </a:lnTo>
                      <a:lnTo>
                        <a:pt x="6236" y="1063"/>
                      </a:lnTo>
                      <a:lnTo>
                        <a:pt x="6252" y="1069"/>
                      </a:lnTo>
                      <a:lnTo>
                        <a:pt x="6266" y="1074"/>
                      </a:lnTo>
                      <a:lnTo>
                        <a:pt x="6279" y="1076"/>
                      </a:lnTo>
                      <a:close/>
                      <a:moveTo>
                        <a:pt x="5781" y="1441"/>
                      </a:moveTo>
                      <a:lnTo>
                        <a:pt x="5779" y="1446"/>
                      </a:lnTo>
                      <a:lnTo>
                        <a:pt x="5782" y="1452"/>
                      </a:lnTo>
                      <a:lnTo>
                        <a:pt x="5789" y="1457"/>
                      </a:lnTo>
                      <a:lnTo>
                        <a:pt x="5794" y="1459"/>
                      </a:lnTo>
                      <a:lnTo>
                        <a:pt x="5801" y="1461"/>
                      </a:lnTo>
                      <a:lnTo>
                        <a:pt x="5808" y="1463"/>
                      </a:lnTo>
                      <a:lnTo>
                        <a:pt x="5815" y="1461"/>
                      </a:lnTo>
                      <a:lnTo>
                        <a:pt x="5821" y="1459"/>
                      </a:lnTo>
                      <a:lnTo>
                        <a:pt x="5823" y="1455"/>
                      </a:lnTo>
                      <a:lnTo>
                        <a:pt x="5823" y="1450"/>
                      </a:lnTo>
                      <a:lnTo>
                        <a:pt x="5820" y="1446"/>
                      </a:lnTo>
                      <a:lnTo>
                        <a:pt x="5816" y="1441"/>
                      </a:lnTo>
                      <a:lnTo>
                        <a:pt x="5807" y="1439"/>
                      </a:lnTo>
                      <a:lnTo>
                        <a:pt x="5797" y="1439"/>
                      </a:lnTo>
                      <a:lnTo>
                        <a:pt x="5789" y="1441"/>
                      </a:lnTo>
                      <a:lnTo>
                        <a:pt x="5781" y="1441"/>
                      </a:lnTo>
                      <a:close/>
                      <a:moveTo>
                        <a:pt x="6173" y="1619"/>
                      </a:moveTo>
                      <a:lnTo>
                        <a:pt x="6170" y="1623"/>
                      </a:lnTo>
                      <a:lnTo>
                        <a:pt x="6169" y="1628"/>
                      </a:lnTo>
                      <a:lnTo>
                        <a:pt x="6170" y="1634"/>
                      </a:lnTo>
                      <a:lnTo>
                        <a:pt x="6173" y="1639"/>
                      </a:lnTo>
                      <a:lnTo>
                        <a:pt x="6174" y="1640"/>
                      </a:lnTo>
                      <a:lnTo>
                        <a:pt x="6178" y="1640"/>
                      </a:lnTo>
                      <a:lnTo>
                        <a:pt x="6183" y="1637"/>
                      </a:lnTo>
                      <a:lnTo>
                        <a:pt x="6187" y="1634"/>
                      </a:lnTo>
                      <a:lnTo>
                        <a:pt x="6192" y="1630"/>
                      </a:lnTo>
                      <a:lnTo>
                        <a:pt x="6196" y="1626"/>
                      </a:lnTo>
                      <a:lnTo>
                        <a:pt x="6199" y="1623"/>
                      </a:lnTo>
                      <a:lnTo>
                        <a:pt x="6197" y="1619"/>
                      </a:lnTo>
                      <a:lnTo>
                        <a:pt x="6192" y="1614"/>
                      </a:lnTo>
                      <a:lnTo>
                        <a:pt x="6186" y="1613"/>
                      </a:lnTo>
                      <a:lnTo>
                        <a:pt x="6178" y="1615"/>
                      </a:lnTo>
                      <a:lnTo>
                        <a:pt x="6173" y="1619"/>
                      </a:lnTo>
                      <a:close/>
                      <a:moveTo>
                        <a:pt x="6126" y="1481"/>
                      </a:moveTo>
                      <a:lnTo>
                        <a:pt x="6125" y="1485"/>
                      </a:lnTo>
                      <a:lnTo>
                        <a:pt x="6127" y="1488"/>
                      </a:lnTo>
                      <a:lnTo>
                        <a:pt x="6132" y="1492"/>
                      </a:lnTo>
                      <a:lnTo>
                        <a:pt x="6140" y="1494"/>
                      </a:lnTo>
                      <a:lnTo>
                        <a:pt x="6147" y="1494"/>
                      </a:lnTo>
                      <a:lnTo>
                        <a:pt x="6156" y="1491"/>
                      </a:lnTo>
                      <a:lnTo>
                        <a:pt x="6164" y="1488"/>
                      </a:lnTo>
                      <a:lnTo>
                        <a:pt x="6171" y="1485"/>
                      </a:lnTo>
                      <a:lnTo>
                        <a:pt x="6170" y="1482"/>
                      </a:lnTo>
                      <a:lnTo>
                        <a:pt x="6169" y="1478"/>
                      </a:lnTo>
                      <a:lnTo>
                        <a:pt x="6166" y="1477"/>
                      </a:lnTo>
                      <a:lnTo>
                        <a:pt x="6162" y="1476"/>
                      </a:lnTo>
                      <a:lnTo>
                        <a:pt x="6152" y="1476"/>
                      </a:lnTo>
                      <a:lnTo>
                        <a:pt x="6143" y="1474"/>
                      </a:lnTo>
                      <a:lnTo>
                        <a:pt x="6134" y="1476"/>
                      </a:lnTo>
                      <a:lnTo>
                        <a:pt x="6126" y="1481"/>
                      </a:lnTo>
                      <a:close/>
                      <a:moveTo>
                        <a:pt x="6206" y="1495"/>
                      </a:moveTo>
                      <a:lnTo>
                        <a:pt x="6214" y="1487"/>
                      </a:lnTo>
                      <a:lnTo>
                        <a:pt x="6224" y="1482"/>
                      </a:lnTo>
                      <a:lnTo>
                        <a:pt x="6236" y="1481"/>
                      </a:lnTo>
                      <a:lnTo>
                        <a:pt x="6247" y="1481"/>
                      </a:lnTo>
                      <a:lnTo>
                        <a:pt x="6253" y="1478"/>
                      </a:lnTo>
                      <a:lnTo>
                        <a:pt x="6258" y="1479"/>
                      </a:lnTo>
                      <a:lnTo>
                        <a:pt x="6262" y="1482"/>
                      </a:lnTo>
                      <a:lnTo>
                        <a:pt x="6263" y="1485"/>
                      </a:lnTo>
                      <a:lnTo>
                        <a:pt x="6260" y="1491"/>
                      </a:lnTo>
                      <a:lnTo>
                        <a:pt x="6252" y="1494"/>
                      </a:lnTo>
                      <a:lnTo>
                        <a:pt x="6244" y="1495"/>
                      </a:lnTo>
                      <a:lnTo>
                        <a:pt x="6237" y="1495"/>
                      </a:lnTo>
                      <a:lnTo>
                        <a:pt x="6228" y="1496"/>
                      </a:lnTo>
                      <a:lnTo>
                        <a:pt x="6217" y="1499"/>
                      </a:lnTo>
                      <a:lnTo>
                        <a:pt x="6209" y="1500"/>
                      </a:lnTo>
                      <a:lnTo>
                        <a:pt x="6206" y="1495"/>
                      </a:lnTo>
                      <a:close/>
                      <a:moveTo>
                        <a:pt x="6218" y="1509"/>
                      </a:moveTo>
                      <a:lnTo>
                        <a:pt x="6224" y="1510"/>
                      </a:lnTo>
                      <a:lnTo>
                        <a:pt x="6231" y="1512"/>
                      </a:lnTo>
                      <a:lnTo>
                        <a:pt x="6235" y="1516"/>
                      </a:lnTo>
                      <a:lnTo>
                        <a:pt x="6236" y="1518"/>
                      </a:lnTo>
                      <a:lnTo>
                        <a:pt x="6230" y="1527"/>
                      </a:lnTo>
                      <a:lnTo>
                        <a:pt x="6221" y="1531"/>
                      </a:lnTo>
                      <a:lnTo>
                        <a:pt x="6212" y="1536"/>
                      </a:lnTo>
                      <a:lnTo>
                        <a:pt x="6204" y="1542"/>
                      </a:lnTo>
                      <a:lnTo>
                        <a:pt x="6201" y="1548"/>
                      </a:lnTo>
                      <a:lnTo>
                        <a:pt x="6197" y="1556"/>
                      </a:lnTo>
                      <a:lnTo>
                        <a:pt x="6192" y="1562"/>
                      </a:lnTo>
                      <a:lnTo>
                        <a:pt x="6186" y="1569"/>
                      </a:lnTo>
                      <a:lnTo>
                        <a:pt x="6179" y="1573"/>
                      </a:lnTo>
                      <a:lnTo>
                        <a:pt x="6171" y="1575"/>
                      </a:lnTo>
                      <a:lnTo>
                        <a:pt x="6165" y="1575"/>
                      </a:lnTo>
                      <a:lnTo>
                        <a:pt x="6157" y="1574"/>
                      </a:lnTo>
                      <a:lnTo>
                        <a:pt x="6154" y="1573"/>
                      </a:lnTo>
                      <a:lnTo>
                        <a:pt x="6152" y="1569"/>
                      </a:lnTo>
                      <a:lnTo>
                        <a:pt x="6149" y="1564"/>
                      </a:lnTo>
                      <a:lnTo>
                        <a:pt x="6148" y="1560"/>
                      </a:lnTo>
                      <a:lnTo>
                        <a:pt x="6165" y="1548"/>
                      </a:lnTo>
                      <a:lnTo>
                        <a:pt x="6180" y="1538"/>
                      </a:lnTo>
                      <a:lnTo>
                        <a:pt x="6191" y="1527"/>
                      </a:lnTo>
                      <a:lnTo>
                        <a:pt x="6204" y="1518"/>
                      </a:lnTo>
                      <a:lnTo>
                        <a:pt x="6208" y="1516"/>
                      </a:lnTo>
                      <a:lnTo>
                        <a:pt x="6212" y="1512"/>
                      </a:lnTo>
                      <a:lnTo>
                        <a:pt x="6214" y="1510"/>
                      </a:lnTo>
                      <a:lnTo>
                        <a:pt x="6218" y="1509"/>
                      </a:lnTo>
                      <a:close/>
                      <a:moveTo>
                        <a:pt x="6376" y="1583"/>
                      </a:moveTo>
                      <a:lnTo>
                        <a:pt x="6374" y="1584"/>
                      </a:lnTo>
                      <a:lnTo>
                        <a:pt x="6372" y="1588"/>
                      </a:lnTo>
                      <a:lnTo>
                        <a:pt x="6371" y="1593"/>
                      </a:lnTo>
                      <a:lnTo>
                        <a:pt x="6371" y="1597"/>
                      </a:lnTo>
                      <a:lnTo>
                        <a:pt x="6372" y="1602"/>
                      </a:lnTo>
                      <a:lnTo>
                        <a:pt x="6374" y="1609"/>
                      </a:lnTo>
                      <a:lnTo>
                        <a:pt x="6377" y="1614"/>
                      </a:lnTo>
                      <a:lnTo>
                        <a:pt x="6380" y="1615"/>
                      </a:lnTo>
                      <a:lnTo>
                        <a:pt x="6384" y="1617"/>
                      </a:lnTo>
                      <a:lnTo>
                        <a:pt x="6387" y="1614"/>
                      </a:lnTo>
                      <a:lnTo>
                        <a:pt x="6389" y="1610"/>
                      </a:lnTo>
                      <a:lnTo>
                        <a:pt x="6389" y="1606"/>
                      </a:lnTo>
                      <a:lnTo>
                        <a:pt x="6392" y="1600"/>
                      </a:lnTo>
                      <a:lnTo>
                        <a:pt x="6392" y="1596"/>
                      </a:lnTo>
                      <a:lnTo>
                        <a:pt x="6390" y="1591"/>
                      </a:lnTo>
                      <a:lnTo>
                        <a:pt x="6389" y="1588"/>
                      </a:lnTo>
                      <a:lnTo>
                        <a:pt x="6387" y="1584"/>
                      </a:lnTo>
                      <a:lnTo>
                        <a:pt x="6383" y="1582"/>
                      </a:lnTo>
                      <a:lnTo>
                        <a:pt x="6379" y="1582"/>
                      </a:lnTo>
                      <a:lnTo>
                        <a:pt x="6376" y="1583"/>
                      </a:lnTo>
                      <a:close/>
                      <a:moveTo>
                        <a:pt x="6388" y="1637"/>
                      </a:moveTo>
                      <a:lnTo>
                        <a:pt x="6385" y="1637"/>
                      </a:lnTo>
                      <a:lnTo>
                        <a:pt x="6384" y="1640"/>
                      </a:lnTo>
                      <a:lnTo>
                        <a:pt x="6384" y="1643"/>
                      </a:lnTo>
                      <a:lnTo>
                        <a:pt x="6384" y="1647"/>
                      </a:lnTo>
                      <a:lnTo>
                        <a:pt x="6383" y="1654"/>
                      </a:lnTo>
                      <a:lnTo>
                        <a:pt x="6383" y="1662"/>
                      </a:lnTo>
                      <a:lnTo>
                        <a:pt x="6384" y="1669"/>
                      </a:lnTo>
                      <a:lnTo>
                        <a:pt x="6388" y="1674"/>
                      </a:lnTo>
                      <a:lnTo>
                        <a:pt x="6397" y="1675"/>
                      </a:lnTo>
                      <a:lnTo>
                        <a:pt x="6405" y="1672"/>
                      </a:lnTo>
                      <a:lnTo>
                        <a:pt x="6414" y="1670"/>
                      </a:lnTo>
                      <a:lnTo>
                        <a:pt x="6422" y="1669"/>
                      </a:lnTo>
                      <a:lnTo>
                        <a:pt x="6436" y="1672"/>
                      </a:lnTo>
                      <a:lnTo>
                        <a:pt x="6446" y="1674"/>
                      </a:lnTo>
                      <a:lnTo>
                        <a:pt x="6451" y="1669"/>
                      </a:lnTo>
                      <a:lnTo>
                        <a:pt x="6454" y="1662"/>
                      </a:lnTo>
                      <a:lnTo>
                        <a:pt x="6454" y="1654"/>
                      </a:lnTo>
                      <a:lnTo>
                        <a:pt x="6451" y="1647"/>
                      </a:lnTo>
                      <a:lnTo>
                        <a:pt x="6446" y="1641"/>
                      </a:lnTo>
                      <a:lnTo>
                        <a:pt x="6441" y="1640"/>
                      </a:lnTo>
                      <a:lnTo>
                        <a:pt x="6435" y="1639"/>
                      </a:lnTo>
                      <a:lnTo>
                        <a:pt x="6427" y="1637"/>
                      </a:lnTo>
                      <a:lnTo>
                        <a:pt x="6419" y="1635"/>
                      </a:lnTo>
                      <a:lnTo>
                        <a:pt x="6407" y="1628"/>
                      </a:lnTo>
                      <a:lnTo>
                        <a:pt x="6401" y="1628"/>
                      </a:lnTo>
                      <a:lnTo>
                        <a:pt x="6396" y="1631"/>
                      </a:lnTo>
                      <a:lnTo>
                        <a:pt x="6392" y="1634"/>
                      </a:lnTo>
                      <a:lnTo>
                        <a:pt x="6388" y="1637"/>
                      </a:lnTo>
                      <a:close/>
                      <a:moveTo>
                        <a:pt x="6362" y="1622"/>
                      </a:moveTo>
                      <a:lnTo>
                        <a:pt x="6366" y="1623"/>
                      </a:lnTo>
                      <a:lnTo>
                        <a:pt x="6368" y="1625"/>
                      </a:lnTo>
                      <a:lnTo>
                        <a:pt x="6371" y="1628"/>
                      </a:lnTo>
                      <a:lnTo>
                        <a:pt x="6371" y="1631"/>
                      </a:lnTo>
                      <a:lnTo>
                        <a:pt x="6370" y="1648"/>
                      </a:lnTo>
                      <a:lnTo>
                        <a:pt x="6368" y="1665"/>
                      </a:lnTo>
                      <a:lnTo>
                        <a:pt x="6367" y="1679"/>
                      </a:lnTo>
                      <a:lnTo>
                        <a:pt x="6362" y="1691"/>
                      </a:lnTo>
                      <a:lnTo>
                        <a:pt x="6354" y="1704"/>
                      </a:lnTo>
                      <a:lnTo>
                        <a:pt x="6342" y="1713"/>
                      </a:lnTo>
                      <a:lnTo>
                        <a:pt x="6330" y="1719"/>
                      </a:lnTo>
                      <a:lnTo>
                        <a:pt x="6317" y="1723"/>
                      </a:lnTo>
                      <a:lnTo>
                        <a:pt x="6305" y="1726"/>
                      </a:lnTo>
                      <a:lnTo>
                        <a:pt x="6291" y="1724"/>
                      </a:lnTo>
                      <a:lnTo>
                        <a:pt x="6278" y="1722"/>
                      </a:lnTo>
                      <a:lnTo>
                        <a:pt x="6266" y="1719"/>
                      </a:lnTo>
                      <a:lnTo>
                        <a:pt x="6260" y="1717"/>
                      </a:lnTo>
                      <a:lnTo>
                        <a:pt x="6256" y="1713"/>
                      </a:lnTo>
                      <a:lnTo>
                        <a:pt x="6253" y="1707"/>
                      </a:lnTo>
                      <a:lnTo>
                        <a:pt x="6252" y="1700"/>
                      </a:lnTo>
                      <a:lnTo>
                        <a:pt x="6253" y="1689"/>
                      </a:lnTo>
                      <a:lnTo>
                        <a:pt x="6256" y="1678"/>
                      </a:lnTo>
                      <a:lnTo>
                        <a:pt x="6260" y="1666"/>
                      </a:lnTo>
                      <a:lnTo>
                        <a:pt x="6266" y="1654"/>
                      </a:lnTo>
                      <a:lnTo>
                        <a:pt x="6270" y="1647"/>
                      </a:lnTo>
                      <a:lnTo>
                        <a:pt x="6276" y="1639"/>
                      </a:lnTo>
                      <a:lnTo>
                        <a:pt x="6284" y="1630"/>
                      </a:lnTo>
                      <a:lnTo>
                        <a:pt x="6293" y="1622"/>
                      </a:lnTo>
                      <a:lnTo>
                        <a:pt x="6301" y="1619"/>
                      </a:lnTo>
                      <a:lnTo>
                        <a:pt x="6310" y="1615"/>
                      </a:lnTo>
                      <a:lnTo>
                        <a:pt x="6320" y="1614"/>
                      </a:lnTo>
                      <a:lnTo>
                        <a:pt x="6330" y="1613"/>
                      </a:lnTo>
                      <a:lnTo>
                        <a:pt x="6337" y="1614"/>
                      </a:lnTo>
                      <a:lnTo>
                        <a:pt x="6346" y="1615"/>
                      </a:lnTo>
                      <a:lnTo>
                        <a:pt x="6354" y="1619"/>
                      </a:lnTo>
                      <a:lnTo>
                        <a:pt x="6362" y="1622"/>
                      </a:lnTo>
                      <a:close/>
                      <a:moveTo>
                        <a:pt x="6817" y="2143"/>
                      </a:moveTo>
                      <a:lnTo>
                        <a:pt x="6808" y="2144"/>
                      </a:lnTo>
                      <a:lnTo>
                        <a:pt x="6799" y="2140"/>
                      </a:lnTo>
                      <a:lnTo>
                        <a:pt x="6792" y="2134"/>
                      </a:lnTo>
                      <a:lnTo>
                        <a:pt x="6785" y="2130"/>
                      </a:lnTo>
                      <a:lnTo>
                        <a:pt x="6773" y="2120"/>
                      </a:lnTo>
                      <a:lnTo>
                        <a:pt x="6761" y="2110"/>
                      </a:lnTo>
                      <a:lnTo>
                        <a:pt x="6759" y="2112"/>
                      </a:lnTo>
                      <a:lnTo>
                        <a:pt x="6755" y="2114"/>
                      </a:lnTo>
                      <a:lnTo>
                        <a:pt x="6751" y="2117"/>
                      </a:lnTo>
                      <a:lnTo>
                        <a:pt x="6748" y="2116"/>
                      </a:lnTo>
                      <a:lnTo>
                        <a:pt x="6739" y="2108"/>
                      </a:lnTo>
                      <a:lnTo>
                        <a:pt x="6734" y="2101"/>
                      </a:lnTo>
                      <a:lnTo>
                        <a:pt x="6718" y="2095"/>
                      </a:lnTo>
                      <a:lnTo>
                        <a:pt x="6707" y="2087"/>
                      </a:lnTo>
                      <a:lnTo>
                        <a:pt x="6702" y="2078"/>
                      </a:lnTo>
                      <a:lnTo>
                        <a:pt x="6699" y="2068"/>
                      </a:lnTo>
                      <a:lnTo>
                        <a:pt x="6695" y="2057"/>
                      </a:lnTo>
                      <a:lnTo>
                        <a:pt x="6687" y="2051"/>
                      </a:lnTo>
                      <a:lnTo>
                        <a:pt x="6682" y="2053"/>
                      </a:lnTo>
                      <a:lnTo>
                        <a:pt x="6683" y="2062"/>
                      </a:lnTo>
                      <a:lnTo>
                        <a:pt x="6683" y="2073"/>
                      </a:lnTo>
                      <a:lnTo>
                        <a:pt x="6678" y="2078"/>
                      </a:lnTo>
                      <a:lnTo>
                        <a:pt x="6670" y="2074"/>
                      </a:lnTo>
                      <a:lnTo>
                        <a:pt x="6665" y="2066"/>
                      </a:lnTo>
                      <a:lnTo>
                        <a:pt x="6660" y="2057"/>
                      </a:lnTo>
                      <a:lnTo>
                        <a:pt x="6655" y="2051"/>
                      </a:lnTo>
                      <a:lnTo>
                        <a:pt x="6651" y="2048"/>
                      </a:lnTo>
                      <a:lnTo>
                        <a:pt x="6647" y="2050"/>
                      </a:lnTo>
                      <a:lnTo>
                        <a:pt x="6643" y="2050"/>
                      </a:lnTo>
                      <a:lnTo>
                        <a:pt x="6637" y="2051"/>
                      </a:lnTo>
                      <a:lnTo>
                        <a:pt x="6633" y="2050"/>
                      </a:lnTo>
                      <a:lnTo>
                        <a:pt x="6628" y="2047"/>
                      </a:lnTo>
                      <a:lnTo>
                        <a:pt x="6624" y="2047"/>
                      </a:lnTo>
                      <a:lnTo>
                        <a:pt x="6623" y="2051"/>
                      </a:lnTo>
                      <a:lnTo>
                        <a:pt x="6628" y="2061"/>
                      </a:lnTo>
                      <a:lnTo>
                        <a:pt x="6635" y="2072"/>
                      </a:lnTo>
                      <a:lnTo>
                        <a:pt x="6645" y="2082"/>
                      </a:lnTo>
                      <a:lnTo>
                        <a:pt x="6655" y="2092"/>
                      </a:lnTo>
                      <a:lnTo>
                        <a:pt x="6668" y="2099"/>
                      </a:lnTo>
                      <a:lnTo>
                        <a:pt x="6683" y="2107"/>
                      </a:lnTo>
                      <a:lnTo>
                        <a:pt x="6683" y="2116"/>
                      </a:lnTo>
                      <a:lnTo>
                        <a:pt x="6683" y="2125"/>
                      </a:lnTo>
                      <a:lnTo>
                        <a:pt x="6702" y="2134"/>
                      </a:lnTo>
                      <a:lnTo>
                        <a:pt x="6720" y="2143"/>
                      </a:lnTo>
                      <a:lnTo>
                        <a:pt x="6729" y="2158"/>
                      </a:lnTo>
                      <a:lnTo>
                        <a:pt x="6739" y="2171"/>
                      </a:lnTo>
                      <a:lnTo>
                        <a:pt x="6748" y="2173"/>
                      </a:lnTo>
                      <a:lnTo>
                        <a:pt x="6757" y="2175"/>
                      </a:lnTo>
                      <a:lnTo>
                        <a:pt x="6760" y="2179"/>
                      </a:lnTo>
                      <a:lnTo>
                        <a:pt x="6763" y="2184"/>
                      </a:lnTo>
                      <a:lnTo>
                        <a:pt x="6764" y="2189"/>
                      </a:lnTo>
                      <a:lnTo>
                        <a:pt x="6761" y="2193"/>
                      </a:lnTo>
                      <a:lnTo>
                        <a:pt x="6751" y="2193"/>
                      </a:lnTo>
                      <a:lnTo>
                        <a:pt x="6743" y="2193"/>
                      </a:lnTo>
                      <a:lnTo>
                        <a:pt x="6752" y="2208"/>
                      </a:lnTo>
                      <a:lnTo>
                        <a:pt x="6757" y="2217"/>
                      </a:lnTo>
                      <a:lnTo>
                        <a:pt x="6752" y="2222"/>
                      </a:lnTo>
                      <a:lnTo>
                        <a:pt x="6744" y="2222"/>
                      </a:lnTo>
                      <a:lnTo>
                        <a:pt x="6737" y="2221"/>
                      </a:lnTo>
                      <a:lnTo>
                        <a:pt x="6729" y="2217"/>
                      </a:lnTo>
                      <a:lnTo>
                        <a:pt x="6722" y="2215"/>
                      </a:lnTo>
                      <a:lnTo>
                        <a:pt x="6716" y="2212"/>
                      </a:lnTo>
                      <a:lnTo>
                        <a:pt x="6708" y="2208"/>
                      </a:lnTo>
                      <a:lnTo>
                        <a:pt x="6702" y="2202"/>
                      </a:lnTo>
                      <a:lnTo>
                        <a:pt x="6685" y="2193"/>
                      </a:lnTo>
                      <a:lnTo>
                        <a:pt x="6664" y="2184"/>
                      </a:lnTo>
                      <a:lnTo>
                        <a:pt x="6656" y="2183"/>
                      </a:lnTo>
                      <a:lnTo>
                        <a:pt x="6647" y="2183"/>
                      </a:lnTo>
                      <a:lnTo>
                        <a:pt x="6638" y="2184"/>
                      </a:lnTo>
                      <a:lnTo>
                        <a:pt x="6628" y="2184"/>
                      </a:lnTo>
                      <a:lnTo>
                        <a:pt x="6611" y="2180"/>
                      </a:lnTo>
                      <a:lnTo>
                        <a:pt x="6595" y="2175"/>
                      </a:lnTo>
                      <a:lnTo>
                        <a:pt x="6584" y="2164"/>
                      </a:lnTo>
                      <a:lnTo>
                        <a:pt x="6572" y="2148"/>
                      </a:lnTo>
                      <a:lnTo>
                        <a:pt x="6567" y="2136"/>
                      </a:lnTo>
                      <a:lnTo>
                        <a:pt x="6563" y="2130"/>
                      </a:lnTo>
                      <a:lnTo>
                        <a:pt x="6551" y="2134"/>
                      </a:lnTo>
                      <a:lnTo>
                        <a:pt x="6543" y="2139"/>
                      </a:lnTo>
                      <a:lnTo>
                        <a:pt x="6538" y="2138"/>
                      </a:lnTo>
                      <a:lnTo>
                        <a:pt x="6532" y="2135"/>
                      </a:lnTo>
                      <a:lnTo>
                        <a:pt x="6527" y="2132"/>
                      </a:lnTo>
                      <a:lnTo>
                        <a:pt x="6521" y="2130"/>
                      </a:lnTo>
                      <a:lnTo>
                        <a:pt x="6511" y="2125"/>
                      </a:lnTo>
                      <a:lnTo>
                        <a:pt x="6502" y="2120"/>
                      </a:lnTo>
                      <a:lnTo>
                        <a:pt x="6502" y="2113"/>
                      </a:lnTo>
                      <a:lnTo>
                        <a:pt x="6502" y="2107"/>
                      </a:lnTo>
                      <a:lnTo>
                        <a:pt x="6495" y="2108"/>
                      </a:lnTo>
                      <a:lnTo>
                        <a:pt x="6489" y="2110"/>
                      </a:lnTo>
                      <a:lnTo>
                        <a:pt x="6477" y="2101"/>
                      </a:lnTo>
                      <a:lnTo>
                        <a:pt x="6470" y="2092"/>
                      </a:lnTo>
                      <a:lnTo>
                        <a:pt x="6464" y="2088"/>
                      </a:lnTo>
                      <a:lnTo>
                        <a:pt x="6458" y="2086"/>
                      </a:lnTo>
                      <a:lnTo>
                        <a:pt x="6454" y="2082"/>
                      </a:lnTo>
                      <a:lnTo>
                        <a:pt x="6457" y="2078"/>
                      </a:lnTo>
                      <a:lnTo>
                        <a:pt x="6463" y="2074"/>
                      </a:lnTo>
                      <a:lnTo>
                        <a:pt x="6472" y="2074"/>
                      </a:lnTo>
                      <a:lnTo>
                        <a:pt x="6483" y="2075"/>
                      </a:lnTo>
                      <a:lnTo>
                        <a:pt x="6493" y="2074"/>
                      </a:lnTo>
                      <a:lnTo>
                        <a:pt x="6495" y="2072"/>
                      </a:lnTo>
                      <a:lnTo>
                        <a:pt x="6497" y="2069"/>
                      </a:lnTo>
                      <a:lnTo>
                        <a:pt x="6495" y="2064"/>
                      </a:lnTo>
                      <a:lnTo>
                        <a:pt x="6493" y="2060"/>
                      </a:lnTo>
                      <a:lnTo>
                        <a:pt x="6489" y="2057"/>
                      </a:lnTo>
                      <a:lnTo>
                        <a:pt x="6484" y="2056"/>
                      </a:lnTo>
                      <a:lnTo>
                        <a:pt x="6479" y="2055"/>
                      </a:lnTo>
                      <a:lnTo>
                        <a:pt x="6475" y="2055"/>
                      </a:lnTo>
                      <a:lnTo>
                        <a:pt x="6466" y="2047"/>
                      </a:lnTo>
                      <a:lnTo>
                        <a:pt x="6460" y="2042"/>
                      </a:lnTo>
                      <a:lnTo>
                        <a:pt x="6455" y="2044"/>
                      </a:lnTo>
                      <a:lnTo>
                        <a:pt x="6451" y="2051"/>
                      </a:lnTo>
                      <a:lnTo>
                        <a:pt x="6446" y="2042"/>
                      </a:lnTo>
                      <a:lnTo>
                        <a:pt x="6442" y="2033"/>
                      </a:lnTo>
                      <a:lnTo>
                        <a:pt x="6433" y="2033"/>
                      </a:lnTo>
                      <a:lnTo>
                        <a:pt x="6424" y="2033"/>
                      </a:lnTo>
                      <a:lnTo>
                        <a:pt x="6422" y="2028"/>
                      </a:lnTo>
                      <a:lnTo>
                        <a:pt x="6422" y="2024"/>
                      </a:lnTo>
                      <a:lnTo>
                        <a:pt x="6423" y="2018"/>
                      </a:lnTo>
                      <a:lnTo>
                        <a:pt x="6424" y="2013"/>
                      </a:lnTo>
                      <a:lnTo>
                        <a:pt x="6419" y="2008"/>
                      </a:lnTo>
                      <a:lnTo>
                        <a:pt x="6411" y="2005"/>
                      </a:lnTo>
                      <a:lnTo>
                        <a:pt x="6405" y="2003"/>
                      </a:lnTo>
                      <a:lnTo>
                        <a:pt x="6401" y="2000"/>
                      </a:lnTo>
                      <a:lnTo>
                        <a:pt x="6402" y="1983"/>
                      </a:lnTo>
                      <a:lnTo>
                        <a:pt x="6405" y="1968"/>
                      </a:lnTo>
                      <a:lnTo>
                        <a:pt x="6396" y="1968"/>
                      </a:lnTo>
                      <a:lnTo>
                        <a:pt x="6390" y="1974"/>
                      </a:lnTo>
                      <a:lnTo>
                        <a:pt x="6387" y="1981"/>
                      </a:lnTo>
                      <a:lnTo>
                        <a:pt x="6384" y="1989"/>
                      </a:lnTo>
                      <a:lnTo>
                        <a:pt x="6381" y="1995"/>
                      </a:lnTo>
                      <a:lnTo>
                        <a:pt x="6380" y="1996"/>
                      </a:lnTo>
                      <a:lnTo>
                        <a:pt x="6380" y="1994"/>
                      </a:lnTo>
                      <a:lnTo>
                        <a:pt x="6381" y="1990"/>
                      </a:lnTo>
                      <a:lnTo>
                        <a:pt x="6381" y="1986"/>
                      </a:lnTo>
                      <a:lnTo>
                        <a:pt x="6383" y="1981"/>
                      </a:lnTo>
                      <a:lnTo>
                        <a:pt x="6385" y="1974"/>
                      </a:lnTo>
                      <a:lnTo>
                        <a:pt x="6388" y="1968"/>
                      </a:lnTo>
                      <a:lnTo>
                        <a:pt x="6387" y="1963"/>
                      </a:lnTo>
                      <a:lnTo>
                        <a:pt x="6375" y="1973"/>
                      </a:lnTo>
                      <a:lnTo>
                        <a:pt x="6363" y="1986"/>
                      </a:lnTo>
                      <a:lnTo>
                        <a:pt x="6362" y="1985"/>
                      </a:lnTo>
                      <a:lnTo>
                        <a:pt x="6362" y="1981"/>
                      </a:lnTo>
                      <a:lnTo>
                        <a:pt x="6363" y="1977"/>
                      </a:lnTo>
                      <a:lnTo>
                        <a:pt x="6363" y="1972"/>
                      </a:lnTo>
                      <a:lnTo>
                        <a:pt x="6365" y="1965"/>
                      </a:lnTo>
                      <a:lnTo>
                        <a:pt x="6365" y="1959"/>
                      </a:lnTo>
                      <a:lnTo>
                        <a:pt x="6366" y="1954"/>
                      </a:lnTo>
                      <a:lnTo>
                        <a:pt x="6363" y="1950"/>
                      </a:lnTo>
                      <a:lnTo>
                        <a:pt x="6358" y="1956"/>
                      </a:lnTo>
                      <a:lnTo>
                        <a:pt x="6354" y="1963"/>
                      </a:lnTo>
                      <a:lnTo>
                        <a:pt x="6352" y="1954"/>
                      </a:lnTo>
                      <a:lnTo>
                        <a:pt x="6349" y="1945"/>
                      </a:lnTo>
                      <a:lnTo>
                        <a:pt x="6342" y="1941"/>
                      </a:lnTo>
                      <a:lnTo>
                        <a:pt x="6337" y="1938"/>
                      </a:lnTo>
                      <a:lnTo>
                        <a:pt x="6332" y="1936"/>
                      </a:lnTo>
                      <a:lnTo>
                        <a:pt x="6326" y="1936"/>
                      </a:lnTo>
                      <a:lnTo>
                        <a:pt x="6323" y="1941"/>
                      </a:lnTo>
                      <a:lnTo>
                        <a:pt x="6323" y="1947"/>
                      </a:lnTo>
                      <a:lnTo>
                        <a:pt x="6323" y="1954"/>
                      </a:lnTo>
                      <a:lnTo>
                        <a:pt x="6326" y="1959"/>
                      </a:lnTo>
                      <a:lnTo>
                        <a:pt x="6332" y="1960"/>
                      </a:lnTo>
                      <a:lnTo>
                        <a:pt x="6340" y="1961"/>
                      </a:lnTo>
                      <a:lnTo>
                        <a:pt x="6346" y="1963"/>
                      </a:lnTo>
                      <a:lnTo>
                        <a:pt x="6349" y="1968"/>
                      </a:lnTo>
                      <a:lnTo>
                        <a:pt x="6348" y="1974"/>
                      </a:lnTo>
                      <a:lnTo>
                        <a:pt x="6344" y="1981"/>
                      </a:lnTo>
                      <a:lnTo>
                        <a:pt x="6337" y="1985"/>
                      </a:lnTo>
                      <a:lnTo>
                        <a:pt x="6331" y="1986"/>
                      </a:lnTo>
                      <a:lnTo>
                        <a:pt x="6319" y="1981"/>
                      </a:lnTo>
                      <a:lnTo>
                        <a:pt x="6307" y="1977"/>
                      </a:lnTo>
                      <a:lnTo>
                        <a:pt x="6301" y="1973"/>
                      </a:lnTo>
                      <a:lnTo>
                        <a:pt x="6293" y="1969"/>
                      </a:lnTo>
                      <a:lnTo>
                        <a:pt x="6287" y="1967"/>
                      </a:lnTo>
                      <a:lnTo>
                        <a:pt x="6280" y="1968"/>
                      </a:lnTo>
                      <a:lnTo>
                        <a:pt x="6280" y="1977"/>
                      </a:lnTo>
                      <a:lnTo>
                        <a:pt x="6280" y="1986"/>
                      </a:lnTo>
                      <a:lnTo>
                        <a:pt x="6263" y="1989"/>
                      </a:lnTo>
                      <a:lnTo>
                        <a:pt x="6248" y="1990"/>
                      </a:lnTo>
                      <a:lnTo>
                        <a:pt x="6245" y="1996"/>
                      </a:lnTo>
                      <a:lnTo>
                        <a:pt x="6243" y="2004"/>
                      </a:lnTo>
                      <a:lnTo>
                        <a:pt x="6235" y="2007"/>
                      </a:lnTo>
                      <a:lnTo>
                        <a:pt x="6223" y="2007"/>
                      </a:lnTo>
                      <a:lnTo>
                        <a:pt x="6212" y="2005"/>
                      </a:lnTo>
                      <a:lnTo>
                        <a:pt x="6201" y="2004"/>
                      </a:lnTo>
                      <a:lnTo>
                        <a:pt x="6189" y="1995"/>
                      </a:lnTo>
                      <a:lnTo>
                        <a:pt x="6178" y="1986"/>
                      </a:lnTo>
                      <a:lnTo>
                        <a:pt x="6174" y="1986"/>
                      </a:lnTo>
                      <a:lnTo>
                        <a:pt x="6169" y="1987"/>
                      </a:lnTo>
                      <a:lnTo>
                        <a:pt x="6164" y="1987"/>
                      </a:lnTo>
                      <a:lnTo>
                        <a:pt x="6160" y="1986"/>
                      </a:lnTo>
                      <a:lnTo>
                        <a:pt x="6156" y="1978"/>
                      </a:lnTo>
                      <a:lnTo>
                        <a:pt x="6153" y="1969"/>
                      </a:lnTo>
                      <a:lnTo>
                        <a:pt x="6151" y="1960"/>
                      </a:lnTo>
                      <a:lnTo>
                        <a:pt x="6151" y="1950"/>
                      </a:lnTo>
                      <a:lnTo>
                        <a:pt x="6151" y="1942"/>
                      </a:lnTo>
                      <a:lnTo>
                        <a:pt x="6153" y="1936"/>
                      </a:lnTo>
                      <a:lnTo>
                        <a:pt x="6158" y="1930"/>
                      </a:lnTo>
                      <a:lnTo>
                        <a:pt x="6164" y="1926"/>
                      </a:lnTo>
                      <a:lnTo>
                        <a:pt x="6174" y="1923"/>
                      </a:lnTo>
                      <a:lnTo>
                        <a:pt x="6184" y="1923"/>
                      </a:lnTo>
                      <a:lnTo>
                        <a:pt x="6193" y="1923"/>
                      </a:lnTo>
                      <a:lnTo>
                        <a:pt x="6201" y="1921"/>
                      </a:lnTo>
                      <a:lnTo>
                        <a:pt x="6204" y="1913"/>
                      </a:lnTo>
                      <a:lnTo>
                        <a:pt x="6206" y="1903"/>
                      </a:lnTo>
                      <a:lnTo>
                        <a:pt x="6206" y="1902"/>
                      </a:lnTo>
                      <a:lnTo>
                        <a:pt x="6206" y="1898"/>
                      </a:lnTo>
                      <a:lnTo>
                        <a:pt x="6208" y="1895"/>
                      </a:lnTo>
                      <a:lnTo>
                        <a:pt x="6210" y="1894"/>
                      </a:lnTo>
                      <a:lnTo>
                        <a:pt x="6228" y="1894"/>
                      </a:lnTo>
                      <a:lnTo>
                        <a:pt x="6248" y="1894"/>
                      </a:lnTo>
                      <a:lnTo>
                        <a:pt x="6258" y="1897"/>
                      </a:lnTo>
                      <a:lnTo>
                        <a:pt x="6266" y="1898"/>
                      </a:lnTo>
                      <a:lnTo>
                        <a:pt x="6272" y="1898"/>
                      </a:lnTo>
                      <a:lnTo>
                        <a:pt x="6280" y="1897"/>
                      </a:lnTo>
                      <a:lnTo>
                        <a:pt x="6287" y="1897"/>
                      </a:lnTo>
                      <a:lnTo>
                        <a:pt x="6293" y="1898"/>
                      </a:lnTo>
                      <a:lnTo>
                        <a:pt x="6307" y="1901"/>
                      </a:lnTo>
                      <a:lnTo>
                        <a:pt x="6322" y="1903"/>
                      </a:lnTo>
                      <a:lnTo>
                        <a:pt x="6331" y="1901"/>
                      </a:lnTo>
                      <a:lnTo>
                        <a:pt x="6340" y="1898"/>
                      </a:lnTo>
                      <a:lnTo>
                        <a:pt x="6344" y="1899"/>
                      </a:lnTo>
                      <a:lnTo>
                        <a:pt x="6349" y="1901"/>
                      </a:lnTo>
                      <a:lnTo>
                        <a:pt x="6354" y="1901"/>
                      </a:lnTo>
                      <a:lnTo>
                        <a:pt x="6358" y="1898"/>
                      </a:lnTo>
                      <a:lnTo>
                        <a:pt x="6371" y="1889"/>
                      </a:lnTo>
                      <a:lnTo>
                        <a:pt x="6387" y="1880"/>
                      </a:lnTo>
                      <a:lnTo>
                        <a:pt x="6392" y="1881"/>
                      </a:lnTo>
                      <a:lnTo>
                        <a:pt x="6398" y="1884"/>
                      </a:lnTo>
                      <a:lnTo>
                        <a:pt x="6405" y="1886"/>
                      </a:lnTo>
                      <a:lnTo>
                        <a:pt x="6410" y="1885"/>
                      </a:lnTo>
                      <a:lnTo>
                        <a:pt x="6411" y="1877"/>
                      </a:lnTo>
                      <a:lnTo>
                        <a:pt x="6410" y="1868"/>
                      </a:lnTo>
                      <a:lnTo>
                        <a:pt x="6406" y="1860"/>
                      </a:lnTo>
                      <a:lnTo>
                        <a:pt x="6401" y="1853"/>
                      </a:lnTo>
                      <a:lnTo>
                        <a:pt x="6394" y="1849"/>
                      </a:lnTo>
                      <a:lnTo>
                        <a:pt x="6387" y="1845"/>
                      </a:lnTo>
                      <a:lnTo>
                        <a:pt x="6380" y="1840"/>
                      </a:lnTo>
                      <a:lnTo>
                        <a:pt x="6377" y="1833"/>
                      </a:lnTo>
                      <a:lnTo>
                        <a:pt x="6380" y="1825"/>
                      </a:lnTo>
                      <a:lnTo>
                        <a:pt x="6385" y="1818"/>
                      </a:lnTo>
                      <a:lnTo>
                        <a:pt x="6393" y="1809"/>
                      </a:lnTo>
                      <a:lnTo>
                        <a:pt x="6401" y="1801"/>
                      </a:lnTo>
                      <a:lnTo>
                        <a:pt x="6415" y="1792"/>
                      </a:lnTo>
                      <a:lnTo>
                        <a:pt x="6429" y="1783"/>
                      </a:lnTo>
                      <a:lnTo>
                        <a:pt x="6444" y="1774"/>
                      </a:lnTo>
                      <a:lnTo>
                        <a:pt x="6457" y="1764"/>
                      </a:lnTo>
                      <a:lnTo>
                        <a:pt x="6467" y="1749"/>
                      </a:lnTo>
                      <a:lnTo>
                        <a:pt x="6479" y="1732"/>
                      </a:lnTo>
                      <a:lnTo>
                        <a:pt x="6485" y="1726"/>
                      </a:lnTo>
                      <a:lnTo>
                        <a:pt x="6494" y="1720"/>
                      </a:lnTo>
                      <a:lnTo>
                        <a:pt x="6503" y="1713"/>
                      </a:lnTo>
                      <a:lnTo>
                        <a:pt x="6507" y="1705"/>
                      </a:lnTo>
                      <a:lnTo>
                        <a:pt x="6507" y="1694"/>
                      </a:lnTo>
                      <a:lnTo>
                        <a:pt x="6501" y="1685"/>
                      </a:lnTo>
                      <a:lnTo>
                        <a:pt x="6494" y="1678"/>
                      </a:lnTo>
                      <a:lnTo>
                        <a:pt x="6489" y="1667"/>
                      </a:lnTo>
                      <a:lnTo>
                        <a:pt x="6486" y="1661"/>
                      </a:lnTo>
                      <a:lnTo>
                        <a:pt x="6485" y="1653"/>
                      </a:lnTo>
                      <a:lnTo>
                        <a:pt x="6486" y="1647"/>
                      </a:lnTo>
                      <a:lnTo>
                        <a:pt x="6489" y="1640"/>
                      </a:lnTo>
                      <a:lnTo>
                        <a:pt x="6490" y="1632"/>
                      </a:lnTo>
                      <a:lnTo>
                        <a:pt x="6493" y="1626"/>
                      </a:lnTo>
                      <a:lnTo>
                        <a:pt x="6479" y="1621"/>
                      </a:lnTo>
                      <a:lnTo>
                        <a:pt x="6466" y="1617"/>
                      </a:lnTo>
                      <a:lnTo>
                        <a:pt x="6460" y="1615"/>
                      </a:lnTo>
                      <a:lnTo>
                        <a:pt x="6455" y="1614"/>
                      </a:lnTo>
                      <a:lnTo>
                        <a:pt x="6451" y="1612"/>
                      </a:lnTo>
                      <a:lnTo>
                        <a:pt x="6446" y="1608"/>
                      </a:lnTo>
                      <a:lnTo>
                        <a:pt x="6445" y="1604"/>
                      </a:lnTo>
                      <a:lnTo>
                        <a:pt x="6445" y="1599"/>
                      </a:lnTo>
                      <a:lnTo>
                        <a:pt x="6446" y="1593"/>
                      </a:lnTo>
                      <a:lnTo>
                        <a:pt x="6446" y="1588"/>
                      </a:lnTo>
                      <a:lnTo>
                        <a:pt x="6444" y="1582"/>
                      </a:lnTo>
                      <a:lnTo>
                        <a:pt x="6441" y="1577"/>
                      </a:lnTo>
                      <a:lnTo>
                        <a:pt x="6438" y="1571"/>
                      </a:lnTo>
                      <a:lnTo>
                        <a:pt x="6433" y="1570"/>
                      </a:lnTo>
                      <a:lnTo>
                        <a:pt x="6433" y="1579"/>
                      </a:lnTo>
                      <a:lnTo>
                        <a:pt x="6433" y="1593"/>
                      </a:lnTo>
                      <a:lnTo>
                        <a:pt x="6428" y="1596"/>
                      </a:lnTo>
                      <a:lnTo>
                        <a:pt x="6423" y="1597"/>
                      </a:lnTo>
                      <a:lnTo>
                        <a:pt x="6419" y="1596"/>
                      </a:lnTo>
                      <a:lnTo>
                        <a:pt x="6414" y="1593"/>
                      </a:lnTo>
                      <a:lnTo>
                        <a:pt x="6410" y="1588"/>
                      </a:lnTo>
                      <a:lnTo>
                        <a:pt x="6407" y="1582"/>
                      </a:lnTo>
                      <a:lnTo>
                        <a:pt x="6407" y="1574"/>
                      </a:lnTo>
                      <a:lnTo>
                        <a:pt x="6405" y="1566"/>
                      </a:lnTo>
                      <a:lnTo>
                        <a:pt x="6396" y="1570"/>
                      </a:lnTo>
                      <a:lnTo>
                        <a:pt x="6393" y="1565"/>
                      </a:lnTo>
                      <a:lnTo>
                        <a:pt x="6392" y="1558"/>
                      </a:lnTo>
                      <a:lnTo>
                        <a:pt x="6393" y="1553"/>
                      </a:lnTo>
                      <a:lnTo>
                        <a:pt x="6396" y="1548"/>
                      </a:lnTo>
                      <a:lnTo>
                        <a:pt x="6398" y="1543"/>
                      </a:lnTo>
                      <a:lnTo>
                        <a:pt x="6401" y="1539"/>
                      </a:lnTo>
                      <a:lnTo>
                        <a:pt x="6403" y="1535"/>
                      </a:lnTo>
                      <a:lnTo>
                        <a:pt x="6401" y="1534"/>
                      </a:lnTo>
                      <a:lnTo>
                        <a:pt x="6389" y="1543"/>
                      </a:lnTo>
                      <a:lnTo>
                        <a:pt x="6377" y="1552"/>
                      </a:lnTo>
                      <a:lnTo>
                        <a:pt x="6375" y="1545"/>
                      </a:lnTo>
                      <a:lnTo>
                        <a:pt x="6372" y="1543"/>
                      </a:lnTo>
                      <a:lnTo>
                        <a:pt x="6371" y="1548"/>
                      </a:lnTo>
                      <a:lnTo>
                        <a:pt x="6372" y="1555"/>
                      </a:lnTo>
                      <a:lnTo>
                        <a:pt x="6372" y="1561"/>
                      </a:lnTo>
                      <a:lnTo>
                        <a:pt x="6368" y="1566"/>
                      </a:lnTo>
                      <a:lnTo>
                        <a:pt x="6353" y="1575"/>
                      </a:lnTo>
                      <a:lnTo>
                        <a:pt x="6337" y="1583"/>
                      </a:lnTo>
                      <a:lnTo>
                        <a:pt x="6320" y="1587"/>
                      </a:lnTo>
                      <a:lnTo>
                        <a:pt x="6304" y="1588"/>
                      </a:lnTo>
                      <a:lnTo>
                        <a:pt x="6298" y="1586"/>
                      </a:lnTo>
                      <a:lnTo>
                        <a:pt x="6298" y="1579"/>
                      </a:lnTo>
                      <a:lnTo>
                        <a:pt x="6300" y="1571"/>
                      </a:lnTo>
                      <a:lnTo>
                        <a:pt x="6304" y="1566"/>
                      </a:lnTo>
                      <a:lnTo>
                        <a:pt x="6307" y="1560"/>
                      </a:lnTo>
                      <a:lnTo>
                        <a:pt x="6313" y="1553"/>
                      </a:lnTo>
                      <a:lnTo>
                        <a:pt x="6319" y="1547"/>
                      </a:lnTo>
                      <a:lnTo>
                        <a:pt x="6326" y="1543"/>
                      </a:lnTo>
                      <a:lnTo>
                        <a:pt x="6345" y="1536"/>
                      </a:lnTo>
                      <a:lnTo>
                        <a:pt x="6363" y="1529"/>
                      </a:lnTo>
                      <a:lnTo>
                        <a:pt x="6366" y="1525"/>
                      </a:lnTo>
                      <a:lnTo>
                        <a:pt x="6363" y="1520"/>
                      </a:lnTo>
                      <a:lnTo>
                        <a:pt x="6358" y="1514"/>
                      </a:lnTo>
                      <a:lnTo>
                        <a:pt x="6354" y="1510"/>
                      </a:lnTo>
                      <a:lnTo>
                        <a:pt x="6349" y="1508"/>
                      </a:lnTo>
                      <a:lnTo>
                        <a:pt x="6342" y="1508"/>
                      </a:lnTo>
                      <a:lnTo>
                        <a:pt x="6336" y="1505"/>
                      </a:lnTo>
                      <a:lnTo>
                        <a:pt x="6331" y="1501"/>
                      </a:lnTo>
                      <a:lnTo>
                        <a:pt x="6330" y="1496"/>
                      </a:lnTo>
                      <a:lnTo>
                        <a:pt x="6332" y="1488"/>
                      </a:lnTo>
                      <a:lnTo>
                        <a:pt x="6333" y="1481"/>
                      </a:lnTo>
                      <a:lnTo>
                        <a:pt x="6331" y="1478"/>
                      </a:lnTo>
                      <a:lnTo>
                        <a:pt x="6322" y="1477"/>
                      </a:lnTo>
                      <a:lnTo>
                        <a:pt x="6313" y="1481"/>
                      </a:lnTo>
                      <a:lnTo>
                        <a:pt x="6302" y="1487"/>
                      </a:lnTo>
                      <a:lnTo>
                        <a:pt x="6293" y="1487"/>
                      </a:lnTo>
                      <a:lnTo>
                        <a:pt x="6292" y="1479"/>
                      </a:lnTo>
                      <a:lnTo>
                        <a:pt x="6297" y="1472"/>
                      </a:lnTo>
                      <a:lnTo>
                        <a:pt x="6302" y="1463"/>
                      </a:lnTo>
                      <a:lnTo>
                        <a:pt x="6304" y="1455"/>
                      </a:lnTo>
                      <a:lnTo>
                        <a:pt x="6301" y="1452"/>
                      </a:lnTo>
                      <a:lnTo>
                        <a:pt x="6295" y="1455"/>
                      </a:lnTo>
                      <a:lnTo>
                        <a:pt x="6287" y="1460"/>
                      </a:lnTo>
                      <a:lnTo>
                        <a:pt x="6280" y="1464"/>
                      </a:lnTo>
                      <a:lnTo>
                        <a:pt x="6276" y="1470"/>
                      </a:lnTo>
                      <a:lnTo>
                        <a:pt x="6274" y="1477"/>
                      </a:lnTo>
                      <a:lnTo>
                        <a:pt x="6271" y="1481"/>
                      </a:lnTo>
                      <a:lnTo>
                        <a:pt x="6271" y="1478"/>
                      </a:lnTo>
                      <a:lnTo>
                        <a:pt x="6270" y="1464"/>
                      </a:lnTo>
                      <a:lnTo>
                        <a:pt x="6272" y="1448"/>
                      </a:lnTo>
                      <a:lnTo>
                        <a:pt x="6275" y="1433"/>
                      </a:lnTo>
                      <a:lnTo>
                        <a:pt x="6275" y="1418"/>
                      </a:lnTo>
                      <a:lnTo>
                        <a:pt x="6271" y="1416"/>
                      </a:lnTo>
                      <a:lnTo>
                        <a:pt x="6265" y="1421"/>
                      </a:lnTo>
                      <a:lnTo>
                        <a:pt x="6260" y="1429"/>
                      </a:lnTo>
                      <a:lnTo>
                        <a:pt x="6252" y="1431"/>
                      </a:lnTo>
                      <a:lnTo>
                        <a:pt x="6243" y="1425"/>
                      </a:lnTo>
                      <a:lnTo>
                        <a:pt x="6234" y="1413"/>
                      </a:lnTo>
                      <a:lnTo>
                        <a:pt x="6224" y="1409"/>
                      </a:lnTo>
                      <a:lnTo>
                        <a:pt x="6215" y="1404"/>
                      </a:lnTo>
                      <a:lnTo>
                        <a:pt x="6218" y="1395"/>
                      </a:lnTo>
                      <a:lnTo>
                        <a:pt x="6222" y="1385"/>
                      </a:lnTo>
                      <a:lnTo>
                        <a:pt x="6224" y="1377"/>
                      </a:lnTo>
                      <a:lnTo>
                        <a:pt x="6219" y="1377"/>
                      </a:lnTo>
                      <a:lnTo>
                        <a:pt x="6210" y="1389"/>
                      </a:lnTo>
                      <a:lnTo>
                        <a:pt x="6201" y="1404"/>
                      </a:lnTo>
                      <a:lnTo>
                        <a:pt x="6195" y="1396"/>
                      </a:lnTo>
                      <a:lnTo>
                        <a:pt x="6187" y="1386"/>
                      </a:lnTo>
                      <a:lnTo>
                        <a:pt x="6182" y="1389"/>
                      </a:lnTo>
                      <a:lnTo>
                        <a:pt x="6178" y="1395"/>
                      </a:lnTo>
                      <a:lnTo>
                        <a:pt x="6177" y="1403"/>
                      </a:lnTo>
                      <a:lnTo>
                        <a:pt x="6178" y="1409"/>
                      </a:lnTo>
                      <a:lnTo>
                        <a:pt x="6187" y="1416"/>
                      </a:lnTo>
                      <a:lnTo>
                        <a:pt x="6199" y="1418"/>
                      </a:lnTo>
                      <a:lnTo>
                        <a:pt x="6210" y="1421"/>
                      </a:lnTo>
                      <a:lnTo>
                        <a:pt x="6219" y="1428"/>
                      </a:lnTo>
                      <a:lnTo>
                        <a:pt x="6224" y="1435"/>
                      </a:lnTo>
                      <a:lnTo>
                        <a:pt x="6224" y="1446"/>
                      </a:lnTo>
                      <a:lnTo>
                        <a:pt x="6221" y="1453"/>
                      </a:lnTo>
                      <a:lnTo>
                        <a:pt x="6215" y="1460"/>
                      </a:lnTo>
                      <a:lnTo>
                        <a:pt x="6202" y="1465"/>
                      </a:lnTo>
                      <a:lnTo>
                        <a:pt x="6188" y="1468"/>
                      </a:lnTo>
                      <a:lnTo>
                        <a:pt x="6174" y="1466"/>
                      </a:lnTo>
                      <a:lnTo>
                        <a:pt x="6160" y="1464"/>
                      </a:lnTo>
                      <a:lnTo>
                        <a:pt x="6157" y="1461"/>
                      </a:lnTo>
                      <a:lnTo>
                        <a:pt x="6154" y="1455"/>
                      </a:lnTo>
                      <a:lnTo>
                        <a:pt x="6151" y="1448"/>
                      </a:lnTo>
                      <a:lnTo>
                        <a:pt x="6145" y="1446"/>
                      </a:lnTo>
                      <a:lnTo>
                        <a:pt x="6129" y="1441"/>
                      </a:lnTo>
                      <a:lnTo>
                        <a:pt x="6110" y="1438"/>
                      </a:lnTo>
                      <a:lnTo>
                        <a:pt x="6091" y="1437"/>
                      </a:lnTo>
                      <a:lnTo>
                        <a:pt x="6072" y="1437"/>
                      </a:lnTo>
                      <a:lnTo>
                        <a:pt x="6072" y="1438"/>
                      </a:lnTo>
                      <a:lnTo>
                        <a:pt x="6075" y="1442"/>
                      </a:lnTo>
                      <a:lnTo>
                        <a:pt x="6081" y="1444"/>
                      </a:lnTo>
                      <a:lnTo>
                        <a:pt x="6086" y="1446"/>
                      </a:lnTo>
                      <a:lnTo>
                        <a:pt x="6101" y="1455"/>
                      </a:lnTo>
                      <a:lnTo>
                        <a:pt x="6118" y="1464"/>
                      </a:lnTo>
                      <a:lnTo>
                        <a:pt x="6118" y="1468"/>
                      </a:lnTo>
                      <a:lnTo>
                        <a:pt x="6113" y="1470"/>
                      </a:lnTo>
                      <a:lnTo>
                        <a:pt x="6107" y="1473"/>
                      </a:lnTo>
                      <a:lnTo>
                        <a:pt x="6099" y="1474"/>
                      </a:lnTo>
                      <a:lnTo>
                        <a:pt x="6081" y="1463"/>
                      </a:lnTo>
                      <a:lnTo>
                        <a:pt x="6062" y="1451"/>
                      </a:lnTo>
                      <a:lnTo>
                        <a:pt x="6048" y="1435"/>
                      </a:lnTo>
                      <a:lnTo>
                        <a:pt x="6034" y="1422"/>
                      </a:lnTo>
                      <a:lnTo>
                        <a:pt x="6027" y="1420"/>
                      </a:lnTo>
                      <a:lnTo>
                        <a:pt x="6021" y="1418"/>
                      </a:lnTo>
                      <a:lnTo>
                        <a:pt x="6013" y="1418"/>
                      </a:lnTo>
                      <a:lnTo>
                        <a:pt x="6007" y="1418"/>
                      </a:lnTo>
                      <a:lnTo>
                        <a:pt x="6011" y="1421"/>
                      </a:lnTo>
                      <a:lnTo>
                        <a:pt x="6021" y="1428"/>
                      </a:lnTo>
                      <a:lnTo>
                        <a:pt x="6029" y="1434"/>
                      </a:lnTo>
                      <a:lnTo>
                        <a:pt x="6038" y="1439"/>
                      </a:lnTo>
                      <a:lnTo>
                        <a:pt x="6047" y="1446"/>
                      </a:lnTo>
                      <a:lnTo>
                        <a:pt x="6053" y="1455"/>
                      </a:lnTo>
                      <a:lnTo>
                        <a:pt x="6051" y="1457"/>
                      </a:lnTo>
                      <a:lnTo>
                        <a:pt x="6046" y="1459"/>
                      </a:lnTo>
                      <a:lnTo>
                        <a:pt x="6039" y="1460"/>
                      </a:lnTo>
                      <a:lnTo>
                        <a:pt x="6034" y="1460"/>
                      </a:lnTo>
                      <a:lnTo>
                        <a:pt x="6017" y="1459"/>
                      </a:lnTo>
                      <a:lnTo>
                        <a:pt x="6003" y="1455"/>
                      </a:lnTo>
                      <a:lnTo>
                        <a:pt x="5989" y="1452"/>
                      </a:lnTo>
                      <a:lnTo>
                        <a:pt x="5974" y="1451"/>
                      </a:lnTo>
                      <a:lnTo>
                        <a:pt x="5960" y="1451"/>
                      </a:lnTo>
                      <a:lnTo>
                        <a:pt x="5947" y="1452"/>
                      </a:lnTo>
                      <a:lnTo>
                        <a:pt x="5934" y="1452"/>
                      </a:lnTo>
                      <a:lnTo>
                        <a:pt x="5924" y="1451"/>
                      </a:lnTo>
                      <a:lnTo>
                        <a:pt x="5921" y="1437"/>
                      </a:lnTo>
                      <a:lnTo>
                        <a:pt x="5919" y="1422"/>
                      </a:lnTo>
                      <a:lnTo>
                        <a:pt x="5913" y="1426"/>
                      </a:lnTo>
                      <a:lnTo>
                        <a:pt x="5912" y="1433"/>
                      </a:lnTo>
                      <a:lnTo>
                        <a:pt x="5911" y="1441"/>
                      </a:lnTo>
                      <a:lnTo>
                        <a:pt x="5909" y="1446"/>
                      </a:lnTo>
                      <a:lnTo>
                        <a:pt x="5899" y="1447"/>
                      </a:lnTo>
                      <a:lnTo>
                        <a:pt x="5889" y="1443"/>
                      </a:lnTo>
                      <a:lnTo>
                        <a:pt x="5878" y="1441"/>
                      </a:lnTo>
                      <a:lnTo>
                        <a:pt x="5868" y="1442"/>
                      </a:lnTo>
                      <a:lnTo>
                        <a:pt x="5872" y="1446"/>
                      </a:lnTo>
                      <a:lnTo>
                        <a:pt x="5877" y="1451"/>
                      </a:lnTo>
                      <a:lnTo>
                        <a:pt x="5869" y="1452"/>
                      </a:lnTo>
                      <a:lnTo>
                        <a:pt x="5863" y="1450"/>
                      </a:lnTo>
                      <a:lnTo>
                        <a:pt x="5856" y="1446"/>
                      </a:lnTo>
                      <a:lnTo>
                        <a:pt x="5849" y="1442"/>
                      </a:lnTo>
                      <a:lnTo>
                        <a:pt x="5839" y="1434"/>
                      </a:lnTo>
                      <a:lnTo>
                        <a:pt x="5830" y="1422"/>
                      </a:lnTo>
                      <a:lnTo>
                        <a:pt x="5830" y="1412"/>
                      </a:lnTo>
                      <a:lnTo>
                        <a:pt x="5830" y="1404"/>
                      </a:lnTo>
                      <a:lnTo>
                        <a:pt x="5825" y="1412"/>
                      </a:lnTo>
                      <a:lnTo>
                        <a:pt x="5821" y="1422"/>
                      </a:lnTo>
                      <a:lnTo>
                        <a:pt x="5820" y="1425"/>
                      </a:lnTo>
                      <a:lnTo>
                        <a:pt x="5816" y="1425"/>
                      </a:lnTo>
                      <a:lnTo>
                        <a:pt x="5814" y="1424"/>
                      </a:lnTo>
                      <a:lnTo>
                        <a:pt x="5812" y="1422"/>
                      </a:lnTo>
                      <a:lnTo>
                        <a:pt x="5810" y="1413"/>
                      </a:lnTo>
                      <a:lnTo>
                        <a:pt x="5807" y="1404"/>
                      </a:lnTo>
                      <a:lnTo>
                        <a:pt x="5804" y="1404"/>
                      </a:lnTo>
                      <a:lnTo>
                        <a:pt x="5798" y="1404"/>
                      </a:lnTo>
                      <a:lnTo>
                        <a:pt x="5799" y="1411"/>
                      </a:lnTo>
                      <a:lnTo>
                        <a:pt x="5802" y="1417"/>
                      </a:lnTo>
                      <a:lnTo>
                        <a:pt x="5802" y="1424"/>
                      </a:lnTo>
                      <a:lnTo>
                        <a:pt x="5798" y="1428"/>
                      </a:lnTo>
                      <a:lnTo>
                        <a:pt x="5781" y="1422"/>
                      </a:lnTo>
                      <a:lnTo>
                        <a:pt x="5760" y="1413"/>
                      </a:lnTo>
                      <a:lnTo>
                        <a:pt x="5754" y="1418"/>
                      </a:lnTo>
                      <a:lnTo>
                        <a:pt x="5747" y="1422"/>
                      </a:lnTo>
                      <a:lnTo>
                        <a:pt x="5745" y="1413"/>
                      </a:lnTo>
                      <a:lnTo>
                        <a:pt x="5742" y="1404"/>
                      </a:lnTo>
                      <a:lnTo>
                        <a:pt x="5727" y="1393"/>
                      </a:lnTo>
                      <a:lnTo>
                        <a:pt x="5715" y="1381"/>
                      </a:lnTo>
                      <a:lnTo>
                        <a:pt x="5708" y="1373"/>
                      </a:lnTo>
                      <a:lnTo>
                        <a:pt x="5706" y="1364"/>
                      </a:lnTo>
                      <a:lnTo>
                        <a:pt x="5703" y="1355"/>
                      </a:lnTo>
                      <a:lnTo>
                        <a:pt x="5701" y="1345"/>
                      </a:lnTo>
                      <a:lnTo>
                        <a:pt x="5701" y="1343"/>
                      </a:lnTo>
                      <a:lnTo>
                        <a:pt x="5699" y="1339"/>
                      </a:lnTo>
                      <a:lnTo>
                        <a:pt x="5698" y="1337"/>
                      </a:lnTo>
                      <a:lnTo>
                        <a:pt x="5701" y="1336"/>
                      </a:lnTo>
                      <a:lnTo>
                        <a:pt x="5711" y="1336"/>
                      </a:lnTo>
                      <a:lnTo>
                        <a:pt x="5721" y="1336"/>
                      </a:lnTo>
                      <a:lnTo>
                        <a:pt x="5732" y="1336"/>
                      </a:lnTo>
                      <a:lnTo>
                        <a:pt x="5742" y="1336"/>
                      </a:lnTo>
                      <a:lnTo>
                        <a:pt x="5759" y="1345"/>
                      </a:lnTo>
                      <a:lnTo>
                        <a:pt x="5775" y="1354"/>
                      </a:lnTo>
                      <a:lnTo>
                        <a:pt x="5784" y="1355"/>
                      </a:lnTo>
                      <a:lnTo>
                        <a:pt x="5795" y="1356"/>
                      </a:lnTo>
                      <a:lnTo>
                        <a:pt x="5806" y="1355"/>
                      </a:lnTo>
                      <a:lnTo>
                        <a:pt x="5812" y="1349"/>
                      </a:lnTo>
                      <a:lnTo>
                        <a:pt x="5808" y="1341"/>
                      </a:lnTo>
                      <a:lnTo>
                        <a:pt x="5799" y="1336"/>
                      </a:lnTo>
                      <a:lnTo>
                        <a:pt x="5789" y="1332"/>
                      </a:lnTo>
                      <a:lnTo>
                        <a:pt x="5780" y="1326"/>
                      </a:lnTo>
                      <a:lnTo>
                        <a:pt x="5777" y="1321"/>
                      </a:lnTo>
                      <a:lnTo>
                        <a:pt x="5775" y="1316"/>
                      </a:lnTo>
                      <a:lnTo>
                        <a:pt x="5759" y="1319"/>
                      </a:lnTo>
                      <a:lnTo>
                        <a:pt x="5742" y="1321"/>
                      </a:lnTo>
                      <a:lnTo>
                        <a:pt x="5725" y="1321"/>
                      </a:lnTo>
                      <a:lnTo>
                        <a:pt x="5707" y="1320"/>
                      </a:lnTo>
                      <a:lnTo>
                        <a:pt x="5690" y="1317"/>
                      </a:lnTo>
                      <a:lnTo>
                        <a:pt x="5673" y="1312"/>
                      </a:lnTo>
                      <a:lnTo>
                        <a:pt x="5671" y="1311"/>
                      </a:lnTo>
                      <a:lnTo>
                        <a:pt x="5672" y="1306"/>
                      </a:lnTo>
                      <a:lnTo>
                        <a:pt x="5675" y="1301"/>
                      </a:lnTo>
                      <a:lnTo>
                        <a:pt x="5677" y="1294"/>
                      </a:lnTo>
                      <a:lnTo>
                        <a:pt x="5681" y="1284"/>
                      </a:lnTo>
                      <a:lnTo>
                        <a:pt x="5684" y="1272"/>
                      </a:lnTo>
                      <a:lnTo>
                        <a:pt x="5688" y="1262"/>
                      </a:lnTo>
                      <a:lnTo>
                        <a:pt x="5692" y="1251"/>
                      </a:lnTo>
                      <a:lnTo>
                        <a:pt x="5701" y="1240"/>
                      </a:lnTo>
                      <a:lnTo>
                        <a:pt x="5710" y="1224"/>
                      </a:lnTo>
                      <a:lnTo>
                        <a:pt x="5710" y="1209"/>
                      </a:lnTo>
                      <a:lnTo>
                        <a:pt x="5710" y="1192"/>
                      </a:lnTo>
                      <a:lnTo>
                        <a:pt x="5724" y="1176"/>
                      </a:lnTo>
                      <a:lnTo>
                        <a:pt x="5742" y="1159"/>
                      </a:lnTo>
                      <a:lnTo>
                        <a:pt x="5751" y="1149"/>
                      </a:lnTo>
                      <a:lnTo>
                        <a:pt x="5759" y="1136"/>
                      </a:lnTo>
                      <a:lnTo>
                        <a:pt x="5766" y="1124"/>
                      </a:lnTo>
                      <a:lnTo>
                        <a:pt x="5775" y="1114"/>
                      </a:lnTo>
                      <a:lnTo>
                        <a:pt x="5789" y="1101"/>
                      </a:lnTo>
                      <a:lnTo>
                        <a:pt x="5806" y="1089"/>
                      </a:lnTo>
                      <a:lnTo>
                        <a:pt x="5823" y="1080"/>
                      </a:lnTo>
                      <a:lnTo>
                        <a:pt x="5839" y="1073"/>
                      </a:lnTo>
                      <a:lnTo>
                        <a:pt x="5854" y="1066"/>
                      </a:lnTo>
                      <a:lnTo>
                        <a:pt x="5871" y="1062"/>
                      </a:lnTo>
                      <a:lnTo>
                        <a:pt x="5887" y="1060"/>
                      </a:lnTo>
                      <a:lnTo>
                        <a:pt x="5904" y="1058"/>
                      </a:lnTo>
                      <a:lnTo>
                        <a:pt x="5919" y="1056"/>
                      </a:lnTo>
                      <a:lnTo>
                        <a:pt x="5933" y="1056"/>
                      </a:lnTo>
                      <a:lnTo>
                        <a:pt x="5946" y="1057"/>
                      </a:lnTo>
                      <a:lnTo>
                        <a:pt x="5960" y="1058"/>
                      </a:lnTo>
                      <a:lnTo>
                        <a:pt x="5966" y="1057"/>
                      </a:lnTo>
                      <a:lnTo>
                        <a:pt x="5973" y="1056"/>
                      </a:lnTo>
                      <a:lnTo>
                        <a:pt x="5979" y="1056"/>
                      </a:lnTo>
                      <a:lnTo>
                        <a:pt x="5983" y="1058"/>
                      </a:lnTo>
                      <a:lnTo>
                        <a:pt x="5985" y="1062"/>
                      </a:lnTo>
                      <a:lnTo>
                        <a:pt x="5985" y="1067"/>
                      </a:lnTo>
                      <a:lnTo>
                        <a:pt x="5982" y="1073"/>
                      </a:lnTo>
                      <a:lnTo>
                        <a:pt x="5978" y="1076"/>
                      </a:lnTo>
                      <a:lnTo>
                        <a:pt x="5960" y="1083"/>
                      </a:lnTo>
                      <a:lnTo>
                        <a:pt x="5942" y="1091"/>
                      </a:lnTo>
                      <a:lnTo>
                        <a:pt x="5934" y="1095"/>
                      </a:lnTo>
                      <a:lnTo>
                        <a:pt x="5926" y="1098"/>
                      </a:lnTo>
                      <a:lnTo>
                        <a:pt x="5919" y="1102"/>
                      </a:lnTo>
                      <a:lnTo>
                        <a:pt x="5913" y="1109"/>
                      </a:lnTo>
                      <a:lnTo>
                        <a:pt x="5909" y="1117"/>
                      </a:lnTo>
                      <a:lnTo>
                        <a:pt x="5907" y="1124"/>
                      </a:lnTo>
                      <a:lnTo>
                        <a:pt x="5907" y="1133"/>
                      </a:lnTo>
                      <a:lnTo>
                        <a:pt x="5904" y="1141"/>
                      </a:lnTo>
                      <a:lnTo>
                        <a:pt x="5889" y="1157"/>
                      </a:lnTo>
                      <a:lnTo>
                        <a:pt x="5877" y="1168"/>
                      </a:lnTo>
                      <a:lnTo>
                        <a:pt x="5884" y="1187"/>
                      </a:lnTo>
                      <a:lnTo>
                        <a:pt x="5891" y="1201"/>
                      </a:lnTo>
                      <a:lnTo>
                        <a:pt x="5884" y="1219"/>
                      </a:lnTo>
                      <a:lnTo>
                        <a:pt x="5877" y="1233"/>
                      </a:lnTo>
                      <a:lnTo>
                        <a:pt x="5874" y="1241"/>
                      </a:lnTo>
                      <a:lnTo>
                        <a:pt x="5873" y="1249"/>
                      </a:lnTo>
                      <a:lnTo>
                        <a:pt x="5874" y="1257"/>
                      </a:lnTo>
                      <a:lnTo>
                        <a:pt x="5877" y="1262"/>
                      </a:lnTo>
                      <a:lnTo>
                        <a:pt x="5895" y="1279"/>
                      </a:lnTo>
                      <a:lnTo>
                        <a:pt x="5913" y="1294"/>
                      </a:lnTo>
                      <a:lnTo>
                        <a:pt x="5919" y="1297"/>
                      </a:lnTo>
                      <a:lnTo>
                        <a:pt x="5924" y="1298"/>
                      </a:lnTo>
                      <a:lnTo>
                        <a:pt x="5928" y="1301"/>
                      </a:lnTo>
                      <a:lnTo>
                        <a:pt x="5928" y="1303"/>
                      </a:lnTo>
                      <a:lnTo>
                        <a:pt x="5922" y="1308"/>
                      </a:lnTo>
                      <a:lnTo>
                        <a:pt x="5913" y="1311"/>
                      </a:lnTo>
                      <a:lnTo>
                        <a:pt x="5904" y="1314"/>
                      </a:lnTo>
                      <a:lnTo>
                        <a:pt x="5895" y="1316"/>
                      </a:lnTo>
                      <a:lnTo>
                        <a:pt x="5877" y="1321"/>
                      </a:lnTo>
                      <a:lnTo>
                        <a:pt x="5863" y="1326"/>
                      </a:lnTo>
                      <a:lnTo>
                        <a:pt x="5856" y="1330"/>
                      </a:lnTo>
                      <a:lnTo>
                        <a:pt x="5850" y="1336"/>
                      </a:lnTo>
                      <a:lnTo>
                        <a:pt x="5846" y="1342"/>
                      </a:lnTo>
                      <a:lnTo>
                        <a:pt x="5845" y="1349"/>
                      </a:lnTo>
                      <a:lnTo>
                        <a:pt x="5847" y="1350"/>
                      </a:lnTo>
                      <a:lnTo>
                        <a:pt x="5852" y="1347"/>
                      </a:lnTo>
                      <a:lnTo>
                        <a:pt x="5858" y="1343"/>
                      </a:lnTo>
                      <a:lnTo>
                        <a:pt x="5863" y="1339"/>
                      </a:lnTo>
                      <a:lnTo>
                        <a:pt x="5873" y="1338"/>
                      </a:lnTo>
                      <a:lnTo>
                        <a:pt x="5881" y="1334"/>
                      </a:lnTo>
                      <a:lnTo>
                        <a:pt x="5890" y="1330"/>
                      </a:lnTo>
                      <a:lnTo>
                        <a:pt x="5900" y="1326"/>
                      </a:lnTo>
                      <a:lnTo>
                        <a:pt x="5904" y="1325"/>
                      </a:lnTo>
                      <a:lnTo>
                        <a:pt x="5909" y="1324"/>
                      </a:lnTo>
                      <a:lnTo>
                        <a:pt x="5915" y="1324"/>
                      </a:lnTo>
                      <a:lnTo>
                        <a:pt x="5919" y="1326"/>
                      </a:lnTo>
                      <a:lnTo>
                        <a:pt x="5920" y="1333"/>
                      </a:lnTo>
                      <a:lnTo>
                        <a:pt x="5917" y="1339"/>
                      </a:lnTo>
                      <a:lnTo>
                        <a:pt x="5915" y="1346"/>
                      </a:lnTo>
                      <a:lnTo>
                        <a:pt x="5913" y="1354"/>
                      </a:lnTo>
                      <a:lnTo>
                        <a:pt x="5915" y="1356"/>
                      </a:lnTo>
                      <a:lnTo>
                        <a:pt x="5919" y="1359"/>
                      </a:lnTo>
                      <a:lnTo>
                        <a:pt x="5921" y="1360"/>
                      </a:lnTo>
                      <a:lnTo>
                        <a:pt x="5924" y="1358"/>
                      </a:lnTo>
                      <a:lnTo>
                        <a:pt x="5929" y="1347"/>
                      </a:lnTo>
                      <a:lnTo>
                        <a:pt x="5931" y="1337"/>
                      </a:lnTo>
                      <a:lnTo>
                        <a:pt x="5934" y="1326"/>
                      </a:lnTo>
                      <a:lnTo>
                        <a:pt x="5937" y="1316"/>
                      </a:lnTo>
                      <a:lnTo>
                        <a:pt x="5938" y="1314"/>
                      </a:lnTo>
                      <a:lnTo>
                        <a:pt x="5939" y="1310"/>
                      </a:lnTo>
                      <a:lnTo>
                        <a:pt x="5943" y="1306"/>
                      </a:lnTo>
                      <a:lnTo>
                        <a:pt x="5946" y="1303"/>
                      </a:lnTo>
                      <a:lnTo>
                        <a:pt x="5950" y="1295"/>
                      </a:lnTo>
                      <a:lnTo>
                        <a:pt x="5952" y="1289"/>
                      </a:lnTo>
                      <a:lnTo>
                        <a:pt x="5952" y="1284"/>
                      </a:lnTo>
                      <a:lnTo>
                        <a:pt x="5951" y="1280"/>
                      </a:lnTo>
                      <a:lnTo>
                        <a:pt x="5943" y="1272"/>
                      </a:lnTo>
                      <a:lnTo>
                        <a:pt x="5934" y="1267"/>
                      </a:lnTo>
                      <a:lnTo>
                        <a:pt x="5924" y="1264"/>
                      </a:lnTo>
                      <a:lnTo>
                        <a:pt x="5913" y="1262"/>
                      </a:lnTo>
                      <a:lnTo>
                        <a:pt x="5909" y="1257"/>
                      </a:lnTo>
                      <a:lnTo>
                        <a:pt x="5903" y="1251"/>
                      </a:lnTo>
                      <a:lnTo>
                        <a:pt x="5899" y="1247"/>
                      </a:lnTo>
                      <a:lnTo>
                        <a:pt x="5900" y="1242"/>
                      </a:lnTo>
                      <a:lnTo>
                        <a:pt x="5906" y="1232"/>
                      </a:lnTo>
                      <a:lnTo>
                        <a:pt x="5912" y="1223"/>
                      </a:lnTo>
                      <a:lnTo>
                        <a:pt x="5922" y="1215"/>
                      </a:lnTo>
                      <a:lnTo>
                        <a:pt x="5933" y="1210"/>
                      </a:lnTo>
                      <a:lnTo>
                        <a:pt x="5937" y="1210"/>
                      </a:lnTo>
                      <a:lnTo>
                        <a:pt x="5942" y="1214"/>
                      </a:lnTo>
                      <a:lnTo>
                        <a:pt x="5947" y="1219"/>
                      </a:lnTo>
                      <a:lnTo>
                        <a:pt x="5951" y="1224"/>
                      </a:lnTo>
                      <a:lnTo>
                        <a:pt x="5957" y="1228"/>
                      </a:lnTo>
                      <a:lnTo>
                        <a:pt x="5963" y="1233"/>
                      </a:lnTo>
                      <a:lnTo>
                        <a:pt x="5968" y="1237"/>
                      </a:lnTo>
                      <a:lnTo>
                        <a:pt x="5974" y="1238"/>
                      </a:lnTo>
                      <a:lnTo>
                        <a:pt x="5977" y="1238"/>
                      </a:lnTo>
                      <a:lnTo>
                        <a:pt x="5977" y="1236"/>
                      </a:lnTo>
                      <a:lnTo>
                        <a:pt x="5977" y="1231"/>
                      </a:lnTo>
                      <a:lnTo>
                        <a:pt x="5974" y="1229"/>
                      </a:lnTo>
                      <a:lnTo>
                        <a:pt x="5963" y="1222"/>
                      </a:lnTo>
                      <a:lnTo>
                        <a:pt x="5951" y="1215"/>
                      </a:lnTo>
                      <a:lnTo>
                        <a:pt x="5954" y="1206"/>
                      </a:lnTo>
                      <a:lnTo>
                        <a:pt x="5956" y="1197"/>
                      </a:lnTo>
                      <a:lnTo>
                        <a:pt x="5948" y="1197"/>
                      </a:lnTo>
                      <a:lnTo>
                        <a:pt x="5937" y="1197"/>
                      </a:lnTo>
                      <a:lnTo>
                        <a:pt x="5934" y="1196"/>
                      </a:lnTo>
                      <a:lnTo>
                        <a:pt x="5933" y="1192"/>
                      </a:lnTo>
                      <a:lnTo>
                        <a:pt x="5933" y="1187"/>
                      </a:lnTo>
                      <a:lnTo>
                        <a:pt x="5933" y="1183"/>
                      </a:lnTo>
                      <a:lnTo>
                        <a:pt x="5931" y="1168"/>
                      </a:lnTo>
                      <a:lnTo>
                        <a:pt x="5929" y="1157"/>
                      </a:lnTo>
                      <a:lnTo>
                        <a:pt x="5929" y="1145"/>
                      </a:lnTo>
                      <a:lnTo>
                        <a:pt x="5933" y="1136"/>
                      </a:lnTo>
                      <a:lnTo>
                        <a:pt x="5937" y="1135"/>
                      </a:lnTo>
                      <a:lnTo>
                        <a:pt x="5942" y="1139"/>
                      </a:lnTo>
                      <a:lnTo>
                        <a:pt x="5948" y="1145"/>
                      </a:lnTo>
                      <a:lnTo>
                        <a:pt x="5956" y="1150"/>
                      </a:lnTo>
                      <a:lnTo>
                        <a:pt x="5966" y="1155"/>
                      </a:lnTo>
                      <a:lnTo>
                        <a:pt x="5977" y="1162"/>
                      </a:lnTo>
                      <a:lnTo>
                        <a:pt x="5987" y="1167"/>
                      </a:lnTo>
                      <a:lnTo>
                        <a:pt x="5998" y="1168"/>
                      </a:lnTo>
                      <a:lnTo>
                        <a:pt x="6000" y="1167"/>
                      </a:lnTo>
                      <a:lnTo>
                        <a:pt x="6000" y="1163"/>
                      </a:lnTo>
                      <a:lnTo>
                        <a:pt x="6000" y="1159"/>
                      </a:lnTo>
                      <a:lnTo>
                        <a:pt x="5998" y="1155"/>
                      </a:lnTo>
                      <a:lnTo>
                        <a:pt x="5986" y="1149"/>
                      </a:lnTo>
                      <a:lnTo>
                        <a:pt x="5974" y="1145"/>
                      </a:lnTo>
                      <a:lnTo>
                        <a:pt x="5963" y="1140"/>
                      </a:lnTo>
                      <a:lnTo>
                        <a:pt x="5951" y="1132"/>
                      </a:lnTo>
                      <a:lnTo>
                        <a:pt x="5951" y="1130"/>
                      </a:lnTo>
                      <a:lnTo>
                        <a:pt x="5956" y="1128"/>
                      </a:lnTo>
                      <a:lnTo>
                        <a:pt x="5964" y="1127"/>
                      </a:lnTo>
                      <a:lnTo>
                        <a:pt x="5969" y="1127"/>
                      </a:lnTo>
                      <a:lnTo>
                        <a:pt x="5979" y="1130"/>
                      </a:lnTo>
                      <a:lnTo>
                        <a:pt x="5990" y="1133"/>
                      </a:lnTo>
                      <a:lnTo>
                        <a:pt x="5999" y="1135"/>
                      </a:lnTo>
                      <a:lnTo>
                        <a:pt x="6007" y="1132"/>
                      </a:lnTo>
                      <a:lnTo>
                        <a:pt x="6008" y="1127"/>
                      </a:lnTo>
                      <a:lnTo>
                        <a:pt x="5999" y="1126"/>
                      </a:lnTo>
                      <a:lnTo>
                        <a:pt x="5989" y="1123"/>
                      </a:lnTo>
                      <a:lnTo>
                        <a:pt x="5978" y="1118"/>
                      </a:lnTo>
                      <a:lnTo>
                        <a:pt x="5976" y="1114"/>
                      </a:lnTo>
                      <a:lnTo>
                        <a:pt x="5973" y="1109"/>
                      </a:lnTo>
                      <a:lnTo>
                        <a:pt x="5972" y="1104"/>
                      </a:lnTo>
                      <a:lnTo>
                        <a:pt x="5974" y="1100"/>
                      </a:lnTo>
                      <a:lnTo>
                        <a:pt x="5981" y="1098"/>
                      </a:lnTo>
                      <a:lnTo>
                        <a:pt x="5986" y="1102"/>
                      </a:lnTo>
                      <a:lnTo>
                        <a:pt x="5991" y="1106"/>
                      </a:lnTo>
                      <a:lnTo>
                        <a:pt x="5998" y="1109"/>
                      </a:lnTo>
                      <a:lnTo>
                        <a:pt x="6004" y="1098"/>
                      </a:lnTo>
                      <a:lnTo>
                        <a:pt x="6011" y="1091"/>
                      </a:lnTo>
                      <a:lnTo>
                        <a:pt x="6018" y="1089"/>
                      </a:lnTo>
                      <a:lnTo>
                        <a:pt x="6025" y="1091"/>
                      </a:lnTo>
                      <a:lnTo>
                        <a:pt x="6031" y="1093"/>
                      </a:lnTo>
                      <a:lnTo>
                        <a:pt x="6039" y="1095"/>
                      </a:lnTo>
                      <a:lnTo>
                        <a:pt x="6039" y="1087"/>
                      </a:lnTo>
                      <a:lnTo>
                        <a:pt x="6039" y="1082"/>
                      </a:lnTo>
                      <a:lnTo>
                        <a:pt x="6056" y="1074"/>
                      </a:lnTo>
                      <a:lnTo>
                        <a:pt x="6072" y="1069"/>
                      </a:lnTo>
                      <a:lnTo>
                        <a:pt x="6087" y="1065"/>
                      </a:lnTo>
                      <a:lnTo>
                        <a:pt x="6104" y="1062"/>
                      </a:lnTo>
                      <a:lnTo>
                        <a:pt x="6121" y="1060"/>
                      </a:lnTo>
                      <a:lnTo>
                        <a:pt x="6138" y="1060"/>
                      </a:lnTo>
                      <a:lnTo>
                        <a:pt x="6154" y="1062"/>
                      </a:lnTo>
                      <a:lnTo>
                        <a:pt x="6169" y="1067"/>
                      </a:lnTo>
                      <a:lnTo>
                        <a:pt x="6171" y="1070"/>
                      </a:lnTo>
                      <a:lnTo>
                        <a:pt x="6173" y="1075"/>
                      </a:lnTo>
                      <a:lnTo>
                        <a:pt x="6173" y="1080"/>
                      </a:lnTo>
                      <a:lnTo>
                        <a:pt x="6174" y="1085"/>
                      </a:lnTo>
                      <a:lnTo>
                        <a:pt x="6171" y="1093"/>
                      </a:lnTo>
                      <a:lnTo>
                        <a:pt x="6169" y="1100"/>
                      </a:lnTo>
                      <a:lnTo>
                        <a:pt x="6167" y="1106"/>
                      </a:lnTo>
                      <a:lnTo>
                        <a:pt x="6169" y="1114"/>
                      </a:lnTo>
                      <a:lnTo>
                        <a:pt x="6180" y="1120"/>
                      </a:lnTo>
                      <a:lnTo>
                        <a:pt x="6192" y="1127"/>
                      </a:lnTo>
                      <a:lnTo>
                        <a:pt x="6193" y="1132"/>
                      </a:lnTo>
                      <a:lnTo>
                        <a:pt x="6191" y="1137"/>
                      </a:lnTo>
                      <a:lnTo>
                        <a:pt x="6188" y="1144"/>
                      </a:lnTo>
                      <a:lnTo>
                        <a:pt x="6187" y="1150"/>
                      </a:lnTo>
                      <a:lnTo>
                        <a:pt x="6191" y="1162"/>
                      </a:lnTo>
                      <a:lnTo>
                        <a:pt x="6192" y="1168"/>
                      </a:lnTo>
                      <a:lnTo>
                        <a:pt x="6179" y="1180"/>
                      </a:lnTo>
                      <a:lnTo>
                        <a:pt x="6164" y="1189"/>
                      </a:lnTo>
                      <a:lnTo>
                        <a:pt x="6149" y="1198"/>
                      </a:lnTo>
                      <a:lnTo>
                        <a:pt x="6136" y="1210"/>
                      </a:lnTo>
                      <a:lnTo>
                        <a:pt x="6138" y="1211"/>
                      </a:lnTo>
                      <a:lnTo>
                        <a:pt x="6147" y="1209"/>
                      </a:lnTo>
                      <a:lnTo>
                        <a:pt x="6157" y="1207"/>
                      </a:lnTo>
                      <a:lnTo>
                        <a:pt x="6164" y="1210"/>
                      </a:lnTo>
                      <a:lnTo>
                        <a:pt x="6164" y="1218"/>
                      </a:lnTo>
                      <a:lnTo>
                        <a:pt x="6158" y="1224"/>
                      </a:lnTo>
                      <a:lnTo>
                        <a:pt x="6151" y="1231"/>
                      </a:lnTo>
                      <a:lnTo>
                        <a:pt x="6145" y="1238"/>
                      </a:lnTo>
                      <a:lnTo>
                        <a:pt x="6145" y="1244"/>
                      </a:lnTo>
                      <a:lnTo>
                        <a:pt x="6147" y="1249"/>
                      </a:lnTo>
                      <a:lnTo>
                        <a:pt x="6149" y="1254"/>
                      </a:lnTo>
                      <a:lnTo>
                        <a:pt x="6154" y="1257"/>
                      </a:lnTo>
                      <a:lnTo>
                        <a:pt x="6166" y="1245"/>
                      </a:lnTo>
                      <a:lnTo>
                        <a:pt x="6178" y="1229"/>
                      </a:lnTo>
                      <a:lnTo>
                        <a:pt x="6183" y="1222"/>
                      </a:lnTo>
                      <a:lnTo>
                        <a:pt x="6192" y="1215"/>
                      </a:lnTo>
                      <a:lnTo>
                        <a:pt x="6195" y="1216"/>
                      </a:lnTo>
                      <a:lnTo>
                        <a:pt x="6199" y="1219"/>
                      </a:lnTo>
                      <a:lnTo>
                        <a:pt x="6202" y="1220"/>
                      </a:lnTo>
                      <a:lnTo>
                        <a:pt x="6206" y="1219"/>
                      </a:lnTo>
                      <a:lnTo>
                        <a:pt x="6205" y="1209"/>
                      </a:lnTo>
                      <a:lnTo>
                        <a:pt x="6206" y="1201"/>
                      </a:lnTo>
                      <a:lnTo>
                        <a:pt x="6215" y="1209"/>
                      </a:lnTo>
                      <a:lnTo>
                        <a:pt x="6224" y="1219"/>
                      </a:lnTo>
                      <a:lnTo>
                        <a:pt x="6239" y="1215"/>
                      </a:lnTo>
                      <a:lnTo>
                        <a:pt x="6248" y="1215"/>
                      </a:lnTo>
                      <a:lnTo>
                        <a:pt x="6243" y="1232"/>
                      </a:lnTo>
                      <a:lnTo>
                        <a:pt x="6239" y="1251"/>
                      </a:lnTo>
                      <a:lnTo>
                        <a:pt x="6243" y="1257"/>
                      </a:lnTo>
                      <a:lnTo>
                        <a:pt x="6249" y="1258"/>
                      </a:lnTo>
                      <a:lnTo>
                        <a:pt x="6257" y="1255"/>
                      </a:lnTo>
                      <a:lnTo>
                        <a:pt x="6261" y="1251"/>
                      </a:lnTo>
                      <a:lnTo>
                        <a:pt x="6261" y="1247"/>
                      </a:lnTo>
                      <a:lnTo>
                        <a:pt x="6257" y="1241"/>
                      </a:lnTo>
                      <a:lnTo>
                        <a:pt x="6254" y="1233"/>
                      </a:lnTo>
                      <a:lnTo>
                        <a:pt x="6257" y="1229"/>
                      </a:lnTo>
                      <a:lnTo>
                        <a:pt x="6261" y="1228"/>
                      </a:lnTo>
                      <a:lnTo>
                        <a:pt x="6266" y="1232"/>
                      </a:lnTo>
                      <a:lnTo>
                        <a:pt x="6272" y="1238"/>
                      </a:lnTo>
                      <a:lnTo>
                        <a:pt x="6280" y="1242"/>
                      </a:lnTo>
                      <a:lnTo>
                        <a:pt x="6287" y="1253"/>
                      </a:lnTo>
                      <a:lnTo>
                        <a:pt x="6289" y="1257"/>
                      </a:lnTo>
                      <a:lnTo>
                        <a:pt x="6288" y="1250"/>
                      </a:lnTo>
                      <a:lnTo>
                        <a:pt x="6287" y="1242"/>
                      </a:lnTo>
                      <a:lnTo>
                        <a:pt x="6283" y="1236"/>
                      </a:lnTo>
                      <a:lnTo>
                        <a:pt x="6280" y="1229"/>
                      </a:lnTo>
                      <a:lnTo>
                        <a:pt x="6275" y="1223"/>
                      </a:lnTo>
                      <a:lnTo>
                        <a:pt x="6270" y="1218"/>
                      </a:lnTo>
                      <a:lnTo>
                        <a:pt x="6266" y="1214"/>
                      </a:lnTo>
                      <a:lnTo>
                        <a:pt x="6266" y="1210"/>
                      </a:lnTo>
                      <a:lnTo>
                        <a:pt x="6272" y="1210"/>
                      </a:lnTo>
                      <a:lnTo>
                        <a:pt x="6280" y="1214"/>
                      </a:lnTo>
                      <a:lnTo>
                        <a:pt x="6287" y="1218"/>
                      </a:lnTo>
                      <a:lnTo>
                        <a:pt x="6293" y="1219"/>
                      </a:lnTo>
                      <a:lnTo>
                        <a:pt x="6301" y="1223"/>
                      </a:lnTo>
                      <a:lnTo>
                        <a:pt x="6310" y="1225"/>
                      </a:lnTo>
                      <a:lnTo>
                        <a:pt x="6320" y="1227"/>
                      </a:lnTo>
                      <a:lnTo>
                        <a:pt x="6331" y="1224"/>
                      </a:lnTo>
                      <a:lnTo>
                        <a:pt x="6327" y="1222"/>
                      </a:lnTo>
                      <a:lnTo>
                        <a:pt x="6317" y="1215"/>
                      </a:lnTo>
                      <a:lnTo>
                        <a:pt x="6306" y="1212"/>
                      </a:lnTo>
                      <a:lnTo>
                        <a:pt x="6295" y="1211"/>
                      </a:lnTo>
                      <a:lnTo>
                        <a:pt x="6285" y="1209"/>
                      </a:lnTo>
                      <a:lnTo>
                        <a:pt x="6280" y="1201"/>
                      </a:lnTo>
                      <a:lnTo>
                        <a:pt x="6283" y="1194"/>
                      </a:lnTo>
                      <a:lnTo>
                        <a:pt x="6291" y="1188"/>
                      </a:lnTo>
                      <a:lnTo>
                        <a:pt x="6300" y="1183"/>
                      </a:lnTo>
                      <a:lnTo>
                        <a:pt x="6307" y="1177"/>
                      </a:lnTo>
                      <a:lnTo>
                        <a:pt x="6315" y="1174"/>
                      </a:lnTo>
                      <a:lnTo>
                        <a:pt x="6324" y="1170"/>
                      </a:lnTo>
                      <a:lnTo>
                        <a:pt x="6332" y="1167"/>
                      </a:lnTo>
                      <a:lnTo>
                        <a:pt x="6340" y="1168"/>
                      </a:lnTo>
                      <a:lnTo>
                        <a:pt x="6357" y="1171"/>
                      </a:lnTo>
                      <a:lnTo>
                        <a:pt x="6374" y="1175"/>
                      </a:lnTo>
                      <a:lnTo>
                        <a:pt x="6390" y="1180"/>
                      </a:lnTo>
                      <a:lnTo>
                        <a:pt x="6405" y="1187"/>
                      </a:lnTo>
                      <a:lnTo>
                        <a:pt x="6409" y="1189"/>
                      </a:lnTo>
                      <a:lnTo>
                        <a:pt x="6411" y="1193"/>
                      </a:lnTo>
                      <a:lnTo>
                        <a:pt x="6415" y="1197"/>
                      </a:lnTo>
                      <a:lnTo>
                        <a:pt x="6419" y="1197"/>
                      </a:lnTo>
                      <a:lnTo>
                        <a:pt x="6422" y="1188"/>
                      </a:lnTo>
                      <a:lnTo>
                        <a:pt x="6424" y="1183"/>
                      </a:lnTo>
                      <a:lnTo>
                        <a:pt x="6436" y="1187"/>
                      </a:lnTo>
                      <a:lnTo>
                        <a:pt x="6447" y="1193"/>
                      </a:lnTo>
                      <a:lnTo>
                        <a:pt x="6455" y="1203"/>
                      </a:lnTo>
                      <a:lnTo>
                        <a:pt x="6460" y="1215"/>
                      </a:lnTo>
                      <a:lnTo>
                        <a:pt x="6460" y="1222"/>
                      </a:lnTo>
                      <a:lnTo>
                        <a:pt x="6454" y="1225"/>
                      </a:lnTo>
                      <a:lnTo>
                        <a:pt x="6445" y="1229"/>
                      </a:lnTo>
                      <a:lnTo>
                        <a:pt x="6437" y="1233"/>
                      </a:lnTo>
                      <a:lnTo>
                        <a:pt x="6424" y="1245"/>
                      </a:lnTo>
                      <a:lnTo>
                        <a:pt x="6414" y="1257"/>
                      </a:lnTo>
                      <a:lnTo>
                        <a:pt x="6416" y="1263"/>
                      </a:lnTo>
                      <a:lnTo>
                        <a:pt x="6419" y="1266"/>
                      </a:lnTo>
                      <a:lnTo>
                        <a:pt x="6425" y="1258"/>
                      </a:lnTo>
                      <a:lnTo>
                        <a:pt x="6431" y="1250"/>
                      </a:lnTo>
                      <a:lnTo>
                        <a:pt x="6437" y="1244"/>
                      </a:lnTo>
                      <a:lnTo>
                        <a:pt x="6446" y="1238"/>
                      </a:lnTo>
                      <a:lnTo>
                        <a:pt x="6458" y="1235"/>
                      </a:lnTo>
                      <a:lnTo>
                        <a:pt x="6470" y="1231"/>
                      </a:lnTo>
                      <a:lnTo>
                        <a:pt x="6480" y="1232"/>
                      </a:lnTo>
                      <a:lnTo>
                        <a:pt x="6489" y="1238"/>
                      </a:lnTo>
                      <a:lnTo>
                        <a:pt x="6490" y="1245"/>
                      </a:lnTo>
                      <a:lnTo>
                        <a:pt x="6486" y="1251"/>
                      </a:lnTo>
                      <a:lnTo>
                        <a:pt x="6477" y="1259"/>
                      </a:lnTo>
                      <a:lnTo>
                        <a:pt x="6470" y="1266"/>
                      </a:lnTo>
                      <a:lnTo>
                        <a:pt x="6462" y="1268"/>
                      </a:lnTo>
                      <a:lnTo>
                        <a:pt x="6455" y="1271"/>
                      </a:lnTo>
                      <a:lnTo>
                        <a:pt x="6449" y="1272"/>
                      </a:lnTo>
                      <a:lnTo>
                        <a:pt x="6446" y="1275"/>
                      </a:lnTo>
                      <a:lnTo>
                        <a:pt x="6447" y="1279"/>
                      </a:lnTo>
                      <a:lnTo>
                        <a:pt x="6454" y="1279"/>
                      </a:lnTo>
                      <a:lnTo>
                        <a:pt x="6462" y="1279"/>
                      </a:lnTo>
                      <a:lnTo>
                        <a:pt x="6466" y="1280"/>
                      </a:lnTo>
                      <a:lnTo>
                        <a:pt x="6458" y="1294"/>
                      </a:lnTo>
                      <a:lnTo>
                        <a:pt x="6451" y="1307"/>
                      </a:lnTo>
                      <a:lnTo>
                        <a:pt x="6453" y="1310"/>
                      </a:lnTo>
                      <a:lnTo>
                        <a:pt x="6457" y="1311"/>
                      </a:lnTo>
                      <a:lnTo>
                        <a:pt x="6460" y="1312"/>
                      </a:lnTo>
                      <a:lnTo>
                        <a:pt x="6466" y="1312"/>
                      </a:lnTo>
                      <a:lnTo>
                        <a:pt x="6475" y="1295"/>
                      </a:lnTo>
                      <a:lnTo>
                        <a:pt x="6484" y="1280"/>
                      </a:lnTo>
                      <a:lnTo>
                        <a:pt x="6492" y="1272"/>
                      </a:lnTo>
                      <a:lnTo>
                        <a:pt x="6499" y="1263"/>
                      </a:lnTo>
                      <a:lnTo>
                        <a:pt x="6505" y="1259"/>
                      </a:lnTo>
                      <a:lnTo>
                        <a:pt x="6507" y="1262"/>
                      </a:lnTo>
                      <a:lnTo>
                        <a:pt x="6507" y="1271"/>
                      </a:lnTo>
                      <a:lnTo>
                        <a:pt x="6501" y="1280"/>
                      </a:lnTo>
                      <a:lnTo>
                        <a:pt x="6494" y="1289"/>
                      </a:lnTo>
                      <a:lnTo>
                        <a:pt x="6489" y="1298"/>
                      </a:lnTo>
                      <a:lnTo>
                        <a:pt x="6485" y="1303"/>
                      </a:lnTo>
                      <a:lnTo>
                        <a:pt x="6483" y="1311"/>
                      </a:lnTo>
                      <a:lnTo>
                        <a:pt x="6481" y="1319"/>
                      </a:lnTo>
                      <a:lnTo>
                        <a:pt x="6484" y="1321"/>
                      </a:lnTo>
                      <a:lnTo>
                        <a:pt x="6492" y="1310"/>
                      </a:lnTo>
                      <a:lnTo>
                        <a:pt x="6498" y="1295"/>
                      </a:lnTo>
                      <a:lnTo>
                        <a:pt x="6503" y="1285"/>
                      </a:lnTo>
                      <a:lnTo>
                        <a:pt x="6511" y="1284"/>
                      </a:lnTo>
                      <a:lnTo>
                        <a:pt x="6515" y="1290"/>
                      </a:lnTo>
                      <a:lnTo>
                        <a:pt x="6510" y="1302"/>
                      </a:lnTo>
                      <a:lnTo>
                        <a:pt x="6503" y="1314"/>
                      </a:lnTo>
                      <a:lnTo>
                        <a:pt x="6502" y="1326"/>
                      </a:lnTo>
                      <a:lnTo>
                        <a:pt x="6508" y="1325"/>
                      </a:lnTo>
                      <a:lnTo>
                        <a:pt x="6514" y="1316"/>
                      </a:lnTo>
                      <a:lnTo>
                        <a:pt x="6519" y="1306"/>
                      </a:lnTo>
                      <a:lnTo>
                        <a:pt x="6525" y="1303"/>
                      </a:lnTo>
                      <a:lnTo>
                        <a:pt x="6527" y="1314"/>
                      </a:lnTo>
                      <a:lnTo>
                        <a:pt x="6521" y="1326"/>
                      </a:lnTo>
                      <a:lnTo>
                        <a:pt x="6518" y="1337"/>
                      </a:lnTo>
                      <a:lnTo>
                        <a:pt x="6521" y="1339"/>
                      </a:lnTo>
                      <a:lnTo>
                        <a:pt x="6532" y="1336"/>
                      </a:lnTo>
                      <a:lnTo>
                        <a:pt x="6540" y="1326"/>
                      </a:lnTo>
                      <a:lnTo>
                        <a:pt x="6545" y="1315"/>
                      </a:lnTo>
                      <a:lnTo>
                        <a:pt x="6549" y="1303"/>
                      </a:lnTo>
                      <a:lnTo>
                        <a:pt x="6558" y="1285"/>
                      </a:lnTo>
                      <a:lnTo>
                        <a:pt x="6567" y="1271"/>
                      </a:lnTo>
                      <a:lnTo>
                        <a:pt x="6576" y="1268"/>
                      </a:lnTo>
                      <a:lnTo>
                        <a:pt x="6586" y="1269"/>
                      </a:lnTo>
                      <a:lnTo>
                        <a:pt x="6595" y="1273"/>
                      </a:lnTo>
                      <a:lnTo>
                        <a:pt x="6604" y="1280"/>
                      </a:lnTo>
                      <a:lnTo>
                        <a:pt x="6604" y="1285"/>
                      </a:lnTo>
                      <a:lnTo>
                        <a:pt x="6600" y="1293"/>
                      </a:lnTo>
                      <a:lnTo>
                        <a:pt x="6597" y="1299"/>
                      </a:lnTo>
                      <a:lnTo>
                        <a:pt x="6599" y="1303"/>
                      </a:lnTo>
                      <a:lnTo>
                        <a:pt x="6604" y="1295"/>
                      </a:lnTo>
                      <a:lnTo>
                        <a:pt x="6613" y="1284"/>
                      </a:lnTo>
                      <a:lnTo>
                        <a:pt x="6623" y="1286"/>
                      </a:lnTo>
                      <a:lnTo>
                        <a:pt x="6630" y="1293"/>
                      </a:lnTo>
                      <a:lnTo>
                        <a:pt x="6637" y="1299"/>
                      </a:lnTo>
                      <a:lnTo>
                        <a:pt x="6641" y="1307"/>
                      </a:lnTo>
                      <a:lnTo>
                        <a:pt x="6643" y="1308"/>
                      </a:lnTo>
                      <a:lnTo>
                        <a:pt x="6645" y="1312"/>
                      </a:lnTo>
                      <a:lnTo>
                        <a:pt x="6643" y="1317"/>
                      </a:lnTo>
                      <a:lnTo>
                        <a:pt x="6641" y="1321"/>
                      </a:lnTo>
                      <a:lnTo>
                        <a:pt x="6632" y="1328"/>
                      </a:lnTo>
                      <a:lnTo>
                        <a:pt x="6619" y="1336"/>
                      </a:lnTo>
                      <a:lnTo>
                        <a:pt x="6602" y="1336"/>
                      </a:lnTo>
                      <a:lnTo>
                        <a:pt x="6586" y="1336"/>
                      </a:lnTo>
                      <a:lnTo>
                        <a:pt x="6580" y="1339"/>
                      </a:lnTo>
                      <a:lnTo>
                        <a:pt x="6577" y="1347"/>
                      </a:lnTo>
                      <a:lnTo>
                        <a:pt x="6575" y="1355"/>
                      </a:lnTo>
                      <a:lnTo>
                        <a:pt x="6572" y="1363"/>
                      </a:lnTo>
                      <a:lnTo>
                        <a:pt x="6567" y="1371"/>
                      </a:lnTo>
                      <a:lnTo>
                        <a:pt x="6562" y="1378"/>
                      </a:lnTo>
                      <a:lnTo>
                        <a:pt x="6559" y="1386"/>
                      </a:lnTo>
                      <a:lnTo>
                        <a:pt x="6563" y="1390"/>
                      </a:lnTo>
                      <a:lnTo>
                        <a:pt x="6569" y="1390"/>
                      </a:lnTo>
                      <a:lnTo>
                        <a:pt x="6576" y="1385"/>
                      </a:lnTo>
                      <a:lnTo>
                        <a:pt x="6584" y="1377"/>
                      </a:lnTo>
                      <a:lnTo>
                        <a:pt x="6590" y="1372"/>
                      </a:lnTo>
                      <a:lnTo>
                        <a:pt x="6598" y="1365"/>
                      </a:lnTo>
                      <a:lnTo>
                        <a:pt x="6607" y="1363"/>
                      </a:lnTo>
                      <a:lnTo>
                        <a:pt x="6615" y="1361"/>
                      </a:lnTo>
                      <a:lnTo>
                        <a:pt x="6623" y="1363"/>
                      </a:lnTo>
                      <a:lnTo>
                        <a:pt x="6624" y="1365"/>
                      </a:lnTo>
                      <a:lnTo>
                        <a:pt x="6620" y="1369"/>
                      </a:lnTo>
                      <a:lnTo>
                        <a:pt x="6615" y="1372"/>
                      </a:lnTo>
                      <a:lnTo>
                        <a:pt x="6613" y="1372"/>
                      </a:lnTo>
                      <a:lnTo>
                        <a:pt x="6620" y="1368"/>
                      </a:lnTo>
                      <a:lnTo>
                        <a:pt x="6628" y="1364"/>
                      </a:lnTo>
                      <a:lnTo>
                        <a:pt x="6634" y="1360"/>
                      </a:lnTo>
                      <a:lnTo>
                        <a:pt x="6641" y="1354"/>
                      </a:lnTo>
                      <a:lnTo>
                        <a:pt x="6648" y="1342"/>
                      </a:lnTo>
                      <a:lnTo>
                        <a:pt x="6655" y="1336"/>
                      </a:lnTo>
                      <a:lnTo>
                        <a:pt x="6660" y="1339"/>
                      </a:lnTo>
                      <a:lnTo>
                        <a:pt x="6663" y="1347"/>
                      </a:lnTo>
                      <a:lnTo>
                        <a:pt x="6663" y="1355"/>
                      </a:lnTo>
                      <a:lnTo>
                        <a:pt x="6660" y="1363"/>
                      </a:lnTo>
                      <a:lnTo>
                        <a:pt x="6655" y="1369"/>
                      </a:lnTo>
                      <a:lnTo>
                        <a:pt x="6647" y="1376"/>
                      </a:lnTo>
                      <a:lnTo>
                        <a:pt x="6638" y="1381"/>
                      </a:lnTo>
                      <a:lnTo>
                        <a:pt x="6628" y="1386"/>
                      </a:lnTo>
                      <a:lnTo>
                        <a:pt x="6611" y="1390"/>
                      </a:lnTo>
                      <a:lnTo>
                        <a:pt x="6595" y="1395"/>
                      </a:lnTo>
                      <a:lnTo>
                        <a:pt x="6589" y="1399"/>
                      </a:lnTo>
                      <a:lnTo>
                        <a:pt x="6584" y="1406"/>
                      </a:lnTo>
                      <a:lnTo>
                        <a:pt x="6580" y="1411"/>
                      </a:lnTo>
                      <a:lnTo>
                        <a:pt x="6576" y="1418"/>
                      </a:lnTo>
                      <a:lnTo>
                        <a:pt x="6577" y="1421"/>
                      </a:lnTo>
                      <a:lnTo>
                        <a:pt x="6581" y="1422"/>
                      </a:lnTo>
                      <a:lnTo>
                        <a:pt x="6586" y="1422"/>
                      </a:lnTo>
                      <a:lnTo>
                        <a:pt x="6590" y="1422"/>
                      </a:lnTo>
                      <a:lnTo>
                        <a:pt x="6593" y="1418"/>
                      </a:lnTo>
                      <a:lnTo>
                        <a:pt x="6595" y="1411"/>
                      </a:lnTo>
                      <a:lnTo>
                        <a:pt x="6599" y="1404"/>
                      </a:lnTo>
                      <a:lnTo>
                        <a:pt x="6604" y="1399"/>
                      </a:lnTo>
                      <a:lnTo>
                        <a:pt x="6608" y="1398"/>
                      </a:lnTo>
                      <a:lnTo>
                        <a:pt x="6612" y="1399"/>
                      </a:lnTo>
                      <a:lnTo>
                        <a:pt x="6616" y="1400"/>
                      </a:lnTo>
                      <a:lnTo>
                        <a:pt x="6619" y="1404"/>
                      </a:lnTo>
                      <a:lnTo>
                        <a:pt x="6619" y="1411"/>
                      </a:lnTo>
                      <a:lnTo>
                        <a:pt x="6615" y="1418"/>
                      </a:lnTo>
                      <a:lnTo>
                        <a:pt x="6611" y="1425"/>
                      </a:lnTo>
                      <a:lnTo>
                        <a:pt x="6608" y="1431"/>
                      </a:lnTo>
                      <a:lnTo>
                        <a:pt x="6610" y="1434"/>
                      </a:lnTo>
                      <a:lnTo>
                        <a:pt x="6613" y="1433"/>
                      </a:lnTo>
                      <a:lnTo>
                        <a:pt x="6619" y="1430"/>
                      </a:lnTo>
                      <a:lnTo>
                        <a:pt x="6623" y="1428"/>
                      </a:lnTo>
                      <a:lnTo>
                        <a:pt x="6625" y="1418"/>
                      </a:lnTo>
                      <a:lnTo>
                        <a:pt x="6628" y="1409"/>
                      </a:lnTo>
                      <a:lnTo>
                        <a:pt x="6632" y="1399"/>
                      </a:lnTo>
                      <a:lnTo>
                        <a:pt x="6637" y="1390"/>
                      </a:lnTo>
                      <a:lnTo>
                        <a:pt x="6647" y="1381"/>
                      </a:lnTo>
                      <a:lnTo>
                        <a:pt x="6660" y="1373"/>
                      </a:lnTo>
                      <a:lnTo>
                        <a:pt x="6673" y="1367"/>
                      </a:lnTo>
                      <a:lnTo>
                        <a:pt x="6687" y="1363"/>
                      </a:lnTo>
                      <a:lnTo>
                        <a:pt x="6690" y="1363"/>
                      </a:lnTo>
                      <a:lnTo>
                        <a:pt x="6691" y="1367"/>
                      </a:lnTo>
                      <a:lnTo>
                        <a:pt x="6690" y="1372"/>
                      </a:lnTo>
                      <a:lnTo>
                        <a:pt x="6687" y="1377"/>
                      </a:lnTo>
                      <a:lnTo>
                        <a:pt x="6669" y="1389"/>
                      </a:lnTo>
                      <a:lnTo>
                        <a:pt x="6651" y="1399"/>
                      </a:lnTo>
                      <a:lnTo>
                        <a:pt x="6648" y="1404"/>
                      </a:lnTo>
                      <a:lnTo>
                        <a:pt x="6650" y="1408"/>
                      </a:lnTo>
                      <a:lnTo>
                        <a:pt x="6652" y="1411"/>
                      </a:lnTo>
                      <a:lnTo>
                        <a:pt x="6655" y="1409"/>
                      </a:lnTo>
                      <a:lnTo>
                        <a:pt x="6672" y="1400"/>
                      </a:lnTo>
                      <a:lnTo>
                        <a:pt x="6687" y="1390"/>
                      </a:lnTo>
                      <a:lnTo>
                        <a:pt x="6703" y="1381"/>
                      </a:lnTo>
                      <a:lnTo>
                        <a:pt x="6720" y="1372"/>
                      </a:lnTo>
                      <a:lnTo>
                        <a:pt x="6725" y="1377"/>
                      </a:lnTo>
                      <a:lnTo>
                        <a:pt x="6729" y="1386"/>
                      </a:lnTo>
                      <a:lnTo>
                        <a:pt x="6738" y="1389"/>
                      </a:lnTo>
                      <a:lnTo>
                        <a:pt x="6747" y="1391"/>
                      </a:lnTo>
                      <a:lnTo>
                        <a:pt x="6753" y="1394"/>
                      </a:lnTo>
                      <a:lnTo>
                        <a:pt x="6757" y="1399"/>
                      </a:lnTo>
                      <a:lnTo>
                        <a:pt x="6756" y="1406"/>
                      </a:lnTo>
                      <a:lnTo>
                        <a:pt x="6751" y="1411"/>
                      </a:lnTo>
                      <a:lnTo>
                        <a:pt x="6742" y="1415"/>
                      </a:lnTo>
                      <a:lnTo>
                        <a:pt x="6734" y="1418"/>
                      </a:lnTo>
                      <a:lnTo>
                        <a:pt x="6717" y="1421"/>
                      </a:lnTo>
                      <a:lnTo>
                        <a:pt x="6696" y="1422"/>
                      </a:lnTo>
                      <a:lnTo>
                        <a:pt x="6690" y="1428"/>
                      </a:lnTo>
                      <a:lnTo>
                        <a:pt x="6683" y="1433"/>
                      </a:lnTo>
                      <a:lnTo>
                        <a:pt x="6676" y="1439"/>
                      </a:lnTo>
                      <a:lnTo>
                        <a:pt x="6669" y="1446"/>
                      </a:lnTo>
                      <a:lnTo>
                        <a:pt x="6667" y="1447"/>
                      </a:lnTo>
                      <a:lnTo>
                        <a:pt x="6665" y="1451"/>
                      </a:lnTo>
                      <a:lnTo>
                        <a:pt x="6667" y="1453"/>
                      </a:lnTo>
                      <a:lnTo>
                        <a:pt x="6669" y="1455"/>
                      </a:lnTo>
                      <a:lnTo>
                        <a:pt x="6681" y="1451"/>
                      </a:lnTo>
                      <a:lnTo>
                        <a:pt x="6693" y="1446"/>
                      </a:lnTo>
                      <a:lnTo>
                        <a:pt x="6703" y="1441"/>
                      </a:lnTo>
                      <a:lnTo>
                        <a:pt x="6716" y="1437"/>
                      </a:lnTo>
                      <a:lnTo>
                        <a:pt x="6721" y="1433"/>
                      </a:lnTo>
                      <a:lnTo>
                        <a:pt x="6729" y="1429"/>
                      </a:lnTo>
                      <a:lnTo>
                        <a:pt x="6735" y="1426"/>
                      </a:lnTo>
                      <a:lnTo>
                        <a:pt x="6739" y="1428"/>
                      </a:lnTo>
                      <a:lnTo>
                        <a:pt x="6734" y="1437"/>
                      </a:lnTo>
                      <a:lnTo>
                        <a:pt x="6726" y="1443"/>
                      </a:lnTo>
                      <a:lnTo>
                        <a:pt x="6716" y="1448"/>
                      </a:lnTo>
                      <a:lnTo>
                        <a:pt x="6707" y="1455"/>
                      </a:lnTo>
                      <a:lnTo>
                        <a:pt x="6696" y="1460"/>
                      </a:lnTo>
                      <a:lnTo>
                        <a:pt x="6687" y="1464"/>
                      </a:lnTo>
                      <a:lnTo>
                        <a:pt x="6686" y="1466"/>
                      </a:lnTo>
                      <a:lnTo>
                        <a:pt x="6686" y="1469"/>
                      </a:lnTo>
                      <a:lnTo>
                        <a:pt x="6687" y="1472"/>
                      </a:lnTo>
                      <a:lnTo>
                        <a:pt x="6687" y="1474"/>
                      </a:lnTo>
                      <a:lnTo>
                        <a:pt x="6700" y="1469"/>
                      </a:lnTo>
                      <a:lnTo>
                        <a:pt x="6712" y="1464"/>
                      </a:lnTo>
                      <a:lnTo>
                        <a:pt x="6724" y="1457"/>
                      </a:lnTo>
                      <a:lnTo>
                        <a:pt x="6734" y="1451"/>
                      </a:lnTo>
                      <a:lnTo>
                        <a:pt x="6743" y="1446"/>
                      </a:lnTo>
                      <a:lnTo>
                        <a:pt x="6752" y="1438"/>
                      </a:lnTo>
                      <a:lnTo>
                        <a:pt x="6761" y="1430"/>
                      </a:lnTo>
                      <a:lnTo>
                        <a:pt x="6772" y="1422"/>
                      </a:lnTo>
                      <a:lnTo>
                        <a:pt x="6778" y="1425"/>
                      </a:lnTo>
                      <a:lnTo>
                        <a:pt x="6785" y="1428"/>
                      </a:lnTo>
                      <a:lnTo>
                        <a:pt x="6801" y="1442"/>
                      </a:lnTo>
                      <a:lnTo>
                        <a:pt x="6817" y="1455"/>
                      </a:lnTo>
                      <a:lnTo>
                        <a:pt x="6821" y="1460"/>
                      </a:lnTo>
                      <a:lnTo>
                        <a:pt x="6822" y="1466"/>
                      </a:lnTo>
                      <a:lnTo>
                        <a:pt x="6822" y="1472"/>
                      </a:lnTo>
                      <a:lnTo>
                        <a:pt x="6817" y="1474"/>
                      </a:lnTo>
                      <a:lnTo>
                        <a:pt x="6803" y="1476"/>
                      </a:lnTo>
                      <a:lnTo>
                        <a:pt x="6788" y="1474"/>
                      </a:lnTo>
                      <a:lnTo>
                        <a:pt x="6774" y="1473"/>
                      </a:lnTo>
                      <a:lnTo>
                        <a:pt x="6757" y="1474"/>
                      </a:lnTo>
                      <a:lnTo>
                        <a:pt x="6747" y="1474"/>
                      </a:lnTo>
                      <a:lnTo>
                        <a:pt x="6737" y="1477"/>
                      </a:lnTo>
                      <a:lnTo>
                        <a:pt x="6726" y="1482"/>
                      </a:lnTo>
                      <a:lnTo>
                        <a:pt x="6716" y="1487"/>
                      </a:lnTo>
                      <a:lnTo>
                        <a:pt x="6721" y="1490"/>
                      </a:lnTo>
                      <a:lnTo>
                        <a:pt x="6734" y="1492"/>
                      </a:lnTo>
                      <a:lnTo>
                        <a:pt x="6744" y="1494"/>
                      </a:lnTo>
                      <a:lnTo>
                        <a:pt x="6755" y="1496"/>
                      </a:lnTo>
                      <a:lnTo>
                        <a:pt x="6765" y="1500"/>
                      </a:lnTo>
                      <a:lnTo>
                        <a:pt x="6776" y="1501"/>
                      </a:lnTo>
                      <a:lnTo>
                        <a:pt x="6790" y="1503"/>
                      </a:lnTo>
                      <a:lnTo>
                        <a:pt x="6803" y="1504"/>
                      </a:lnTo>
                      <a:lnTo>
                        <a:pt x="6816" y="1504"/>
                      </a:lnTo>
                      <a:lnTo>
                        <a:pt x="6826" y="1505"/>
                      </a:lnTo>
                      <a:lnTo>
                        <a:pt x="6833" y="1509"/>
                      </a:lnTo>
                      <a:lnTo>
                        <a:pt x="6836" y="1513"/>
                      </a:lnTo>
                      <a:lnTo>
                        <a:pt x="6839" y="1516"/>
                      </a:lnTo>
                      <a:lnTo>
                        <a:pt x="6840" y="1520"/>
                      </a:lnTo>
                      <a:lnTo>
                        <a:pt x="6836" y="1526"/>
                      </a:lnTo>
                      <a:lnTo>
                        <a:pt x="6831" y="1529"/>
                      </a:lnTo>
                      <a:lnTo>
                        <a:pt x="6811" y="1529"/>
                      </a:lnTo>
                      <a:lnTo>
                        <a:pt x="6794" y="1529"/>
                      </a:lnTo>
                      <a:lnTo>
                        <a:pt x="6783" y="1525"/>
                      </a:lnTo>
                      <a:lnTo>
                        <a:pt x="6773" y="1521"/>
                      </a:lnTo>
                      <a:lnTo>
                        <a:pt x="6761" y="1517"/>
                      </a:lnTo>
                      <a:lnTo>
                        <a:pt x="6748" y="1516"/>
                      </a:lnTo>
                      <a:lnTo>
                        <a:pt x="6741" y="1516"/>
                      </a:lnTo>
                      <a:lnTo>
                        <a:pt x="6731" y="1518"/>
                      </a:lnTo>
                      <a:lnTo>
                        <a:pt x="6722" y="1521"/>
                      </a:lnTo>
                      <a:lnTo>
                        <a:pt x="6716" y="1525"/>
                      </a:lnTo>
                      <a:lnTo>
                        <a:pt x="6712" y="1529"/>
                      </a:lnTo>
                      <a:lnTo>
                        <a:pt x="6711" y="1535"/>
                      </a:lnTo>
                      <a:lnTo>
                        <a:pt x="6711" y="1540"/>
                      </a:lnTo>
                      <a:lnTo>
                        <a:pt x="6716" y="1543"/>
                      </a:lnTo>
                      <a:lnTo>
                        <a:pt x="6733" y="1540"/>
                      </a:lnTo>
                      <a:lnTo>
                        <a:pt x="6752" y="1534"/>
                      </a:lnTo>
                      <a:lnTo>
                        <a:pt x="6757" y="1534"/>
                      </a:lnTo>
                      <a:lnTo>
                        <a:pt x="6764" y="1534"/>
                      </a:lnTo>
                      <a:lnTo>
                        <a:pt x="6769" y="1535"/>
                      </a:lnTo>
                      <a:lnTo>
                        <a:pt x="6772" y="1538"/>
                      </a:lnTo>
                      <a:lnTo>
                        <a:pt x="6772" y="1544"/>
                      </a:lnTo>
                      <a:lnTo>
                        <a:pt x="6768" y="1547"/>
                      </a:lnTo>
                      <a:lnTo>
                        <a:pt x="6761" y="1549"/>
                      </a:lnTo>
                      <a:lnTo>
                        <a:pt x="6757" y="1552"/>
                      </a:lnTo>
                      <a:lnTo>
                        <a:pt x="6750" y="1551"/>
                      </a:lnTo>
                      <a:lnTo>
                        <a:pt x="6742" y="1548"/>
                      </a:lnTo>
                      <a:lnTo>
                        <a:pt x="6737" y="1548"/>
                      </a:lnTo>
                      <a:lnTo>
                        <a:pt x="6734" y="1552"/>
                      </a:lnTo>
                      <a:lnTo>
                        <a:pt x="6742" y="1557"/>
                      </a:lnTo>
                      <a:lnTo>
                        <a:pt x="6753" y="1561"/>
                      </a:lnTo>
                      <a:lnTo>
                        <a:pt x="6761" y="1564"/>
                      </a:lnTo>
                      <a:lnTo>
                        <a:pt x="6761" y="1566"/>
                      </a:lnTo>
                      <a:lnTo>
                        <a:pt x="6750" y="1569"/>
                      </a:lnTo>
                      <a:lnTo>
                        <a:pt x="6735" y="1568"/>
                      </a:lnTo>
                      <a:lnTo>
                        <a:pt x="6721" y="1565"/>
                      </a:lnTo>
                      <a:lnTo>
                        <a:pt x="6707" y="1566"/>
                      </a:lnTo>
                      <a:lnTo>
                        <a:pt x="6703" y="1570"/>
                      </a:lnTo>
                      <a:lnTo>
                        <a:pt x="6703" y="1574"/>
                      </a:lnTo>
                      <a:lnTo>
                        <a:pt x="6703" y="1578"/>
                      </a:lnTo>
                      <a:lnTo>
                        <a:pt x="6707" y="1579"/>
                      </a:lnTo>
                      <a:lnTo>
                        <a:pt x="6717" y="1580"/>
                      </a:lnTo>
                      <a:lnTo>
                        <a:pt x="6729" y="1578"/>
                      </a:lnTo>
                      <a:lnTo>
                        <a:pt x="6739" y="1577"/>
                      </a:lnTo>
                      <a:lnTo>
                        <a:pt x="6748" y="1579"/>
                      </a:lnTo>
                      <a:lnTo>
                        <a:pt x="6746" y="1586"/>
                      </a:lnTo>
                      <a:lnTo>
                        <a:pt x="6731" y="1588"/>
                      </a:lnTo>
                      <a:lnTo>
                        <a:pt x="6717" y="1591"/>
                      </a:lnTo>
                      <a:lnTo>
                        <a:pt x="6716" y="1593"/>
                      </a:lnTo>
                      <a:lnTo>
                        <a:pt x="6737" y="1597"/>
                      </a:lnTo>
                      <a:lnTo>
                        <a:pt x="6760" y="1596"/>
                      </a:lnTo>
                      <a:lnTo>
                        <a:pt x="6782" y="1595"/>
                      </a:lnTo>
                      <a:lnTo>
                        <a:pt x="6804" y="1599"/>
                      </a:lnTo>
                      <a:lnTo>
                        <a:pt x="6804" y="1600"/>
                      </a:lnTo>
                      <a:lnTo>
                        <a:pt x="6788" y="1600"/>
                      </a:lnTo>
                      <a:lnTo>
                        <a:pt x="6769" y="1601"/>
                      </a:lnTo>
                      <a:lnTo>
                        <a:pt x="6757" y="1608"/>
                      </a:lnTo>
                      <a:lnTo>
                        <a:pt x="6760" y="1610"/>
                      </a:lnTo>
                      <a:lnTo>
                        <a:pt x="6773" y="1610"/>
                      </a:lnTo>
                      <a:lnTo>
                        <a:pt x="6787" y="1609"/>
                      </a:lnTo>
                      <a:lnTo>
                        <a:pt x="6799" y="1612"/>
                      </a:lnTo>
                      <a:lnTo>
                        <a:pt x="6787" y="1622"/>
                      </a:lnTo>
                      <a:lnTo>
                        <a:pt x="6772" y="1635"/>
                      </a:lnTo>
                      <a:lnTo>
                        <a:pt x="6774" y="1637"/>
                      </a:lnTo>
                      <a:lnTo>
                        <a:pt x="6782" y="1632"/>
                      </a:lnTo>
                      <a:lnTo>
                        <a:pt x="6791" y="1625"/>
                      </a:lnTo>
                      <a:lnTo>
                        <a:pt x="6799" y="1621"/>
                      </a:lnTo>
                      <a:lnTo>
                        <a:pt x="6799" y="1626"/>
                      </a:lnTo>
                      <a:lnTo>
                        <a:pt x="6798" y="1632"/>
                      </a:lnTo>
                      <a:lnTo>
                        <a:pt x="6795" y="1637"/>
                      </a:lnTo>
                      <a:lnTo>
                        <a:pt x="6799" y="1640"/>
                      </a:lnTo>
                      <a:lnTo>
                        <a:pt x="6807" y="1639"/>
                      </a:lnTo>
                      <a:lnTo>
                        <a:pt x="6814" y="1631"/>
                      </a:lnTo>
                      <a:lnTo>
                        <a:pt x="6823" y="1625"/>
                      </a:lnTo>
                      <a:lnTo>
                        <a:pt x="6831" y="1626"/>
                      </a:lnTo>
                      <a:lnTo>
                        <a:pt x="6833" y="1634"/>
                      </a:lnTo>
                      <a:lnTo>
                        <a:pt x="6826" y="1643"/>
                      </a:lnTo>
                      <a:lnTo>
                        <a:pt x="6821" y="1653"/>
                      </a:lnTo>
                      <a:lnTo>
                        <a:pt x="6822" y="1663"/>
                      </a:lnTo>
                      <a:lnTo>
                        <a:pt x="6831" y="1653"/>
                      </a:lnTo>
                      <a:lnTo>
                        <a:pt x="6840" y="1644"/>
                      </a:lnTo>
                      <a:lnTo>
                        <a:pt x="6843" y="1654"/>
                      </a:lnTo>
                      <a:lnTo>
                        <a:pt x="6840" y="1666"/>
                      </a:lnTo>
                      <a:lnTo>
                        <a:pt x="6838" y="1675"/>
                      </a:lnTo>
                      <a:lnTo>
                        <a:pt x="6840" y="1676"/>
                      </a:lnTo>
                      <a:lnTo>
                        <a:pt x="6848" y="1671"/>
                      </a:lnTo>
                      <a:lnTo>
                        <a:pt x="6852" y="1658"/>
                      </a:lnTo>
                      <a:lnTo>
                        <a:pt x="6856" y="1648"/>
                      </a:lnTo>
                      <a:lnTo>
                        <a:pt x="6864" y="1644"/>
                      </a:lnTo>
                      <a:lnTo>
                        <a:pt x="6869" y="1650"/>
                      </a:lnTo>
                      <a:lnTo>
                        <a:pt x="6865" y="1665"/>
                      </a:lnTo>
                      <a:lnTo>
                        <a:pt x="6861" y="1678"/>
                      </a:lnTo>
                      <a:lnTo>
                        <a:pt x="6864" y="1682"/>
                      </a:lnTo>
                      <a:lnTo>
                        <a:pt x="6873" y="1676"/>
                      </a:lnTo>
                      <a:lnTo>
                        <a:pt x="6877" y="1666"/>
                      </a:lnTo>
                      <a:lnTo>
                        <a:pt x="6878" y="1652"/>
                      </a:lnTo>
                      <a:lnTo>
                        <a:pt x="6882" y="1640"/>
                      </a:lnTo>
                      <a:lnTo>
                        <a:pt x="6887" y="1637"/>
                      </a:lnTo>
                      <a:lnTo>
                        <a:pt x="6893" y="1639"/>
                      </a:lnTo>
                      <a:lnTo>
                        <a:pt x="6899" y="1641"/>
                      </a:lnTo>
                      <a:lnTo>
                        <a:pt x="6901" y="1644"/>
                      </a:lnTo>
                      <a:lnTo>
                        <a:pt x="6893" y="1660"/>
                      </a:lnTo>
                      <a:lnTo>
                        <a:pt x="6887" y="1672"/>
                      </a:lnTo>
                      <a:lnTo>
                        <a:pt x="6893" y="1679"/>
                      </a:lnTo>
                      <a:lnTo>
                        <a:pt x="6904" y="1680"/>
                      </a:lnTo>
                      <a:lnTo>
                        <a:pt x="6914" y="1682"/>
                      </a:lnTo>
                      <a:lnTo>
                        <a:pt x="6923" y="1685"/>
                      </a:lnTo>
                      <a:lnTo>
                        <a:pt x="6926" y="1688"/>
                      </a:lnTo>
                      <a:lnTo>
                        <a:pt x="6927" y="1691"/>
                      </a:lnTo>
                      <a:lnTo>
                        <a:pt x="6926" y="1696"/>
                      </a:lnTo>
                      <a:lnTo>
                        <a:pt x="6923" y="1700"/>
                      </a:lnTo>
                      <a:lnTo>
                        <a:pt x="6918" y="1701"/>
                      </a:lnTo>
                      <a:lnTo>
                        <a:pt x="6910" y="1701"/>
                      </a:lnTo>
                      <a:lnTo>
                        <a:pt x="6901" y="1701"/>
                      </a:lnTo>
                      <a:lnTo>
                        <a:pt x="6896" y="1705"/>
                      </a:lnTo>
                      <a:lnTo>
                        <a:pt x="6896" y="1711"/>
                      </a:lnTo>
                      <a:lnTo>
                        <a:pt x="6900" y="1717"/>
                      </a:lnTo>
                      <a:lnTo>
                        <a:pt x="6905" y="1722"/>
                      </a:lnTo>
                      <a:lnTo>
                        <a:pt x="6910" y="1723"/>
                      </a:lnTo>
                      <a:lnTo>
                        <a:pt x="6919" y="1723"/>
                      </a:lnTo>
                      <a:lnTo>
                        <a:pt x="6928" y="1718"/>
                      </a:lnTo>
                      <a:lnTo>
                        <a:pt x="6938" y="1711"/>
                      </a:lnTo>
                      <a:lnTo>
                        <a:pt x="6947" y="1709"/>
                      </a:lnTo>
                      <a:lnTo>
                        <a:pt x="6954" y="1714"/>
                      </a:lnTo>
                      <a:lnTo>
                        <a:pt x="6961" y="1718"/>
                      </a:lnTo>
                      <a:lnTo>
                        <a:pt x="6967" y="1715"/>
                      </a:lnTo>
                      <a:lnTo>
                        <a:pt x="6974" y="1710"/>
                      </a:lnTo>
                      <a:lnTo>
                        <a:pt x="6980" y="1706"/>
                      </a:lnTo>
                      <a:lnTo>
                        <a:pt x="6984" y="1709"/>
                      </a:lnTo>
                      <a:lnTo>
                        <a:pt x="6982" y="1717"/>
                      </a:lnTo>
                      <a:lnTo>
                        <a:pt x="6976" y="1723"/>
                      </a:lnTo>
                      <a:lnTo>
                        <a:pt x="6970" y="1729"/>
                      </a:lnTo>
                      <a:lnTo>
                        <a:pt x="6966" y="1737"/>
                      </a:lnTo>
                      <a:lnTo>
                        <a:pt x="6961" y="1742"/>
                      </a:lnTo>
                      <a:lnTo>
                        <a:pt x="6954" y="1749"/>
                      </a:lnTo>
                      <a:lnTo>
                        <a:pt x="6949" y="1754"/>
                      </a:lnTo>
                      <a:lnTo>
                        <a:pt x="6947" y="1759"/>
                      </a:lnTo>
                      <a:lnTo>
                        <a:pt x="6948" y="1763"/>
                      </a:lnTo>
                      <a:lnTo>
                        <a:pt x="6952" y="1764"/>
                      </a:lnTo>
                      <a:lnTo>
                        <a:pt x="6957" y="1764"/>
                      </a:lnTo>
                      <a:lnTo>
                        <a:pt x="6961" y="1764"/>
                      </a:lnTo>
                      <a:lnTo>
                        <a:pt x="6964" y="1759"/>
                      </a:lnTo>
                      <a:lnTo>
                        <a:pt x="6966" y="1752"/>
                      </a:lnTo>
                      <a:lnTo>
                        <a:pt x="6970" y="1746"/>
                      </a:lnTo>
                      <a:lnTo>
                        <a:pt x="6975" y="1746"/>
                      </a:lnTo>
                      <a:lnTo>
                        <a:pt x="6979" y="1749"/>
                      </a:lnTo>
                      <a:lnTo>
                        <a:pt x="6979" y="1755"/>
                      </a:lnTo>
                      <a:lnTo>
                        <a:pt x="6978" y="1763"/>
                      </a:lnTo>
                      <a:lnTo>
                        <a:pt x="6979" y="1770"/>
                      </a:lnTo>
                      <a:lnTo>
                        <a:pt x="6987" y="1758"/>
                      </a:lnTo>
                      <a:lnTo>
                        <a:pt x="6993" y="1746"/>
                      </a:lnTo>
                      <a:lnTo>
                        <a:pt x="7000" y="1754"/>
                      </a:lnTo>
                      <a:lnTo>
                        <a:pt x="7008" y="1759"/>
                      </a:lnTo>
                      <a:lnTo>
                        <a:pt x="7011" y="1757"/>
                      </a:lnTo>
                      <a:lnTo>
                        <a:pt x="7011" y="1750"/>
                      </a:lnTo>
                      <a:lnTo>
                        <a:pt x="7010" y="1744"/>
                      </a:lnTo>
                      <a:lnTo>
                        <a:pt x="7011" y="1741"/>
                      </a:lnTo>
                      <a:lnTo>
                        <a:pt x="7019" y="1740"/>
                      </a:lnTo>
                      <a:lnTo>
                        <a:pt x="7028" y="1742"/>
                      </a:lnTo>
                      <a:lnTo>
                        <a:pt x="7036" y="1746"/>
                      </a:lnTo>
                      <a:lnTo>
                        <a:pt x="7044" y="1750"/>
                      </a:lnTo>
                      <a:lnTo>
                        <a:pt x="7049" y="1755"/>
                      </a:lnTo>
                      <a:lnTo>
                        <a:pt x="7054" y="1761"/>
                      </a:lnTo>
                      <a:lnTo>
                        <a:pt x="7058" y="1767"/>
                      </a:lnTo>
                      <a:lnTo>
                        <a:pt x="7058" y="1774"/>
                      </a:lnTo>
                      <a:lnTo>
                        <a:pt x="7049" y="1777"/>
                      </a:lnTo>
                      <a:lnTo>
                        <a:pt x="7036" y="1776"/>
                      </a:lnTo>
                      <a:lnTo>
                        <a:pt x="7026" y="1777"/>
                      </a:lnTo>
                      <a:lnTo>
                        <a:pt x="7021" y="1783"/>
                      </a:lnTo>
                      <a:lnTo>
                        <a:pt x="7026" y="1788"/>
                      </a:lnTo>
                      <a:lnTo>
                        <a:pt x="7037" y="1790"/>
                      </a:lnTo>
                      <a:lnTo>
                        <a:pt x="7049" y="1794"/>
                      </a:lnTo>
                      <a:lnTo>
                        <a:pt x="7054" y="1801"/>
                      </a:lnTo>
                      <a:lnTo>
                        <a:pt x="7050" y="1806"/>
                      </a:lnTo>
                      <a:lnTo>
                        <a:pt x="7043" y="1807"/>
                      </a:lnTo>
                      <a:lnTo>
                        <a:pt x="7032" y="1806"/>
                      </a:lnTo>
                      <a:lnTo>
                        <a:pt x="7021" y="1806"/>
                      </a:lnTo>
                      <a:lnTo>
                        <a:pt x="7014" y="1805"/>
                      </a:lnTo>
                      <a:lnTo>
                        <a:pt x="7008" y="1805"/>
                      </a:lnTo>
                      <a:lnTo>
                        <a:pt x="7000" y="1805"/>
                      </a:lnTo>
                      <a:lnTo>
                        <a:pt x="6993" y="1806"/>
                      </a:lnTo>
                      <a:lnTo>
                        <a:pt x="6988" y="1807"/>
                      </a:lnTo>
                      <a:lnTo>
                        <a:pt x="6983" y="1809"/>
                      </a:lnTo>
                      <a:lnTo>
                        <a:pt x="6979" y="1812"/>
                      </a:lnTo>
                      <a:lnTo>
                        <a:pt x="6979" y="1815"/>
                      </a:lnTo>
                      <a:lnTo>
                        <a:pt x="6986" y="1820"/>
                      </a:lnTo>
                      <a:lnTo>
                        <a:pt x="6993" y="1821"/>
                      </a:lnTo>
                      <a:lnTo>
                        <a:pt x="7004" y="1823"/>
                      </a:lnTo>
                      <a:lnTo>
                        <a:pt x="7011" y="1824"/>
                      </a:lnTo>
                      <a:lnTo>
                        <a:pt x="7013" y="1828"/>
                      </a:lnTo>
                      <a:lnTo>
                        <a:pt x="7009" y="1831"/>
                      </a:lnTo>
                      <a:lnTo>
                        <a:pt x="7002" y="1833"/>
                      </a:lnTo>
                      <a:lnTo>
                        <a:pt x="6999" y="1833"/>
                      </a:lnTo>
                      <a:lnTo>
                        <a:pt x="6989" y="1832"/>
                      </a:lnTo>
                      <a:lnTo>
                        <a:pt x="6978" y="1831"/>
                      </a:lnTo>
                      <a:lnTo>
                        <a:pt x="6969" y="1829"/>
                      </a:lnTo>
                      <a:lnTo>
                        <a:pt x="6966" y="1833"/>
                      </a:lnTo>
                      <a:lnTo>
                        <a:pt x="6974" y="1842"/>
                      </a:lnTo>
                      <a:lnTo>
                        <a:pt x="6986" y="1849"/>
                      </a:lnTo>
                      <a:lnTo>
                        <a:pt x="6997" y="1855"/>
                      </a:lnTo>
                      <a:lnTo>
                        <a:pt x="7002" y="1866"/>
                      </a:lnTo>
                      <a:lnTo>
                        <a:pt x="6989" y="1866"/>
                      </a:lnTo>
                      <a:lnTo>
                        <a:pt x="6970" y="1862"/>
                      </a:lnTo>
                      <a:lnTo>
                        <a:pt x="6969" y="1863"/>
                      </a:lnTo>
                      <a:lnTo>
                        <a:pt x="6971" y="1866"/>
                      </a:lnTo>
                      <a:lnTo>
                        <a:pt x="6974" y="1869"/>
                      </a:lnTo>
                      <a:lnTo>
                        <a:pt x="6975" y="1871"/>
                      </a:lnTo>
                      <a:lnTo>
                        <a:pt x="6967" y="1873"/>
                      </a:lnTo>
                      <a:lnTo>
                        <a:pt x="6958" y="1875"/>
                      </a:lnTo>
                      <a:lnTo>
                        <a:pt x="6951" y="1873"/>
                      </a:lnTo>
                      <a:lnTo>
                        <a:pt x="6943" y="1871"/>
                      </a:lnTo>
                      <a:lnTo>
                        <a:pt x="6940" y="1859"/>
                      </a:lnTo>
                      <a:lnTo>
                        <a:pt x="6938" y="1853"/>
                      </a:lnTo>
                      <a:lnTo>
                        <a:pt x="6932" y="1860"/>
                      </a:lnTo>
                      <a:lnTo>
                        <a:pt x="6930" y="1871"/>
                      </a:lnTo>
                      <a:lnTo>
                        <a:pt x="6928" y="1881"/>
                      </a:lnTo>
                      <a:lnTo>
                        <a:pt x="6928" y="1889"/>
                      </a:lnTo>
                      <a:lnTo>
                        <a:pt x="6930" y="1901"/>
                      </a:lnTo>
                      <a:lnTo>
                        <a:pt x="6931" y="1913"/>
                      </a:lnTo>
                      <a:lnTo>
                        <a:pt x="6930" y="1926"/>
                      </a:lnTo>
                      <a:lnTo>
                        <a:pt x="6923" y="1936"/>
                      </a:lnTo>
                      <a:lnTo>
                        <a:pt x="6919" y="1938"/>
                      </a:lnTo>
                      <a:lnTo>
                        <a:pt x="6914" y="1936"/>
                      </a:lnTo>
                      <a:lnTo>
                        <a:pt x="6908" y="1929"/>
                      </a:lnTo>
                      <a:lnTo>
                        <a:pt x="6901" y="1921"/>
                      </a:lnTo>
                      <a:lnTo>
                        <a:pt x="6893" y="1911"/>
                      </a:lnTo>
                      <a:lnTo>
                        <a:pt x="6887" y="1903"/>
                      </a:lnTo>
                      <a:lnTo>
                        <a:pt x="6882" y="1903"/>
                      </a:lnTo>
                      <a:lnTo>
                        <a:pt x="6878" y="1908"/>
                      </a:lnTo>
                      <a:lnTo>
                        <a:pt x="6875" y="1913"/>
                      </a:lnTo>
                      <a:lnTo>
                        <a:pt x="6873" y="1917"/>
                      </a:lnTo>
                      <a:lnTo>
                        <a:pt x="6868" y="1915"/>
                      </a:lnTo>
                      <a:lnTo>
                        <a:pt x="6864" y="1911"/>
                      </a:lnTo>
                      <a:lnTo>
                        <a:pt x="6862" y="1906"/>
                      </a:lnTo>
                      <a:lnTo>
                        <a:pt x="6858" y="1898"/>
                      </a:lnTo>
                      <a:lnTo>
                        <a:pt x="6860" y="1895"/>
                      </a:lnTo>
                      <a:lnTo>
                        <a:pt x="6861" y="1891"/>
                      </a:lnTo>
                      <a:lnTo>
                        <a:pt x="6861" y="1888"/>
                      </a:lnTo>
                      <a:lnTo>
                        <a:pt x="6858" y="1885"/>
                      </a:lnTo>
                      <a:lnTo>
                        <a:pt x="6855" y="1880"/>
                      </a:lnTo>
                      <a:lnTo>
                        <a:pt x="6849" y="1871"/>
                      </a:lnTo>
                      <a:lnTo>
                        <a:pt x="6847" y="1864"/>
                      </a:lnTo>
                      <a:lnTo>
                        <a:pt x="6847" y="1858"/>
                      </a:lnTo>
                      <a:lnTo>
                        <a:pt x="6847" y="1851"/>
                      </a:lnTo>
                      <a:lnTo>
                        <a:pt x="6849" y="1847"/>
                      </a:lnTo>
                      <a:lnTo>
                        <a:pt x="6856" y="1840"/>
                      </a:lnTo>
                      <a:lnTo>
                        <a:pt x="6864" y="1837"/>
                      </a:lnTo>
                      <a:lnTo>
                        <a:pt x="6871" y="1834"/>
                      </a:lnTo>
                      <a:lnTo>
                        <a:pt x="6878" y="1829"/>
                      </a:lnTo>
                      <a:lnTo>
                        <a:pt x="6881" y="1824"/>
                      </a:lnTo>
                      <a:lnTo>
                        <a:pt x="6883" y="1816"/>
                      </a:lnTo>
                      <a:lnTo>
                        <a:pt x="6884" y="1809"/>
                      </a:lnTo>
                      <a:lnTo>
                        <a:pt x="6882" y="1806"/>
                      </a:lnTo>
                      <a:lnTo>
                        <a:pt x="6870" y="1811"/>
                      </a:lnTo>
                      <a:lnTo>
                        <a:pt x="6860" y="1818"/>
                      </a:lnTo>
                      <a:lnTo>
                        <a:pt x="6851" y="1827"/>
                      </a:lnTo>
                      <a:lnTo>
                        <a:pt x="6840" y="1833"/>
                      </a:lnTo>
                      <a:lnTo>
                        <a:pt x="6831" y="1838"/>
                      </a:lnTo>
                      <a:lnTo>
                        <a:pt x="6826" y="1838"/>
                      </a:lnTo>
                      <a:lnTo>
                        <a:pt x="6826" y="1825"/>
                      </a:lnTo>
                      <a:lnTo>
                        <a:pt x="6826" y="1815"/>
                      </a:lnTo>
                      <a:lnTo>
                        <a:pt x="6814" y="1815"/>
                      </a:lnTo>
                      <a:lnTo>
                        <a:pt x="6799" y="1815"/>
                      </a:lnTo>
                      <a:lnTo>
                        <a:pt x="6795" y="1815"/>
                      </a:lnTo>
                      <a:lnTo>
                        <a:pt x="6790" y="1812"/>
                      </a:lnTo>
                      <a:lnTo>
                        <a:pt x="6785" y="1807"/>
                      </a:lnTo>
                      <a:lnTo>
                        <a:pt x="6781" y="1801"/>
                      </a:lnTo>
                      <a:lnTo>
                        <a:pt x="6781" y="1790"/>
                      </a:lnTo>
                      <a:lnTo>
                        <a:pt x="6781" y="1779"/>
                      </a:lnTo>
                      <a:lnTo>
                        <a:pt x="6769" y="1776"/>
                      </a:lnTo>
                      <a:lnTo>
                        <a:pt x="6757" y="1775"/>
                      </a:lnTo>
                      <a:lnTo>
                        <a:pt x="6747" y="1777"/>
                      </a:lnTo>
                      <a:lnTo>
                        <a:pt x="6739" y="1783"/>
                      </a:lnTo>
                      <a:lnTo>
                        <a:pt x="6746" y="1796"/>
                      </a:lnTo>
                      <a:lnTo>
                        <a:pt x="6757" y="1811"/>
                      </a:lnTo>
                      <a:lnTo>
                        <a:pt x="6756" y="1814"/>
                      </a:lnTo>
                      <a:lnTo>
                        <a:pt x="6751" y="1814"/>
                      </a:lnTo>
                      <a:lnTo>
                        <a:pt x="6746" y="1814"/>
                      </a:lnTo>
                      <a:lnTo>
                        <a:pt x="6739" y="1811"/>
                      </a:lnTo>
                      <a:lnTo>
                        <a:pt x="6735" y="1806"/>
                      </a:lnTo>
                      <a:lnTo>
                        <a:pt x="6731" y="1801"/>
                      </a:lnTo>
                      <a:lnTo>
                        <a:pt x="6728" y="1797"/>
                      </a:lnTo>
                      <a:lnTo>
                        <a:pt x="6725" y="1797"/>
                      </a:lnTo>
                      <a:lnTo>
                        <a:pt x="6721" y="1801"/>
                      </a:lnTo>
                      <a:lnTo>
                        <a:pt x="6721" y="1807"/>
                      </a:lnTo>
                      <a:lnTo>
                        <a:pt x="6724" y="1812"/>
                      </a:lnTo>
                      <a:lnTo>
                        <a:pt x="6725" y="1820"/>
                      </a:lnTo>
                      <a:lnTo>
                        <a:pt x="6731" y="1827"/>
                      </a:lnTo>
                      <a:lnTo>
                        <a:pt x="6739" y="1832"/>
                      </a:lnTo>
                      <a:lnTo>
                        <a:pt x="6747" y="1837"/>
                      </a:lnTo>
                      <a:lnTo>
                        <a:pt x="6748" y="1844"/>
                      </a:lnTo>
                      <a:lnTo>
                        <a:pt x="6742" y="1849"/>
                      </a:lnTo>
                      <a:lnTo>
                        <a:pt x="6731" y="1850"/>
                      </a:lnTo>
                      <a:lnTo>
                        <a:pt x="6720" y="1850"/>
                      </a:lnTo>
                      <a:lnTo>
                        <a:pt x="6711" y="1847"/>
                      </a:lnTo>
                      <a:lnTo>
                        <a:pt x="6705" y="1840"/>
                      </a:lnTo>
                      <a:lnTo>
                        <a:pt x="6703" y="1829"/>
                      </a:lnTo>
                      <a:lnTo>
                        <a:pt x="6700" y="1821"/>
                      </a:lnTo>
                      <a:lnTo>
                        <a:pt x="6693" y="1815"/>
                      </a:lnTo>
                      <a:lnTo>
                        <a:pt x="6690" y="1818"/>
                      </a:lnTo>
                      <a:lnTo>
                        <a:pt x="6689" y="1823"/>
                      </a:lnTo>
                      <a:lnTo>
                        <a:pt x="6690" y="1831"/>
                      </a:lnTo>
                      <a:lnTo>
                        <a:pt x="6693" y="1838"/>
                      </a:lnTo>
                      <a:lnTo>
                        <a:pt x="6693" y="1846"/>
                      </a:lnTo>
                      <a:lnTo>
                        <a:pt x="6695" y="1856"/>
                      </a:lnTo>
                      <a:lnTo>
                        <a:pt x="6700" y="1866"/>
                      </a:lnTo>
                      <a:lnTo>
                        <a:pt x="6707" y="1871"/>
                      </a:lnTo>
                      <a:lnTo>
                        <a:pt x="6722" y="1871"/>
                      </a:lnTo>
                      <a:lnTo>
                        <a:pt x="6739" y="1871"/>
                      </a:lnTo>
                      <a:lnTo>
                        <a:pt x="6743" y="1881"/>
                      </a:lnTo>
                      <a:lnTo>
                        <a:pt x="6744" y="1894"/>
                      </a:lnTo>
                      <a:lnTo>
                        <a:pt x="6746" y="1906"/>
                      </a:lnTo>
                      <a:lnTo>
                        <a:pt x="6748" y="1917"/>
                      </a:lnTo>
                      <a:lnTo>
                        <a:pt x="6747" y="1928"/>
                      </a:lnTo>
                      <a:lnTo>
                        <a:pt x="6744" y="1937"/>
                      </a:lnTo>
                      <a:lnTo>
                        <a:pt x="6744" y="1946"/>
                      </a:lnTo>
                      <a:lnTo>
                        <a:pt x="6748" y="1954"/>
                      </a:lnTo>
                      <a:lnTo>
                        <a:pt x="6755" y="1946"/>
                      </a:lnTo>
                      <a:lnTo>
                        <a:pt x="6766" y="1936"/>
                      </a:lnTo>
                      <a:lnTo>
                        <a:pt x="6773" y="1937"/>
                      </a:lnTo>
                      <a:lnTo>
                        <a:pt x="6781" y="1941"/>
                      </a:lnTo>
                      <a:lnTo>
                        <a:pt x="6787" y="1945"/>
                      </a:lnTo>
                      <a:lnTo>
                        <a:pt x="6794" y="1950"/>
                      </a:lnTo>
                      <a:lnTo>
                        <a:pt x="6805" y="1951"/>
                      </a:lnTo>
                      <a:lnTo>
                        <a:pt x="6817" y="1954"/>
                      </a:lnTo>
                      <a:lnTo>
                        <a:pt x="6814" y="1970"/>
                      </a:lnTo>
                      <a:lnTo>
                        <a:pt x="6813" y="1986"/>
                      </a:lnTo>
                      <a:lnTo>
                        <a:pt x="6822" y="1986"/>
                      </a:lnTo>
                      <a:lnTo>
                        <a:pt x="6831" y="1986"/>
                      </a:lnTo>
                      <a:lnTo>
                        <a:pt x="6833" y="1990"/>
                      </a:lnTo>
                      <a:lnTo>
                        <a:pt x="6833" y="1995"/>
                      </a:lnTo>
                      <a:lnTo>
                        <a:pt x="6831" y="2000"/>
                      </a:lnTo>
                      <a:lnTo>
                        <a:pt x="6831" y="2004"/>
                      </a:lnTo>
                      <a:lnTo>
                        <a:pt x="6833" y="2012"/>
                      </a:lnTo>
                      <a:lnTo>
                        <a:pt x="6834" y="2018"/>
                      </a:lnTo>
                      <a:lnTo>
                        <a:pt x="6836" y="2025"/>
                      </a:lnTo>
                      <a:lnTo>
                        <a:pt x="6840" y="2033"/>
                      </a:lnTo>
                      <a:lnTo>
                        <a:pt x="6848" y="2044"/>
                      </a:lnTo>
                      <a:lnTo>
                        <a:pt x="6856" y="2056"/>
                      </a:lnTo>
                      <a:lnTo>
                        <a:pt x="6864" y="2066"/>
                      </a:lnTo>
                      <a:lnTo>
                        <a:pt x="6869" y="2078"/>
                      </a:lnTo>
                      <a:lnTo>
                        <a:pt x="6866" y="2083"/>
                      </a:lnTo>
                      <a:lnTo>
                        <a:pt x="6860" y="2086"/>
                      </a:lnTo>
                      <a:lnTo>
                        <a:pt x="6852" y="2086"/>
                      </a:lnTo>
                      <a:lnTo>
                        <a:pt x="6846" y="2083"/>
                      </a:lnTo>
                      <a:lnTo>
                        <a:pt x="6838" y="2077"/>
                      </a:lnTo>
                      <a:lnTo>
                        <a:pt x="6831" y="2069"/>
                      </a:lnTo>
                      <a:lnTo>
                        <a:pt x="6826" y="2062"/>
                      </a:lnTo>
                      <a:lnTo>
                        <a:pt x="6822" y="2065"/>
                      </a:lnTo>
                      <a:lnTo>
                        <a:pt x="6822" y="2081"/>
                      </a:lnTo>
                      <a:lnTo>
                        <a:pt x="6827" y="2096"/>
                      </a:lnTo>
                      <a:lnTo>
                        <a:pt x="6833" y="2113"/>
                      </a:lnTo>
                      <a:lnTo>
                        <a:pt x="6836" y="2130"/>
                      </a:lnTo>
                      <a:lnTo>
                        <a:pt x="6825" y="2127"/>
                      </a:lnTo>
                      <a:lnTo>
                        <a:pt x="6813" y="2125"/>
                      </a:lnTo>
                      <a:lnTo>
                        <a:pt x="6814" y="2135"/>
                      </a:lnTo>
                      <a:lnTo>
                        <a:pt x="6817" y="2143"/>
                      </a:lnTo>
                      <a:close/>
                      <a:moveTo>
                        <a:pt x="5299" y="1491"/>
                      </a:moveTo>
                      <a:lnTo>
                        <a:pt x="5304" y="1490"/>
                      </a:lnTo>
                      <a:lnTo>
                        <a:pt x="5310" y="1490"/>
                      </a:lnTo>
                      <a:lnTo>
                        <a:pt x="5316" y="1492"/>
                      </a:lnTo>
                      <a:lnTo>
                        <a:pt x="5318" y="1496"/>
                      </a:lnTo>
                      <a:lnTo>
                        <a:pt x="5320" y="1500"/>
                      </a:lnTo>
                      <a:lnTo>
                        <a:pt x="5320" y="1504"/>
                      </a:lnTo>
                      <a:lnTo>
                        <a:pt x="5317" y="1508"/>
                      </a:lnTo>
                      <a:lnTo>
                        <a:pt x="5313" y="1509"/>
                      </a:lnTo>
                      <a:lnTo>
                        <a:pt x="5307" y="1505"/>
                      </a:lnTo>
                      <a:lnTo>
                        <a:pt x="5303" y="1500"/>
                      </a:lnTo>
                      <a:lnTo>
                        <a:pt x="5300" y="1495"/>
                      </a:lnTo>
                      <a:lnTo>
                        <a:pt x="5299" y="1491"/>
                      </a:lnTo>
                      <a:close/>
                      <a:moveTo>
                        <a:pt x="4846" y="1590"/>
                      </a:moveTo>
                      <a:lnTo>
                        <a:pt x="4853" y="1591"/>
                      </a:lnTo>
                      <a:lnTo>
                        <a:pt x="4859" y="1593"/>
                      </a:lnTo>
                      <a:lnTo>
                        <a:pt x="4864" y="1596"/>
                      </a:lnTo>
                      <a:lnTo>
                        <a:pt x="4868" y="1600"/>
                      </a:lnTo>
                      <a:lnTo>
                        <a:pt x="4870" y="1605"/>
                      </a:lnTo>
                      <a:lnTo>
                        <a:pt x="4867" y="1612"/>
                      </a:lnTo>
                      <a:lnTo>
                        <a:pt x="4863" y="1615"/>
                      </a:lnTo>
                      <a:lnTo>
                        <a:pt x="4859" y="1615"/>
                      </a:lnTo>
                      <a:lnTo>
                        <a:pt x="4854" y="1614"/>
                      </a:lnTo>
                      <a:lnTo>
                        <a:pt x="4849" y="1609"/>
                      </a:lnTo>
                      <a:lnTo>
                        <a:pt x="4845" y="1602"/>
                      </a:lnTo>
                      <a:lnTo>
                        <a:pt x="4842" y="1595"/>
                      </a:lnTo>
                      <a:lnTo>
                        <a:pt x="4846" y="1590"/>
                      </a:lnTo>
                      <a:close/>
                      <a:moveTo>
                        <a:pt x="5011" y="1579"/>
                      </a:moveTo>
                      <a:lnTo>
                        <a:pt x="5012" y="1583"/>
                      </a:lnTo>
                      <a:lnTo>
                        <a:pt x="5012" y="1588"/>
                      </a:lnTo>
                      <a:lnTo>
                        <a:pt x="5010" y="1593"/>
                      </a:lnTo>
                      <a:lnTo>
                        <a:pt x="5006" y="1597"/>
                      </a:lnTo>
                      <a:lnTo>
                        <a:pt x="5002" y="1599"/>
                      </a:lnTo>
                      <a:lnTo>
                        <a:pt x="4997" y="1599"/>
                      </a:lnTo>
                      <a:lnTo>
                        <a:pt x="4990" y="1596"/>
                      </a:lnTo>
                      <a:lnTo>
                        <a:pt x="4984" y="1592"/>
                      </a:lnTo>
                      <a:lnTo>
                        <a:pt x="4988" y="1588"/>
                      </a:lnTo>
                      <a:lnTo>
                        <a:pt x="4993" y="1583"/>
                      </a:lnTo>
                      <a:lnTo>
                        <a:pt x="4997" y="1580"/>
                      </a:lnTo>
                      <a:lnTo>
                        <a:pt x="5002" y="1578"/>
                      </a:lnTo>
                      <a:lnTo>
                        <a:pt x="5007" y="1577"/>
                      </a:lnTo>
                      <a:lnTo>
                        <a:pt x="5011" y="1579"/>
                      </a:lnTo>
                      <a:close/>
                      <a:moveTo>
                        <a:pt x="5090" y="1548"/>
                      </a:moveTo>
                      <a:lnTo>
                        <a:pt x="5094" y="1553"/>
                      </a:lnTo>
                      <a:lnTo>
                        <a:pt x="5097" y="1558"/>
                      </a:lnTo>
                      <a:lnTo>
                        <a:pt x="5099" y="1564"/>
                      </a:lnTo>
                      <a:lnTo>
                        <a:pt x="5099" y="1568"/>
                      </a:lnTo>
                      <a:lnTo>
                        <a:pt x="5095" y="1574"/>
                      </a:lnTo>
                      <a:lnTo>
                        <a:pt x="5090" y="1579"/>
                      </a:lnTo>
                      <a:lnTo>
                        <a:pt x="5086" y="1583"/>
                      </a:lnTo>
                      <a:lnTo>
                        <a:pt x="5082" y="1582"/>
                      </a:lnTo>
                      <a:lnTo>
                        <a:pt x="5077" y="1577"/>
                      </a:lnTo>
                      <a:lnTo>
                        <a:pt x="5077" y="1569"/>
                      </a:lnTo>
                      <a:lnTo>
                        <a:pt x="5078" y="1561"/>
                      </a:lnTo>
                      <a:lnTo>
                        <a:pt x="5082" y="1553"/>
                      </a:lnTo>
                      <a:lnTo>
                        <a:pt x="5082" y="1549"/>
                      </a:lnTo>
                      <a:lnTo>
                        <a:pt x="5085" y="1548"/>
                      </a:lnTo>
                      <a:lnTo>
                        <a:pt x="5087" y="1547"/>
                      </a:lnTo>
                      <a:lnTo>
                        <a:pt x="5090" y="1548"/>
                      </a:lnTo>
                      <a:close/>
                      <a:moveTo>
                        <a:pt x="5352" y="1517"/>
                      </a:moveTo>
                      <a:lnTo>
                        <a:pt x="5355" y="1513"/>
                      </a:lnTo>
                      <a:lnTo>
                        <a:pt x="5356" y="1508"/>
                      </a:lnTo>
                      <a:lnTo>
                        <a:pt x="5355" y="1504"/>
                      </a:lnTo>
                      <a:lnTo>
                        <a:pt x="5352" y="1500"/>
                      </a:lnTo>
                      <a:lnTo>
                        <a:pt x="5352" y="1494"/>
                      </a:lnTo>
                      <a:lnTo>
                        <a:pt x="5349" y="1490"/>
                      </a:lnTo>
                      <a:lnTo>
                        <a:pt x="5347" y="1487"/>
                      </a:lnTo>
                      <a:lnTo>
                        <a:pt x="5344" y="1487"/>
                      </a:lnTo>
                      <a:lnTo>
                        <a:pt x="5340" y="1485"/>
                      </a:lnTo>
                      <a:lnTo>
                        <a:pt x="5335" y="1483"/>
                      </a:lnTo>
                      <a:lnTo>
                        <a:pt x="5330" y="1485"/>
                      </a:lnTo>
                      <a:lnTo>
                        <a:pt x="5326" y="1487"/>
                      </a:lnTo>
                      <a:lnTo>
                        <a:pt x="5331" y="1491"/>
                      </a:lnTo>
                      <a:lnTo>
                        <a:pt x="5338" y="1496"/>
                      </a:lnTo>
                      <a:lnTo>
                        <a:pt x="5344" y="1504"/>
                      </a:lnTo>
                      <a:lnTo>
                        <a:pt x="5343" y="1504"/>
                      </a:lnTo>
                      <a:lnTo>
                        <a:pt x="5342" y="1507"/>
                      </a:lnTo>
                      <a:lnTo>
                        <a:pt x="5342" y="1509"/>
                      </a:lnTo>
                      <a:lnTo>
                        <a:pt x="5344" y="1513"/>
                      </a:lnTo>
                      <a:lnTo>
                        <a:pt x="5344" y="1516"/>
                      </a:lnTo>
                      <a:lnTo>
                        <a:pt x="5347" y="1518"/>
                      </a:lnTo>
                      <a:lnTo>
                        <a:pt x="5349" y="1518"/>
                      </a:lnTo>
                      <a:lnTo>
                        <a:pt x="5352" y="1517"/>
                      </a:lnTo>
                      <a:close/>
                      <a:moveTo>
                        <a:pt x="5344" y="1557"/>
                      </a:moveTo>
                      <a:lnTo>
                        <a:pt x="5345" y="1560"/>
                      </a:lnTo>
                      <a:lnTo>
                        <a:pt x="5348" y="1562"/>
                      </a:lnTo>
                      <a:lnTo>
                        <a:pt x="5349" y="1565"/>
                      </a:lnTo>
                      <a:lnTo>
                        <a:pt x="5348" y="1566"/>
                      </a:lnTo>
                      <a:lnTo>
                        <a:pt x="5344" y="1573"/>
                      </a:lnTo>
                      <a:lnTo>
                        <a:pt x="5336" y="1575"/>
                      </a:lnTo>
                      <a:lnTo>
                        <a:pt x="5330" y="1578"/>
                      </a:lnTo>
                      <a:lnTo>
                        <a:pt x="5326" y="1580"/>
                      </a:lnTo>
                      <a:lnTo>
                        <a:pt x="5314" y="1588"/>
                      </a:lnTo>
                      <a:lnTo>
                        <a:pt x="5303" y="1595"/>
                      </a:lnTo>
                      <a:lnTo>
                        <a:pt x="5295" y="1604"/>
                      </a:lnTo>
                      <a:lnTo>
                        <a:pt x="5283" y="1613"/>
                      </a:lnTo>
                      <a:lnTo>
                        <a:pt x="5275" y="1612"/>
                      </a:lnTo>
                      <a:lnTo>
                        <a:pt x="5268" y="1610"/>
                      </a:lnTo>
                      <a:lnTo>
                        <a:pt x="5259" y="1608"/>
                      </a:lnTo>
                      <a:lnTo>
                        <a:pt x="5252" y="1604"/>
                      </a:lnTo>
                      <a:lnTo>
                        <a:pt x="5238" y="1599"/>
                      </a:lnTo>
                      <a:lnTo>
                        <a:pt x="5224" y="1592"/>
                      </a:lnTo>
                      <a:lnTo>
                        <a:pt x="5209" y="1583"/>
                      </a:lnTo>
                      <a:lnTo>
                        <a:pt x="5196" y="1577"/>
                      </a:lnTo>
                      <a:lnTo>
                        <a:pt x="5191" y="1574"/>
                      </a:lnTo>
                      <a:lnTo>
                        <a:pt x="5186" y="1571"/>
                      </a:lnTo>
                      <a:lnTo>
                        <a:pt x="5186" y="1570"/>
                      </a:lnTo>
                      <a:lnTo>
                        <a:pt x="5183" y="1570"/>
                      </a:lnTo>
                      <a:lnTo>
                        <a:pt x="5181" y="1571"/>
                      </a:lnTo>
                      <a:lnTo>
                        <a:pt x="5177" y="1571"/>
                      </a:lnTo>
                      <a:lnTo>
                        <a:pt x="5170" y="1562"/>
                      </a:lnTo>
                      <a:lnTo>
                        <a:pt x="5164" y="1557"/>
                      </a:lnTo>
                      <a:lnTo>
                        <a:pt x="5159" y="1562"/>
                      </a:lnTo>
                      <a:lnTo>
                        <a:pt x="5154" y="1566"/>
                      </a:lnTo>
                      <a:lnTo>
                        <a:pt x="5147" y="1566"/>
                      </a:lnTo>
                      <a:lnTo>
                        <a:pt x="5139" y="1564"/>
                      </a:lnTo>
                      <a:lnTo>
                        <a:pt x="5132" y="1560"/>
                      </a:lnTo>
                      <a:lnTo>
                        <a:pt x="5126" y="1553"/>
                      </a:lnTo>
                      <a:lnTo>
                        <a:pt x="5129" y="1547"/>
                      </a:lnTo>
                      <a:lnTo>
                        <a:pt x="5134" y="1540"/>
                      </a:lnTo>
                      <a:lnTo>
                        <a:pt x="5142" y="1536"/>
                      </a:lnTo>
                      <a:lnTo>
                        <a:pt x="5150" y="1535"/>
                      </a:lnTo>
                      <a:lnTo>
                        <a:pt x="5156" y="1539"/>
                      </a:lnTo>
                      <a:lnTo>
                        <a:pt x="5164" y="1544"/>
                      </a:lnTo>
                      <a:lnTo>
                        <a:pt x="5173" y="1542"/>
                      </a:lnTo>
                      <a:lnTo>
                        <a:pt x="5186" y="1535"/>
                      </a:lnTo>
                      <a:lnTo>
                        <a:pt x="5196" y="1527"/>
                      </a:lnTo>
                      <a:lnTo>
                        <a:pt x="5205" y="1517"/>
                      </a:lnTo>
                      <a:lnTo>
                        <a:pt x="5207" y="1509"/>
                      </a:lnTo>
                      <a:lnTo>
                        <a:pt x="5205" y="1501"/>
                      </a:lnTo>
                      <a:lnTo>
                        <a:pt x="5205" y="1494"/>
                      </a:lnTo>
                      <a:lnTo>
                        <a:pt x="5209" y="1488"/>
                      </a:lnTo>
                      <a:lnTo>
                        <a:pt x="5212" y="1488"/>
                      </a:lnTo>
                      <a:lnTo>
                        <a:pt x="5215" y="1495"/>
                      </a:lnTo>
                      <a:lnTo>
                        <a:pt x="5216" y="1501"/>
                      </a:lnTo>
                      <a:lnTo>
                        <a:pt x="5220" y="1507"/>
                      </a:lnTo>
                      <a:lnTo>
                        <a:pt x="5226" y="1508"/>
                      </a:lnTo>
                      <a:lnTo>
                        <a:pt x="5233" y="1508"/>
                      </a:lnTo>
                      <a:lnTo>
                        <a:pt x="5238" y="1507"/>
                      </a:lnTo>
                      <a:lnTo>
                        <a:pt x="5242" y="1503"/>
                      </a:lnTo>
                      <a:lnTo>
                        <a:pt x="5234" y="1498"/>
                      </a:lnTo>
                      <a:lnTo>
                        <a:pt x="5224" y="1488"/>
                      </a:lnTo>
                      <a:lnTo>
                        <a:pt x="5224" y="1479"/>
                      </a:lnTo>
                      <a:lnTo>
                        <a:pt x="5224" y="1470"/>
                      </a:lnTo>
                      <a:lnTo>
                        <a:pt x="5227" y="1464"/>
                      </a:lnTo>
                      <a:lnTo>
                        <a:pt x="5233" y="1457"/>
                      </a:lnTo>
                      <a:lnTo>
                        <a:pt x="5238" y="1453"/>
                      </a:lnTo>
                      <a:lnTo>
                        <a:pt x="5242" y="1452"/>
                      </a:lnTo>
                      <a:lnTo>
                        <a:pt x="5251" y="1456"/>
                      </a:lnTo>
                      <a:lnTo>
                        <a:pt x="5257" y="1461"/>
                      </a:lnTo>
                      <a:lnTo>
                        <a:pt x="5261" y="1468"/>
                      </a:lnTo>
                      <a:lnTo>
                        <a:pt x="5265" y="1476"/>
                      </a:lnTo>
                      <a:lnTo>
                        <a:pt x="5268" y="1478"/>
                      </a:lnTo>
                      <a:lnTo>
                        <a:pt x="5266" y="1482"/>
                      </a:lnTo>
                      <a:lnTo>
                        <a:pt x="5266" y="1486"/>
                      </a:lnTo>
                      <a:lnTo>
                        <a:pt x="5265" y="1488"/>
                      </a:lnTo>
                      <a:lnTo>
                        <a:pt x="5274" y="1491"/>
                      </a:lnTo>
                      <a:lnTo>
                        <a:pt x="5283" y="1494"/>
                      </a:lnTo>
                      <a:lnTo>
                        <a:pt x="5291" y="1500"/>
                      </a:lnTo>
                      <a:lnTo>
                        <a:pt x="5297" y="1507"/>
                      </a:lnTo>
                      <a:lnTo>
                        <a:pt x="5303" y="1514"/>
                      </a:lnTo>
                      <a:lnTo>
                        <a:pt x="5307" y="1521"/>
                      </a:lnTo>
                      <a:lnTo>
                        <a:pt x="5307" y="1527"/>
                      </a:lnTo>
                      <a:lnTo>
                        <a:pt x="5305" y="1534"/>
                      </a:lnTo>
                      <a:lnTo>
                        <a:pt x="5305" y="1540"/>
                      </a:lnTo>
                      <a:lnTo>
                        <a:pt x="5307" y="1544"/>
                      </a:lnTo>
                      <a:lnTo>
                        <a:pt x="5312" y="1544"/>
                      </a:lnTo>
                      <a:lnTo>
                        <a:pt x="5316" y="1544"/>
                      </a:lnTo>
                      <a:lnTo>
                        <a:pt x="5316" y="1556"/>
                      </a:lnTo>
                      <a:lnTo>
                        <a:pt x="5316" y="1566"/>
                      </a:lnTo>
                      <a:lnTo>
                        <a:pt x="5323" y="1568"/>
                      </a:lnTo>
                      <a:lnTo>
                        <a:pt x="5330" y="1564"/>
                      </a:lnTo>
                      <a:lnTo>
                        <a:pt x="5336" y="1560"/>
                      </a:lnTo>
                      <a:lnTo>
                        <a:pt x="5344" y="1557"/>
                      </a:lnTo>
                      <a:close/>
                      <a:moveTo>
                        <a:pt x="5771" y="1621"/>
                      </a:moveTo>
                      <a:lnTo>
                        <a:pt x="5775" y="1622"/>
                      </a:lnTo>
                      <a:lnTo>
                        <a:pt x="5779" y="1626"/>
                      </a:lnTo>
                      <a:lnTo>
                        <a:pt x="5781" y="1630"/>
                      </a:lnTo>
                      <a:lnTo>
                        <a:pt x="5782" y="1634"/>
                      </a:lnTo>
                      <a:lnTo>
                        <a:pt x="5785" y="1643"/>
                      </a:lnTo>
                      <a:lnTo>
                        <a:pt x="5786" y="1652"/>
                      </a:lnTo>
                      <a:lnTo>
                        <a:pt x="5785" y="1660"/>
                      </a:lnTo>
                      <a:lnTo>
                        <a:pt x="5782" y="1669"/>
                      </a:lnTo>
                      <a:lnTo>
                        <a:pt x="5781" y="1672"/>
                      </a:lnTo>
                      <a:lnTo>
                        <a:pt x="5779" y="1676"/>
                      </a:lnTo>
                      <a:lnTo>
                        <a:pt x="5775" y="1680"/>
                      </a:lnTo>
                      <a:lnTo>
                        <a:pt x="5771" y="1682"/>
                      </a:lnTo>
                      <a:lnTo>
                        <a:pt x="5767" y="1682"/>
                      </a:lnTo>
                      <a:lnTo>
                        <a:pt x="5763" y="1679"/>
                      </a:lnTo>
                      <a:lnTo>
                        <a:pt x="5760" y="1676"/>
                      </a:lnTo>
                      <a:lnTo>
                        <a:pt x="5760" y="1674"/>
                      </a:lnTo>
                      <a:lnTo>
                        <a:pt x="5758" y="1667"/>
                      </a:lnTo>
                      <a:lnTo>
                        <a:pt x="5758" y="1663"/>
                      </a:lnTo>
                      <a:lnTo>
                        <a:pt x="5759" y="1660"/>
                      </a:lnTo>
                      <a:lnTo>
                        <a:pt x="5760" y="1656"/>
                      </a:lnTo>
                      <a:lnTo>
                        <a:pt x="5755" y="1652"/>
                      </a:lnTo>
                      <a:lnTo>
                        <a:pt x="5753" y="1648"/>
                      </a:lnTo>
                      <a:lnTo>
                        <a:pt x="5750" y="1644"/>
                      </a:lnTo>
                      <a:lnTo>
                        <a:pt x="5749" y="1639"/>
                      </a:lnTo>
                      <a:lnTo>
                        <a:pt x="5750" y="1635"/>
                      </a:lnTo>
                      <a:lnTo>
                        <a:pt x="5753" y="1634"/>
                      </a:lnTo>
                      <a:lnTo>
                        <a:pt x="5755" y="1632"/>
                      </a:lnTo>
                      <a:lnTo>
                        <a:pt x="5760" y="1630"/>
                      </a:lnTo>
                      <a:lnTo>
                        <a:pt x="5766" y="1625"/>
                      </a:lnTo>
                      <a:lnTo>
                        <a:pt x="5771" y="1621"/>
                      </a:lnTo>
                      <a:close/>
                      <a:moveTo>
                        <a:pt x="5854" y="1836"/>
                      </a:moveTo>
                      <a:lnTo>
                        <a:pt x="5851" y="1837"/>
                      </a:lnTo>
                      <a:lnTo>
                        <a:pt x="5850" y="1838"/>
                      </a:lnTo>
                      <a:lnTo>
                        <a:pt x="5851" y="1842"/>
                      </a:lnTo>
                      <a:lnTo>
                        <a:pt x="5854" y="1845"/>
                      </a:lnTo>
                      <a:lnTo>
                        <a:pt x="5855" y="1845"/>
                      </a:lnTo>
                      <a:lnTo>
                        <a:pt x="5859" y="1844"/>
                      </a:lnTo>
                      <a:lnTo>
                        <a:pt x="5861" y="1844"/>
                      </a:lnTo>
                      <a:lnTo>
                        <a:pt x="5863" y="1845"/>
                      </a:lnTo>
                      <a:lnTo>
                        <a:pt x="5863" y="1854"/>
                      </a:lnTo>
                      <a:lnTo>
                        <a:pt x="5863" y="1863"/>
                      </a:lnTo>
                      <a:lnTo>
                        <a:pt x="5871" y="1866"/>
                      </a:lnTo>
                      <a:lnTo>
                        <a:pt x="5877" y="1868"/>
                      </a:lnTo>
                      <a:lnTo>
                        <a:pt x="5877" y="1869"/>
                      </a:lnTo>
                      <a:lnTo>
                        <a:pt x="5876" y="1872"/>
                      </a:lnTo>
                      <a:lnTo>
                        <a:pt x="5876" y="1876"/>
                      </a:lnTo>
                      <a:lnTo>
                        <a:pt x="5877" y="1877"/>
                      </a:lnTo>
                      <a:lnTo>
                        <a:pt x="5885" y="1877"/>
                      </a:lnTo>
                      <a:lnTo>
                        <a:pt x="5891" y="1878"/>
                      </a:lnTo>
                      <a:lnTo>
                        <a:pt x="5898" y="1877"/>
                      </a:lnTo>
                      <a:lnTo>
                        <a:pt x="5906" y="1872"/>
                      </a:lnTo>
                      <a:lnTo>
                        <a:pt x="5904" y="1869"/>
                      </a:lnTo>
                      <a:lnTo>
                        <a:pt x="5896" y="1863"/>
                      </a:lnTo>
                      <a:lnTo>
                        <a:pt x="5891" y="1859"/>
                      </a:lnTo>
                      <a:lnTo>
                        <a:pt x="5886" y="1854"/>
                      </a:lnTo>
                      <a:lnTo>
                        <a:pt x="5880" y="1845"/>
                      </a:lnTo>
                      <a:lnTo>
                        <a:pt x="5872" y="1836"/>
                      </a:lnTo>
                      <a:lnTo>
                        <a:pt x="5868" y="1836"/>
                      </a:lnTo>
                      <a:lnTo>
                        <a:pt x="5863" y="1834"/>
                      </a:lnTo>
                      <a:lnTo>
                        <a:pt x="5858" y="1834"/>
                      </a:lnTo>
                      <a:lnTo>
                        <a:pt x="5854" y="1836"/>
                      </a:lnTo>
                      <a:close/>
                      <a:moveTo>
                        <a:pt x="6005" y="2018"/>
                      </a:moveTo>
                      <a:lnTo>
                        <a:pt x="6011" y="2020"/>
                      </a:lnTo>
                      <a:lnTo>
                        <a:pt x="6013" y="2024"/>
                      </a:lnTo>
                      <a:lnTo>
                        <a:pt x="6014" y="2030"/>
                      </a:lnTo>
                      <a:lnTo>
                        <a:pt x="6014" y="2037"/>
                      </a:lnTo>
                      <a:lnTo>
                        <a:pt x="6008" y="2040"/>
                      </a:lnTo>
                      <a:lnTo>
                        <a:pt x="6005" y="2040"/>
                      </a:lnTo>
                      <a:lnTo>
                        <a:pt x="6017" y="2043"/>
                      </a:lnTo>
                      <a:lnTo>
                        <a:pt x="6029" y="2046"/>
                      </a:lnTo>
                      <a:lnTo>
                        <a:pt x="6030" y="2047"/>
                      </a:lnTo>
                      <a:lnTo>
                        <a:pt x="6030" y="2048"/>
                      </a:lnTo>
                      <a:lnTo>
                        <a:pt x="6027" y="2052"/>
                      </a:lnTo>
                      <a:lnTo>
                        <a:pt x="6024" y="2055"/>
                      </a:lnTo>
                      <a:lnTo>
                        <a:pt x="6016" y="2059"/>
                      </a:lnTo>
                      <a:lnTo>
                        <a:pt x="6007" y="2064"/>
                      </a:lnTo>
                      <a:lnTo>
                        <a:pt x="5998" y="2068"/>
                      </a:lnTo>
                      <a:lnTo>
                        <a:pt x="5987" y="2069"/>
                      </a:lnTo>
                      <a:lnTo>
                        <a:pt x="5979" y="2070"/>
                      </a:lnTo>
                      <a:lnTo>
                        <a:pt x="5973" y="2070"/>
                      </a:lnTo>
                      <a:lnTo>
                        <a:pt x="5965" y="2068"/>
                      </a:lnTo>
                      <a:lnTo>
                        <a:pt x="5959" y="2064"/>
                      </a:lnTo>
                      <a:lnTo>
                        <a:pt x="5956" y="2064"/>
                      </a:lnTo>
                      <a:lnTo>
                        <a:pt x="5955" y="2061"/>
                      </a:lnTo>
                      <a:lnTo>
                        <a:pt x="5954" y="2059"/>
                      </a:lnTo>
                      <a:lnTo>
                        <a:pt x="5954" y="2055"/>
                      </a:lnTo>
                      <a:lnTo>
                        <a:pt x="5947" y="2057"/>
                      </a:lnTo>
                      <a:lnTo>
                        <a:pt x="5941" y="2060"/>
                      </a:lnTo>
                      <a:lnTo>
                        <a:pt x="5937" y="2056"/>
                      </a:lnTo>
                      <a:lnTo>
                        <a:pt x="5933" y="2053"/>
                      </a:lnTo>
                      <a:lnTo>
                        <a:pt x="5928" y="2051"/>
                      </a:lnTo>
                      <a:lnTo>
                        <a:pt x="5921" y="2051"/>
                      </a:lnTo>
                      <a:lnTo>
                        <a:pt x="5920" y="2055"/>
                      </a:lnTo>
                      <a:lnTo>
                        <a:pt x="5917" y="2055"/>
                      </a:lnTo>
                      <a:lnTo>
                        <a:pt x="5913" y="2055"/>
                      </a:lnTo>
                      <a:lnTo>
                        <a:pt x="5909" y="2052"/>
                      </a:lnTo>
                      <a:lnTo>
                        <a:pt x="5907" y="2050"/>
                      </a:lnTo>
                      <a:lnTo>
                        <a:pt x="5903" y="2046"/>
                      </a:lnTo>
                      <a:lnTo>
                        <a:pt x="5907" y="2039"/>
                      </a:lnTo>
                      <a:lnTo>
                        <a:pt x="5908" y="2037"/>
                      </a:lnTo>
                      <a:lnTo>
                        <a:pt x="5903" y="2034"/>
                      </a:lnTo>
                      <a:lnTo>
                        <a:pt x="5898" y="2033"/>
                      </a:lnTo>
                      <a:lnTo>
                        <a:pt x="5894" y="2033"/>
                      </a:lnTo>
                      <a:lnTo>
                        <a:pt x="5889" y="2031"/>
                      </a:lnTo>
                      <a:lnTo>
                        <a:pt x="5886" y="2033"/>
                      </a:lnTo>
                      <a:lnTo>
                        <a:pt x="5882" y="2034"/>
                      </a:lnTo>
                      <a:lnTo>
                        <a:pt x="5881" y="2034"/>
                      </a:lnTo>
                      <a:lnTo>
                        <a:pt x="5880" y="2031"/>
                      </a:lnTo>
                      <a:lnTo>
                        <a:pt x="5881" y="2028"/>
                      </a:lnTo>
                      <a:lnTo>
                        <a:pt x="5884" y="2022"/>
                      </a:lnTo>
                      <a:lnTo>
                        <a:pt x="5884" y="2017"/>
                      </a:lnTo>
                      <a:lnTo>
                        <a:pt x="5880" y="2013"/>
                      </a:lnTo>
                      <a:lnTo>
                        <a:pt x="5873" y="2011"/>
                      </a:lnTo>
                      <a:lnTo>
                        <a:pt x="5865" y="2011"/>
                      </a:lnTo>
                      <a:lnTo>
                        <a:pt x="5859" y="2013"/>
                      </a:lnTo>
                      <a:lnTo>
                        <a:pt x="5852" y="2018"/>
                      </a:lnTo>
                      <a:lnTo>
                        <a:pt x="5847" y="2026"/>
                      </a:lnTo>
                      <a:lnTo>
                        <a:pt x="5846" y="2034"/>
                      </a:lnTo>
                      <a:lnTo>
                        <a:pt x="5845" y="2043"/>
                      </a:lnTo>
                      <a:lnTo>
                        <a:pt x="5842" y="2051"/>
                      </a:lnTo>
                      <a:lnTo>
                        <a:pt x="5836" y="2056"/>
                      </a:lnTo>
                      <a:lnTo>
                        <a:pt x="5829" y="2059"/>
                      </a:lnTo>
                      <a:lnTo>
                        <a:pt x="5821" y="2061"/>
                      </a:lnTo>
                      <a:lnTo>
                        <a:pt x="5815" y="2064"/>
                      </a:lnTo>
                      <a:lnTo>
                        <a:pt x="5811" y="2064"/>
                      </a:lnTo>
                      <a:lnTo>
                        <a:pt x="5808" y="2065"/>
                      </a:lnTo>
                      <a:lnTo>
                        <a:pt x="5804" y="2066"/>
                      </a:lnTo>
                      <a:lnTo>
                        <a:pt x="5801" y="2069"/>
                      </a:lnTo>
                      <a:lnTo>
                        <a:pt x="5795" y="2074"/>
                      </a:lnTo>
                      <a:lnTo>
                        <a:pt x="5791" y="2081"/>
                      </a:lnTo>
                      <a:lnTo>
                        <a:pt x="5790" y="2087"/>
                      </a:lnTo>
                      <a:lnTo>
                        <a:pt x="5786" y="2092"/>
                      </a:lnTo>
                      <a:lnTo>
                        <a:pt x="5779" y="2097"/>
                      </a:lnTo>
                      <a:lnTo>
                        <a:pt x="5771" y="2103"/>
                      </a:lnTo>
                      <a:lnTo>
                        <a:pt x="5762" y="2107"/>
                      </a:lnTo>
                      <a:lnTo>
                        <a:pt x="5754" y="2110"/>
                      </a:lnTo>
                      <a:lnTo>
                        <a:pt x="5750" y="2113"/>
                      </a:lnTo>
                      <a:lnTo>
                        <a:pt x="5745" y="2114"/>
                      </a:lnTo>
                      <a:lnTo>
                        <a:pt x="5740" y="2113"/>
                      </a:lnTo>
                      <a:lnTo>
                        <a:pt x="5736" y="2110"/>
                      </a:lnTo>
                      <a:lnTo>
                        <a:pt x="5734" y="2100"/>
                      </a:lnTo>
                      <a:lnTo>
                        <a:pt x="5734" y="2092"/>
                      </a:lnTo>
                      <a:lnTo>
                        <a:pt x="5736" y="2083"/>
                      </a:lnTo>
                      <a:lnTo>
                        <a:pt x="5736" y="2073"/>
                      </a:lnTo>
                      <a:lnTo>
                        <a:pt x="5738" y="2064"/>
                      </a:lnTo>
                      <a:lnTo>
                        <a:pt x="5741" y="2055"/>
                      </a:lnTo>
                      <a:lnTo>
                        <a:pt x="5740" y="2052"/>
                      </a:lnTo>
                      <a:lnTo>
                        <a:pt x="5737" y="2048"/>
                      </a:lnTo>
                      <a:lnTo>
                        <a:pt x="5734" y="2047"/>
                      </a:lnTo>
                      <a:lnTo>
                        <a:pt x="5731" y="2046"/>
                      </a:lnTo>
                      <a:lnTo>
                        <a:pt x="5727" y="2051"/>
                      </a:lnTo>
                      <a:lnTo>
                        <a:pt x="5721" y="2055"/>
                      </a:lnTo>
                      <a:lnTo>
                        <a:pt x="5715" y="2057"/>
                      </a:lnTo>
                      <a:lnTo>
                        <a:pt x="5710" y="2057"/>
                      </a:lnTo>
                      <a:lnTo>
                        <a:pt x="5705" y="2056"/>
                      </a:lnTo>
                      <a:lnTo>
                        <a:pt x="5698" y="2055"/>
                      </a:lnTo>
                      <a:lnTo>
                        <a:pt x="5692" y="2059"/>
                      </a:lnTo>
                      <a:lnTo>
                        <a:pt x="5685" y="2064"/>
                      </a:lnTo>
                      <a:lnTo>
                        <a:pt x="5677" y="2068"/>
                      </a:lnTo>
                      <a:lnTo>
                        <a:pt x="5671" y="2069"/>
                      </a:lnTo>
                      <a:lnTo>
                        <a:pt x="5667" y="2068"/>
                      </a:lnTo>
                      <a:lnTo>
                        <a:pt x="5662" y="2066"/>
                      </a:lnTo>
                      <a:lnTo>
                        <a:pt x="5658" y="2062"/>
                      </a:lnTo>
                      <a:lnTo>
                        <a:pt x="5657" y="2060"/>
                      </a:lnTo>
                      <a:lnTo>
                        <a:pt x="5661" y="2050"/>
                      </a:lnTo>
                      <a:lnTo>
                        <a:pt x="5667" y="2042"/>
                      </a:lnTo>
                      <a:lnTo>
                        <a:pt x="5675" y="2034"/>
                      </a:lnTo>
                      <a:lnTo>
                        <a:pt x="5685" y="2028"/>
                      </a:lnTo>
                      <a:lnTo>
                        <a:pt x="5693" y="2025"/>
                      </a:lnTo>
                      <a:lnTo>
                        <a:pt x="5702" y="2024"/>
                      </a:lnTo>
                      <a:lnTo>
                        <a:pt x="5711" y="2021"/>
                      </a:lnTo>
                      <a:lnTo>
                        <a:pt x="5718" y="2013"/>
                      </a:lnTo>
                      <a:lnTo>
                        <a:pt x="5721" y="2005"/>
                      </a:lnTo>
                      <a:lnTo>
                        <a:pt x="5723" y="1994"/>
                      </a:lnTo>
                      <a:lnTo>
                        <a:pt x="5723" y="1983"/>
                      </a:lnTo>
                      <a:lnTo>
                        <a:pt x="5721" y="1972"/>
                      </a:lnTo>
                      <a:lnTo>
                        <a:pt x="5725" y="1961"/>
                      </a:lnTo>
                      <a:lnTo>
                        <a:pt x="5731" y="1951"/>
                      </a:lnTo>
                      <a:lnTo>
                        <a:pt x="5736" y="1941"/>
                      </a:lnTo>
                      <a:lnTo>
                        <a:pt x="5741" y="1930"/>
                      </a:lnTo>
                      <a:lnTo>
                        <a:pt x="5741" y="1921"/>
                      </a:lnTo>
                      <a:lnTo>
                        <a:pt x="5743" y="1912"/>
                      </a:lnTo>
                      <a:lnTo>
                        <a:pt x="5746" y="1903"/>
                      </a:lnTo>
                      <a:lnTo>
                        <a:pt x="5750" y="1894"/>
                      </a:lnTo>
                      <a:lnTo>
                        <a:pt x="5754" y="1886"/>
                      </a:lnTo>
                      <a:lnTo>
                        <a:pt x="5758" y="1880"/>
                      </a:lnTo>
                      <a:lnTo>
                        <a:pt x="5762" y="1873"/>
                      </a:lnTo>
                      <a:lnTo>
                        <a:pt x="5768" y="1866"/>
                      </a:lnTo>
                      <a:lnTo>
                        <a:pt x="5772" y="1862"/>
                      </a:lnTo>
                      <a:lnTo>
                        <a:pt x="5776" y="1855"/>
                      </a:lnTo>
                      <a:lnTo>
                        <a:pt x="5782" y="1850"/>
                      </a:lnTo>
                      <a:lnTo>
                        <a:pt x="5791" y="1847"/>
                      </a:lnTo>
                      <a:lnTo>
                        <a:pt x="5794" y="1847"/>
                      </a:lnTo>
                      <a:lnTo>
                        <a:pt x="5797" y="1851"/>
                      </a:lnTo>
                      <a:lnTo>
                        <a:pt x="5798" y="1856"/>
                      </a:lnTo>
                      <a:lnTo>
                        <a:pt x="5801" y="1862"/>
                      </a:lnTo>
                      <a:lnTo>
                        <a:pt x="5804" y="1864"/>
                      </a:lnTo>
                      <a:lnTo>
                        <a:pt x="5807" y="1868"/>
                      </a:lnTo>
                      <a:lnTo>
                        <a:pt x="5810" y="1872"/>
                      </a:lnTo>
                      <a:lnTo>
                        <a:pt x="5810" y="1875"/>
                      </a:lnTo>
                      <a:lnTo>
                        <a:pt x="5802" y="1880"/>
                      </a:lnTo>
                      <a:lnTo>
                        <a:pt x="5797" y="1885"/>
                      </a:lnTo>
                      <a:lnTo>
                        <a:pt x="5797" y="1891"/>
                      </a:lnTo>
                      <a:lnTo>
                        <a:pt x="5799" y="1901"/>
                      </a:lnTo>
                      <a:lnTo>
                        <a:pt x="5802" y="1910"/>
                      </a:lnTo>
                      <a:lnTo>
                        <a:pt x="5806" y="1917"/>
                      </a:lnTo>
                      <a:lnTo>
                        <a:pt x="5807" y="1917"/>
                      </a:lnTo>
                      <a:lnTo>
                        <a:pt x="5810" y="1919"/>
                      </a:lnTo>
                      <a:lnTo>
                        <a:pt x="5814" y="1919"/>
                      </a:lnTo>
                      <a:lnTo>
                        <a:pt x="5815" y="1917"/>
                      </a:lnTo>
                      <a:lnTo>
                        <a:pt x="5817" y="1910"/>
                      </a:lnTo>
                      <a:lnTo>
                        <a:pt x="5820" y="1901"/>
                      </a:lnTo>
                      <a:lnTo>
                        <a:pt x="5824" y="1894"/>
                      </a:lnTo>
                      <a:lnTo>
                        <a:pt x="5829" y="1889"/>
                      </a:lnTo>
                      <a:lnTo>
                        <a:pt x="5834" y="1891"/>
                      </a:lnTo>
                      <a:lnTo>
                        <a:pt x="5839" y="1897"/>
                      </a:lnTo>
                      <a:lnTo>
                        <a:pt x="5843" y="1904"/>
                      </a:lnTo>
                      <a:lnTo>
                        <a:pt x="5847" y="1912"/>
                      </a:lnTo>
                      <a:lnTo>
                        <a:pt x="5851" y="1915"/>
                      </a:lnTo>
                      <a:lnTo>
                        <a:pt x="5852" y="1917"/>
                      </a:lnTo>
                      <a:lnTo>
                        <a:pt x="5868" y="1921"/>
                      </a:lnTo>
                      <a:lnTo>
                        <a:pt x="5885" y="1926"/>
                      </a:lnTo>
                      <a:lnTo>
                        <a:pt x="5886" y="1932"/>
                      </a:lnTo>
                      <a:lnTo>
                        <a:pt x="5889" y="1939"/>
                      </a:lnTo>
                      <a:lnTo>
                        <a:pt x="5904" y="1948"/>
                      </a:lnTo>
                      <a:lnTo>
                        <a:pt x="5921" y="1954"/>
                      </a:lnTo>
                      <a:lnTo>
                        <a:pt x="5939" y="1961"/>
                      </a:lnTo>
                      <a:lnTo>
                        <a:pt x="5954" y="1972"/>
                      </a:lnTo>
                      <a:lnTo>
                        <a:pt x="5954" y="1982"/>
                      </a:lnTo>
                      <a:lnTo>
                        <a:pt x="5954" y="1995"/>
                      </a:lnTo>
                      <a:lnTo>
                        <a:pt x="5955" y="1999"/>
                      </a:lnTo>
                      <a:lnTo>
                        <a:pt x="5959" y="2002"/>
                      </a:lnTo>
                      <a:lnTo>
                        <a:pt x="5960" y="2005"/>
                      </a:lnTo>
                      <a:lnTo>
                        <a:pt x="5959" y="2009"/>
                      </a:lnTo>
                      <a:lnTo>
                        <a:pt x="5950" y="2018"/>
                      </a:lnTo>
                      <a:lnTo>
                        <a:pt x="5941" y="2028"/>
                      </a:lnTo>
                      <a:lnTo>
                        <a:pt x="5942" y="2031"/>
                      </a:lnTo>
                      <a:lnTo>
                        <a:pt x="5948" y="2031"/>
                      </a:lnTo>
                      <a:lnTo>
                        <a:pt x="5956" y="2029"/>
                      </a:lnTo>
                      <a:lnTo>
                        <a:pt x="5964" y="2028"/>
                      </a:lnTo>
                      <a:lnTo>
                        <a:pt x="5968" y="2022"/>
                      </a:lnTo>
                      <a:lnTo>
                        <a:pt x="5973" y="2018"/>
                      </a:lnTo>
                      <a:lnTo>
                        <a:pt x="5985" y="2022"/>
                      </a:lnTo>
                      <a:lnTo>
                        <a:pt x="5996" y="2028"/>
                      </a:lnTo>
                      <a:lnTo>
                        <a:pt x="6000" y="2022"/>
                      </a:lnTo>
                      <a:lnTo>
                        <a:pt x="6005" y="2018"/>
                      </a:lnTo>
                      <a:close/>
                      <a:moveTo>
                        <a:pt x="5912" y="2126"/>
                      </a:moveTo>
                      <a:lnTo>
                        <a:pt x="5916" y="2126"/>
                      </a:lnTo>
                      <a:lnTo>
                        <a:pt x="5920" y="2127"/>
                      </a:lnTo>
                      <a:lnTo>
                        <a:pt x="5924" y="2129"/>
                      </a:lnTo>
                      <a:lnTo>
                        <a:pt x="5925" y="2131"/>
                      </a:lnTo>
                      <a:lnTo>
                        <a:pt x="5925" y="2135"/>
                      </a:lnTo>
                      <a:lnTo>
                        <a:pt x="5925" y="2139"/>
                      </a:lnTo>
                      <a:lnTo>
                        <a:pt x="5924" y="2143"/>
                      </a:lnTo>
                      <a:lnTo>
                        <a:pt x="5921" y="2144"/>
                      </a:lnTo>
                      <a:lnTo>
                        <a:pt x="5913" y="2153"/>
                      </a:lnTo>
                      <a:lnTo>
                        <a:pt x="5904" y="2160"/>
                      </a:lnTo>
                      <a:lnTo>
                        <a:pt x="5894" y="2165"/>
                      </a:lnTo>
                      <a:lnTo>
                        <a:pt x="5885" y="2171"/>
                      </a:lnTo>
                      <a:lnTo>
                        <a:pt x="5873" y="2183"/>
                      </a:lnTo>
                      <a:lnTo>
                        <a:pt x="5861" y="2199"/>
                      </a:lnTo>
                      <a:lnTo>
                        <a:pt x="5850" y="2195"/>
                      </a:lnTo>
                      <a:lnTo>
                        <a:pt x="5838" y="2189"/>
                      </a:lnTo>
                      <a:lnTo>
                        <a:pt x="5833" y="2193"/>
                      </a:lnTo>
                      <a:lnTo>
                        <a:pt x="5829" y="2199"/>
                      </a:lnTo>
                      <a:lnTo>
                        <a:pt x="5825" y="2201"/>
                      </a:lnTo>
                      <a:lnTo>
                        <a:pt x="5820" y="2202"/>
                      </a:lnTo>
                      <a:lnTo>
                        <a:pt x="5817" y="2202"/>
                      </a:lnTo>
                      <a:lnTo>
                        <a:pt x="5816" y="2200"/>
                      </a:lnTo>
                      <a:lnTo>
                        <a:pt x="5815" y="2197"/>
                      </a:lnTo>
                      <a:lnTo>
                        <a:pt x="5815" y="2195"/>
                      </a:lnTo>
                      <a:lnTo>
                        <a:pt x="5812" y="2189"/>
                      </a:lnTo>
                      <a:lnTo>
                        <a:pt x="5811" y="2186"/>
                      </a:lnTo>
                      <a:lnTo>
                        <a:pt x="5812" y="2180"/>
                      </a:lnTo>
                      <a:lnTo>
                        <a:pt x="5815" y="2177"/>
                      </a:lnTo>
                      <a:lnTo>
                        <a:pt x="5821" y="2166"/>
                      </a:lnTo>
                      <a:lnTo>
                        <a:pt x="5829" y="2158"/>
                      </a:lnTo>
                      <a:lnTo>
                        <a:pt x="5839" y="2149"/>
                      </a:lnTo>
                      <a:lnTo>
                        <a:pt x="5847" y="2140"/>
                      </a:lnTo>
                      <a:lnTo>
                        <a:pt x="5847" y="2136"/>
                      </a:lnTo>
                      <a:lnTo>
                        <a:pt x="5847" y="2131"/>
                      </a:lnTo>
                      <a:lnTo>
                        <a:pt x="5849" y="2127"/>
                      </a:lnTo>
                      <a:lnTo>
                        <a:pt x="5852" y="2126"/>
                      </a:lnTo>
                      <a:lnTo>
                        <a:pt x="5861" y="2134"/>
                      </a:lnTo>
                      <a:lnTo>
                        <a:pt x="5871" y="2140"/>
                      </a:lnTo>
                      <a:lnTo>
                        <a:pt x="5880" y="2135"/>
                      </a:lnTo>
                      <a:lnTo>
                        <a:pt x="5889" y="2131"/>
                      </a:lnTo>
                      <a:lnTo>
                        <a:pt x="5895" y="2131"/>
                      </a:lnTo>
                      <a:lnTo>
                        <a:pt x="5898" y="2131"/>
                      </a:lnTo>
                      <a:lnTo>
                        <a:pt x="5904" y="2129"/>
                      </a:lnTo>
                      <a:lnTo>
                        <a:pt x="5912" y="2126"/>
                      </a:lnTo>
                      <a:close/>
                      <a:moveTo>
                        <a:pt x="6035" y="2170"/>
                      </a:moveTo>
                      <a:lnTo>
                        <a:pt x="6038" y="2170"/>
                      </a:lnTo>
                      <a:lnTo>
                        <a:pt x="6042" y="2173"/>
                      </a:lnTo>
                      <a:lnTo>
                        <a:pt x="6043" y="2175"/>
                      </a:lnTo>
                      <a:lnTo>
                        <a:pt x="6044" y="2179"/>
                      </a:lnTo>
                      <a:lnTo>
                        <a:pt x="6047" y="2186"/>
                      </a:lnTo>
                      <a:lnTo>
                        <a:pt x="6047" y="2192"/>
                      </a:lnTo>
                      <a:lnTo>
                        <a:pt x="6047" y="2199"/>
                      </a:lnTo>
                      <a:lnTo>
                        <a:pt x="6044" y="2202"/>
                      </a:lnTo>
                      <a:lnTo>
                        <a:pt x="6040" y="2214"/>
                      </a:lnTo>
                      <a:lnTo>
                        <a:pt x="6034" y="2226"/>
                      </a:lnTo>
                      <a:lnTo>
                        <a:pt x="6026" y="2236"/>
                      </a:lnTo>
                      <a:lnTo>
                        <a:pt x="6017" y="2244"/>
                      </a:lnTo>
                      <a:lnTo>
                        <a:pt x="6011" y="2245"/>
                      </a:lnTo>
                      <a:lnTo>
                        <a:pt x="6007" y="2241"/>
                      </a:lnTo>
                      <a:lnTo>
                        <a:pt x="6003" y="2235"/>
                      </a:lnTo>
                      <a:lnTo>
                        <a:pt x="5999" y="2231"/>
                      </a:lnTo>
                      <a:lnTo>
                        <a:pt x="5996" y="2223"/>
                      </a:lnTo>
                      <a:lnTo>
                        <a:pt x="5996" y="2214"/>
                      </a:lnTo>
                      <a:lnTo>
                        <a:pt x="5996" y="2205"/>
                      </a:lnTo>
                      <a:lnTo>
                        <a:pt x="5999" y="2197"/>
                      </a:lnTo>
                      <a:lnTo>
                        <a:pt x="6009" y="2183"/>
                      </a:lnTo>
                      <a:lnTo>
                        <a:pt x="6021" y="2170"/>
                      </a:lnTo>
                      <a:lnTo>
                        <a:pt x="6025" y="2169"/>
                      </a:lnTo>
                      <a:lnTo>
                        <a:pt x="6029" y="2167"/>
                      </a:lnTo>
                      <a:lnTo>
                        <a:pt x="6031" y="2167"/>
                      </a:lnTo>
                      <a:lnTo>
                        <a:pt x="6035" y="2170"/>
                      </a:lnTo>
                      <a:close/>
                      <a:moveTo>
                        <a:pt x="6119" y="2073"/>
                      </a:moveTo>
                      <a:lnTo>
                        <a:pt x="6113" y="2078"/>
                      </a:lnTo>
                      <a:lnTo>
                        <a:pt x="6110" y="2082"/>
                      </a:lnTo>
                      <a:lnTo>
                        <a:pt x="6116" y="2092"/>
                      </a:lnTo>
                      <a:lnTo>
                        <a:pt x="6122" y="2103"/>
                      </a:lnTo>
                      <a:lnTo>
                        <a:pt x="6129" y="2110"/>
                      </a:lnTo>
                      <a:lnTo>
                        <a:pt x="6138" y="2114"/>
                      </a:lnTo>
                      <a:lnTo>
                        <a:pt x="6144" y="2113"/>
                      </a:lnTo>
                      <a:lnTo>
                        <a:pt x="6151" y="2109"/>
                      </a:lnTo>
                      <a:lnTo>
                        <a:pt x="6156" y="2105"/>
                      </a:lnTo>
                      <a:lnTo>
                        <a:pt x="6160" y="2101"/>
                      </a:lnTo>
                      <a:lnTo>
                        <a:pt x="6160" y="2091"/>
                      </a:lnTo>
                      <a:lnTo>
                        <a:pt x="6156" y="2078"/>
                      </a:lnTo>
                      <a:lnTo>
                        <a:pt x="6154" y="2074"/>
                      </a:lnTo>
                      <a:lnTo>
                        <a:pt x="6149" y="2073"/>
                      </a:lnTo>
                      <a:lnTo>
                        <a:pt x="6144" y="2073"/>
                      </a:lnTo>
                      <a:lnTo>
                        <a:pt x="6138" y="2073"/>
                      </a:lnTo>
                      <a:lnTo>
                        <a:pt x="6129" y="2073"/>
                      </a:lnTo>
                      <a:lnTo>
                        <a:pt x="6119" y="2073"/>
                      </a:lnTo>
                      <a:close/>
                      <a:moveTo>
                        <a:pt x="6183" y="2061"/>
                      </a:moveTo>
                      <a:lnTo>
                        <a:pt x="6180" y="2062"/>
                      </a:lnTo>
                      <a:lnTo>
                        <a:pt x="6179" y="2064"/>
                      </a:lnTo>
                      <a:lnTo>
                        <a:pt x="6179" y="2066"/>
                      </a:lnTo>
                      <a:lnTo>
                        <a:pt x="6179" y="2070"/>
                      </a:lnTo>
                      <a:lnTo>
                        <a:pt x="6184" y="2077"/>
                      </a:lnTo>
                      <a:lnTo>
                        <a:pt x="6191" y="2082"/>
                      </a:lnTo>
                      <a:lnTo>
                        <a:pt x="6197" y="2087"/>
                      </a:lnTo>
                      <a:lnTo>
                        <a:pt x="6205" y="2088"/>
                      </a:lnTo>
                      <a:lnTo>
                        <a:pt x="6208" y="2086"/>
                      </a:lnTo>
                      <a:lnTo>
                        <a:pt x="6210" y="2078"/>
                      </a:lnTo>
                      <a:lnTo>
                        <a:pt x="6212" y="2072"/>
                      </a:lnTo>
                      <a:lnTo>
                        <a:pt x="6209" y="2066"/>
                      </a:lnTo>
                      <a:lnTo>
                        <a:pt x="6205" y="2064"/>
                      </a:lnTo>
                      <a:lnTo>
                        <a:pt x="6199" y="2061"/>
                      </a:lnTo>
                      <a:lnTo>
                        <a:pt x="6191" y="2061"/>
                      </a:lnTo>
                      <a:lnTo>
                        <a:pt x="6183" y="2061"/>
                      </a:lnTo>
                      <a:close/>
                      <a:moveTo>
                        <a:pt x="6786" y="2240"/>
                      </a:moveTo>
                      <a:lnTo>
                        <a:pt x="6787" y="2246"/>
                      </a:lnTo>
                      <a:lnTo>
                        <a:pt x="6790" y="2256"/>
                      </a:lnTo>
                      <a:lnTo>
                        <a:pt x="6794" y="2262"/>
                      </a:lnTo>
                      <a:lnTo>
                        <a:pt x="6800" y="2267"/>
                      </a:lnTo>
                      <a:lnTo>
                        <a:pt x="6803" y="2269"/>
                      </a:lnTo>
                      <a:lnTo>
                        <a:pt x="6807" y="2266"/>
                      </a:lnTo>
                      <a:lnTo>
                        <a:pt x="6809" y="2262"/>
                      </a:lnTo>
                      <a:lnTo>
                        <a:pt x="6813" y="2258"/>
                      </a:lnTo>
                      <a:lnTo>
                        <a:pt x="6813" y="2252"/>
                      </a:lnTo>
                      <a:lnTo>
                        <a:pt x="6813" y="2244"/>
                      </a:lnTo>
                      <a:lnTo>
                        <a:pt x="6812" y="2240"/>
                      </a:lnTo>
                      <a:lnTo>
                        <a:pt x="6811" y="2237"/>
                      </a:lnTo>
                      <a:lnTo>
                        <a:pt x="6808" y="2236"/>
                      </a:lnTo>
                      <a:lnTo>
                        <a:pt x="6804" y="2235"/>
                      </a:lnTo>
                      <a:lnTo>
                        <a:pt x="6800" y="2232"/>
                      </a:lnTo>
                      <a:lnTo>
                        <a:pt x="6798" y="2231"/>
                      </a:lnTo>
                      <a:lnTo>
                        <a:pt x="6794" y="2232"/>
                      </a:lnTo>
                      <a:lnTo>
                        <a:pt x="6791" y="2235"/>
                      </a:lnTo>
                      <a:lnTo>
                        <a:pt x="6788" y="2235"/>
                      </a:lnTo>
                      <a:lnTo>
                        <a:pt x="6786" y="2240"/>
                      </a:lnTo>
                      <a:close/>
                      <a:moveTo>
                        <a:pt x="6809" y="2215"/>
                      </a:moveTo>
                      <a:lnTo>
                        <a:pt x="6809" y="2221"/>
                      </a:lnTo>
                      <a:lnTo>
                        <a:pt x="6809" y="2221"/>
                      </a:lnTo>
                      <a:lnTo>
                        <a:pt x="6808" y="2224"/>
                      </a:lnTo>
                      <a:lnTo>
                        <a:pt x="6807" y="2224"/>
                      </a:lnTo>
                      <a:lnTo>
                        <a:pt x="6805" y="2224"/>
                      </a:lnTo>
                      <a:lnTo>
                        <a:pt x="6805" y="2221"/>
                      </a:lnTo>
                      <a:lnTo>
                        <a:pt x="6801" y="2218"/>
                      </a:lnTo>
                      <a:lnTo>
                        <a:pt x="6801" y="2215"/>
                      </a:lnTo>
                      <a:lnTo>
                        <a:pt x="6804" y="2214"/>
                      </a:lnTo>
                      <a:lnTo>
                        <a:pt x="6805" y="2214"/>
                      </a:lnTo>
                      <a:lnTo>
                        <a:pt x="6807" y="2215"/>
                      </a:lnTo>
                      <a:lnTo>
                        <a:pt x="6809" y="2215"/>
                      </a:lnTo>
                      <a:close/>
                      <a:moveTo>
                        <a:pt x="6167" y="2033"/>
                      </a:moveTo>
                      <a:lnTo>
                        <a:pt x="6164" y="2038"/>
                      </a:lnTo>
                      <a:lnTo>
                        <a:pt x="6161" y="2035"/>
                      </a:lnTo>
                      <a:lnTo>
                        <a:pt x="6161" y="2033"/>
                      </a:lnTo>
                      <a:lnTo>
                        <a:pt x="6160" y="2031"/>
                      </a:lnTo>
                      <a:lnTo>
                        <a:pt x="6160" y="2029"/>
                      </a:lnTo>
                      <a:lnTo>
                        <a:pt x="6161" y="2025"/>
                      </a:lnTo>
                      <a:lnTo>
                        <a:pt x="6164" y="2022"/>
                      </a:lnTo>
                      <a:lnTo>
                        <a:pt x="6166" y="2024"/>
                      </a:lnTo>
                      <a:lnTo>
                        <a:pt x="6167" y="2026"/>
                      </a:lnTo>
                      <a:lnTo>
                        <a:pt x="6167" y="2030"/>
                      </a:lnTo>
                      <a:lnTo>
                        <a:pt x="6167" y="2033"/>
                      </a:lnTo>
                      <a:close/>
                      <a:moveTo>
                        <a:pt x="6059" y="1509"/>
                      </a:moveTo>
                      <a:lnTo>
                        <a:pt x="6062" y="1509"/>
                      </a:lnTo>
                      <a:lnTo>
                        <a:pt x="6065" y="1509"/>
                      </a:lnTo>
                      <a:lnTo>
                        <a:pt x="6066" y="1510"/>
                      </a:lnTo>
                      <a:lnTo>
                        <a:pt x="6068" y="1513"/>
                      </a:lnTo>
                      <a:lnTo>
                        <a:pt x="6061" y="1513"/>
                      </a:lnTo>
                      <a:lnTo>
                        <a:pt x="6059" y="1513"/>
                      </a:lnTo>
                      <a:lnTo>
                        <a:pt x="6055" y="1513"/>
                      </a:lnTo>
                      <a:lnTo>
                        <a:pt x="6051" y="1513"/>
                      </a:lnTo>
                      <a:lnTo>
                        <a:pt x="6048" y="1512"/>
                      </a:lnTo>
                      <a:lnTo>
                        <a:pt x="6049" y="1509"/>
                      </a:lnTo>
                      <a:lnTo>
                        <a:pt x="6051" y="1508"/>
                      </a:lnTo>
                      <a:lnTo>
                        <a:pt x="6053" y="1508"/>
                      </a:lnTo>
                      <a:lnTo>
                        <a:pt x="6057" y="1509"/>
                      </a:lnTo>
                      <a:lnTo>
                        <a:pt x="6059" y="1509"/>
                      </a:lnTo>
                      <a:close/>
                      <a:moveTo>
                        <a:pt x="6013" y="1468"/>
                      </a:moveTo>
                      <a:lnTo>
                        <a:pt x="6017" y="1470"/>
                      </a:lnTo>
                      <a:lnTo>
                        <a:pt x="6018" y="1472"/>
                      </a:lnTo>
                      <a:lnTo>
                        <a:pt x="6016" y="1474"/>
                      </a:lnTo>
                      <a:lnTo>
                        <a:pt x="6013" y="1476"/>
                      </a:lnTo>
                      <a:lnTo>
                        <a:pt x="6009" y="1473"/>
                      </a:lnTo>
                      <a:lnTo>
                        <a:pt x="6007" y="1472"/>
                      </a:lnTo>
                      <a:lnTo>
                        <a:pt x="6005" y="1469"/>
                      </a:lnTo>
                      <a:lnTo>
                        <a:pt x="6008" y="1468"/>
                      </a:lnTo>
                      <a:lnTo>
                        <a:pt x="6013" y="1468"/>
                      </a:lnTo>
                      <a:close/>
                      <a:moveTo>
                        <a:pt x="7001" y="1736"/>
                      </a:moveTo>
                      <a:lnTo>
                        <a:pt x="6996" y="1736"/>
                      </a:lnTo>
                      <a:lnTo>
                        <a:pt x="6993" y="1736"/>
                      </a:lnTo>
                      <a:lnTo>
                        <a:pt x="6992" y="1732"/>
                      </a:lnTo>
                      <a:lnTo>
                        <a:pt x="6992" y="1728"/>
                      </a:lnTo>
                      <a:lnTo>
                        <a:pt x="6995" y="1727"/>
                      </a:lnTo>
                      <a:lnTo>
                        <a:pt x="6997" y="1726"/>
                      </a:lnTo>
                      <a:lnTo>
                        <a:pt x="6999" y="1723"/>
                      </a:lnTo>
                      <a:lnTo>
                        <a:pt x="7000" y="1720"/>
                      </a:lnTo>
                      <a:lnTo>
                        <a:pt x="7002" y="1720"/>
                      </a:lnTo>
                      <a:lnTo>
                        <a:pt x="7005" y="1720"/>
                      </a:lnTo>
                      <a:lnTo>
                        <a:pt x="7004" y="1728"/>
                      </a:lnTo>
                      <a:lnTo>
                        <a:pt x="7001" y="1736"/>
                      </a:lnTo>
                      <a:close/>
                      <a:moveTo>
                        <a:pt x="6827" y="1973"/>
                      </a:moveTo>
                      <a:lnTo>
                        <a:pt x="6822" y="1973"/>
                      </a:lnTo>
                      <a:lnTo>
                        <a:pt x="6817" y="1973"/>
                      </a:lnTo>
                      <a:lnTo>
                        <a:pt x="6820" y="1967"/>
                      </a:lnTo>
                      <a:lnTo>
                        <a:pt x="6822" y="1963"/>
                      </a:lnTo>
                      <a:lnTo>
                        <a:pt x="6823" y="1963"/>
                      </a:lnTo>
                      <a:lnTo>
                        <a:pt x="6825" y="1961"/>
                      </a:lnTo>
                      <a:lnTo>
                        <a:pt x="6826" y="1961"/>
                      </a:lnTo>
                      <a:lnTo>
                        <a:pt x="6827" y="1963"/>
                      </a:lnTo>
                      <a:lnTo>
                        <a:pt x="6829" y="1967"/>
                      </a:lnTo>
                      <a:lnTo>
                        <a:pt x="6829" y="1968"/>
                      </a:lnTo>
                      <a:lnTo>
                        <a:pt x="6827" y="1970"/>
                      </a:lnTo>
                      <a:lnTo>
                        <a:pt x="6827" y="1973"/>
                      </a:lnTo>
                      <a:close/>
                      <a:moveTo>
                        <a:pt x="6725" y="2108"/>
                      </a:moveTo>
                      <a:lnTo>
                        <a:pt x="6725" y="2110"/>
                      </a:lnTo>
                      <a:lnTo>
                        <a:pt x="6725" y="2110"/>
                      </a:lnTo>
                      <a:lnTo>
                        <a:pt x="6722" y="2113"/>
                      </a:lnTo>
                      <a:lnTo>
                        <a:pt x="6721" y="2113"/>
                      </a:lnTo>
                      <a:lnTo>
                        <a:pt x="6721" y="2112"/>
                      </a:lnTo>
                      <a:lnTo>
                        <a:pt x="6721" y="2110"/>
                      </a:lnTo>
                      <a:lnTo>
                        <a:pt x="6720" y="2108"/>
                      </a:lnTo>
                      <a:lnTo>
                        <a:pt x="6720" y="2105"/>
                      </a:lnTo>
                      <a:lnTo>
                        <a:pt x="6720" y="2104"/>
                      </a:lnTo>
                      <a:lnTo>
                        <a:pt x="6721" y="2104"/>
                      </a:lnTo>
                      <a:lnTo>
                        <a:pt x="6724" y="2105"/>
                      </a:lnTo>
                      <a:lnTo>
                        <a:pt x="6725" y="2108"/>
                      </a:lnTo>
                      <a:close/>
                      <a:moveTo>
                        <a:pt x="6856" y="2005"/>
                      </a:moveTo>
                      <a:lnTo>
                        <a:pt x="6857" y="2008"/>
                      </a:lnTo>
                      <a:lnTo>
                        <a:pt x="6858" y="2009"/>
                      </a:lnTo>
                      <a:lnTo>
                        <a:pt x="6857" y="2011"/>
                      </a:lnTo>
                      <a:lnTo>
                        <a:pt x="6856" y="2011"/>
                      </a:lnTo>
                      <a:lnTo>
                        <a:pt x="6855" y="2012"/>
                      </a:lnTo>
                      <a:lnTo>
                        <a:pt x="6853" y="2012"/>
                      </a:lnTo>
                      <a:lnTo>
                        <a:pt x="6852" y="2011"/>
                      </a:lnTo>
                      <a:lnTo>
                        <a:pt x="6852" y="2011"/>
                      </a:lnTo>
                      <a:lnTo>
                        <a:pt x="6851" y="2007"/>
                      </a:lnTo>
                      <a:lnTo>
                        <a:pt x="6849" y="2003"/>
                      </a:lnTo>
                      <a:lnTo>
                        <a:pt x="6849" y="2000"/>
                      </a:lnTo>
                      <a:lnTo>
                        <a:pt x="6852" y="2000"/>
                      </a:lnTo>
                      <a:lnTo>
                        <a:pt x="6855" y="2003"/>
                      </a:lnTo>
                      <a:lnTo>
                        <a:pt x="6856" y="2005"/>
                      </a:lnTo>
                      <a:close/>
                      <a:moveTo>
                        <a:pt x="6874" y="2042"/>
                      </a:moveTo>
                      <a:lnTo>
                        <a:pt x="6874" y="2046"/>
                      </a:lnTo>
                      <a:lnTo>
                        <a:pt x="6874" y="2046"/>
                      </a:lnTo>
                      <a:lnTo>
                        <a:pt x="6871" y="2047"/>
                      </a:lnTo>
                      <a:lnTo>
                        <a:pt x="6869" y="2047"/>
                      </a:lnTo>
                      <a:lnTo>
                        <a:pt x="6866" y="2047"/>
                      </a:lnTo>
                      <a:lnTo>
                        <a:pt x="6862" y="2046"/>
                      </a:lnTo>
                      <a:lnTo>
                        <a:pt x="6864" y="2043"/>
                      </a:lnTo>
                      <a:lnTo>
                        <a:pt x="6864" y="2040"/>
                      </a:lnTo>
                      <a:lnTo>
                        <a:pt x="6865" y="2039"/>
                      </a:lnTo>
                      <a:lnTo>
                        <a:pt x="6869" y="2038"/>
                      </a:lnTo>
                      <a:lnTo>
                        <a:pt x="6874" y="2042"/>
                      </a:lnTo>
                      <a:close/>
                      <a:moveTo>
                        <a:pt x="6777" y="1485"/>
                      </a:moveTo>
                      <a:lnTo>
                        <a:pt x="6777" y="1486"/>
                      </a:lnTo>
                      <a:lnTo>
                        <a:pt x="6774" y="1487"/>
                      </a:lnTo>
                      <a:lnTo>
                        <a:pt x="6773" y="1487"/>
                      </a:lnTo>
                      <a:lnTo>
                        <a:pt x="6772" y="1485"/>
                      </a:lnTo>
                      <a:lnTo>
                        <a:pt x="6770" y="1485"/>
                      </a:lnTo>
                      <a:lnTo>
                        <a:pt x="6770" y="1483"/>
                      </a:lnTo>
                      <a:lnTo>
                        <a:pt x="6772" y="1481"/>
                      </a:lnTo>
                      <a:lnTo>
                        <a:pt x="6772" y="1481"/>
                      </a:lnTo>
                      <a:lnTo>
                        <a:pt x="6773" y="1477"/>
                      </a:lnTo>
                      <a:lnTo>
                        <a:pt x="6776" y="1476"/>
                      </a:lnTo>
                      <a:lnTo>
                        <a:pt x="6778" y="1476"/>
                      </a:lnTo>
                      <a:lnTo>
                        <a:pt x="6782" y="1476"/>
                      </a:lnTo>
                      <a:lnTo>
                        <a:pt x="6779" y="1482"/>
                      </a:lnTo>
                      <a:lnTo>
                        <a:pt x="6777" y="1485"/>
                      </a:lnTo>
                      <a:close/>
                      <a:moveTo>
                        <a:pt x="6795" y="1494"/>
                      </a:moveTo>
                      <a:lnTo>
                        <a:pt x="6792" y="1494"/>
                      </a:lnTo>
                      <a:lnTo>
                        <a:pt x="6790" y="1490"/>
                      </a:lnTo>
                      <a:lnTo>
                        <a:pt x="6791" y="1488"/>
                      </a:lnTo>
                      <a:lnTo>
                        <a:pt x="6795" y="1486"/>
                      </a:lnTo>
                      <a:lnTo>
                        <a:pt x="6800" y="1486"/>
                      </a:lnTo>
                      <a:lnTo>
                        <a:pt x="6803" y="1488"/>
                      </a:lnTo>
                      <a:lnTo>
                        <a:pt x="6801" y="1490"/>
                      </a:lnTo>
                      <a:lnTo>
                        <a:pt x="6799" y="1492"/>
                      </a:lnTo>
                      <a:lnTo>
                        <a:pt x="6795" y="1494"/>
                      </a:lnTo>
                      <a:close/>
                      <a:moveTo>
                        <a:pt x="6252" y="1206"/>
                      </a:moveTo>
                      <a:lnTo>
                        <a:pt x="6250" y="1206"/>
                      </a:lnTo>
                      <a:lnTo>
                        <a:pt x="6248" y="1201"/>
                      </a:lnTo>
                      <a:lnTo>
                        <a:pt x="6252" y="1201"/>
                      </a:lnTo>
                      <a:lnTo>
                        <a:pt x="6256" y="1201"/>
                      </a:lnTo>
                      <a:lnTo>
                        <a:pt x="6257" y="1198"/>
                      </a:lnTo>
                      <a:lnTo>
                        <a:pt x="6258" y="1198"/>
                      </a:lnTo>
                      <a:lnTo>
                        <a:pt x="6260" y="1200"/>
                      </a:lnTo>
                      <a:lnTo>
                        <a:pt x="6260" y="1201"/>
                      </a:lnTo>
                      <a:lnTo>
                        <a:pt x="6260" y="1205"/>
                      </a:lnTo>
                      <a:lnTo>
                        <a:pt x="6257" y="1206"/>
                      </a:lnTo>
                      <a:lnTo>
                        <a:pt x="6254" y="1206"/>
                      </a:lnTo>
                      <a:lnTo>
                        <a:pt x="6252" y="1206"/>
                      </a:lnTo>
                      <a:close/>
                      <a:moveTo>
                        <a:pt x="5740" y="1026"/>
                      </a:moveTo>
                      <a:lnTo>
                        <a:pt x="5742" y="1027"/>
                      </a:lnTo>
                      <a:lnTo>
                        <a:pt x="5745" y="1030"/>
                      </a:lnTo>
                      <a:lnTo>
                        <a:pt x="5740" y="1030"/>
                      </a:lnTo>
                      <a:lnTo>
                        <a:pt x="5734" y="1030"/>
                      </a:lnTo>
                      <a:lnTo>
                        <a:pt x="5729" y="1030"/>
                      </a:lnTo>
                      <a:lnTo>
                        <a:pt x="5731" y="1028"/>
                      </a:lnTo>
                      <a:lnTo>
                        <a:pt x="5733" y="1027"/>
                      </a:lnTo>
                      <a:lnTo>
                        <a:pt x="5736" y="1026"/>
                      </a:lnTo>
                      <a:lnTo>
                        <a:pt x="5740" y="1026"/>
                      </a:lnTo>
                      <a:close/>
                      <a:moveTo>
                        <a:pt x="5371" y="1165"/>
                      </a:moveTo>
                      <a:lnTo>
                        <a:pt x="5370" y="1166"/>
                      </a:lnTo>
                      <a:lnTo>
                        <a:pt x="5366" y="1168"/>
                      </a:lnTo>
                      <a:lnTo>
                        <a:pt x="5364" y="1166"/>
                      </a:lnTo>
                      <a:lnTo>
                        <a:pt x="5361" y="1165"/>
                      </a:lnTo>
                      <a:lnTo>
                        <a:pt x="5361" y="1163"/>
                      </a:lnTo>
                      <a:lnTo>
                        <a:pt x="5361" y="1161"/>
                      </a:lnTo>
                      <a:lnTo>
                        <a:pt x="5361" y="1158"/>
                      </a:lnTo>
                      <a:lnTo>
                        <a:pt x="5366" y="1157"/>
                      </a:lnTo>
                      <a:lnTo>
                        <a:pt x="5371" y="1158"/>
                      </a:lnTo>
                      <a:lnTo>
                        <a:pt x="5374" y="1159"/>
                      </a:lnTo>
                      <a:lnTo>
                        <a:pt x="5374" y="1162"/>
                      </a:lnTo>
                      <a:lnTo>
                        <a:pt x="5371" y="1165"/>
                      </a:lnTo>
                      <a:close/>
                      <a:moveTo>
                        <a:pt x="5234" y="1053"/>
                      </a:moveTo>
                      <a:lnTo>
                        <a:pt x="5230" y="1053"/>
                      </a:lnTo>
                      <a:lnTo>
                        <a:pt x="5233" y="1049"/>
                      </a:lnTo>
                      <a:lnTo>
                        <a:pt x="5234" y="1045"/>
                      </a:lnTo>
                      <a:lnTo>
                        <a:pt x="5237" y="1047"/>
                      </a:lnTo>
                      <a:lnTo>
                        <a:pt x="5242" y="1049"/>
                      </a:lnTo>
                      <a:lnTo>
                        <a:pt x="5239" y="1052"/>
                      </a:lnTo>
                      <a:lnTo>
                        <a:pt x="5234" y="1053"/>
                      </a:lnTo>
                      <a:close/>
                      <a:moveTo>
                        <a:pt x="5107" y="1413"/>
                      </a:moveTo>
                      <a:lnTo>
                        <a:pt x="5107" y="1417"/>
                      </a:lnTo>
                      <a:lnTo>
                        <a:pt x="5107" y="1417"/>
                      </a:lnTo>
                      <a:lnTo>
                        <a:pt x="5104" y="1417"/>
                      </a:lnTo>
                      <a:lnTo>
                        <a:pt x="5104" y="1417"/>
                      </a:lnTo>
                      <a:lnTo>
                        <a:pt x="5103" y="1416"/>
                      </a:lnTo>
                      <a:lnTo>
                        <a:pt x="5103" y="1413"/>
                      </a:lnTo>
                      <a:lnTo>
                        <a:pt x="5103" y="1413"/>
                      </a:lnTo>
                      <a:lnTo>
                        <a:pt x="5102" y="1412"/>
                      </a:lnTo>
                      <a:lnTo>
                        <a:pt x="5102" y="1411"/>
                      </a:lnTo>
                      <a:lnTo>
                        <a:pt x="5103" y="1409"/>
                      </a:lnTo>
                      <a:lnTo>
                        <a:pt x="5107" y="1412"/>
                      </a:lnTo>
                      <a:lnTo>
                        <a:pt x="5107" y="1413"/>
                      </a:lnTo>
                      <a:close/>
                      <a:moveTo>
                        <a:pt x="4253" y="854"/>
                      </a:moveTo>
                      <a:lnTo>
                        <a:pt x="4249" y="854"/>
                      </a:lnTo>
                      <a:lnTo>
                        <a:pt x="4249" y="854"/>
                      </a:lnTo>
                      <a:lnTo>
                        <a:pt x="4246" y="852"/>
                      </a:lnTo>
                      <a:lnTo>
                        <a:pt x="4246" y="851"/>
                      </a:lnTo>
                      <a:lnTo>
                        <a:pt x="4247" y="850"/>
                      </a:lnTo>
                      <a:lnTo>
                        <a:pt x="4249" y="850"/>
                      </a:lnTo>
                      <a:lnTo>
                        <a:pt x="4249" y="848"/>
                      </a:lnTo>
                      <a:lnTo>
                        <a:pt x="4251" y="847"/>
                      </a:lnTo>
                      <a:lnTo>
                        <a:pt x="4254" y="846"/>
                      </a:lnTo>
                      <a:lnTo>
                        <a:pt x="4258" y="846"/>
                      </a:lnTo>
                      <a:lnTo>
                        <a:pt x="4255" y="852"/>
                      </a:lnTo>
                      <a:lnTo>
                        <a:pt x="4253" y="854"/>
                      </a:lnTo>
                      <a:close/>
                      <a:moveTo>
                        <a:pt x="4833" y="1084"/>
                      </a:moveTo>
                      <a:lnTo>
                        <a:pt x="4828" y="1084"/>
                      </a:lnTo>
                      <a:lnTo>
                        <a:pt x="4828" y="1084"/>
                      </a:lnTo>
                      <a:lnTo>
                        <a:pt x="4826" y="1082"/>
                      </a:lnTo>
                      <a:lnTo>
                        <a:pt x="4826" y="1080"/>
                      </a:lnTo>
                      <a:lnTo>
                        <a:pt x="4827" y="1080"/>
                      </a:lnTo>
                      <a:lnTo>
                        <a:pt x="4828" y="1080"/>
                      </a:lnTo>
                      <a:lnTo>
                        <a:pt x="4832" y="1079"/>
                      </a:lnTo>
                      <a:lnTo>
                        <a:pt x="4835" y="1079"/>
                      </a:lnTo>
                      <a:lnTo>
                        <a:pt x="4837" y="1079"/>
                      </a:lnTo>
                      <a:lnTo>
                        <a:pt x="4839" y="1080"/>
                      </a:lnTo>
                      <a:lnTo>
                        <a:pt x="4836" y="1083"/>
                      </a:lnTo>
                      <a:lnTo>
                        <a:pt x="4833" y="1084"/>
                      </a:lnTo>
                      <a:close/>
                      <a:moveTo>
                        <a:pt x="4776" y="1237"/>
                      </a:moveTo>
                      <a:lnTo>
                        <a:pt x="4776" y="1240"/>
                      </a:lnTo>
                      <a:lnTo>
                        <a:pt x="4776" y="1241"/>
                      </a:lnTo>
                      <a:lnTo>
                        <a:pt x="4775" y="1241"/>
                      </a:lnTo>
                      <a:lnTo>
                        <a:pt x="4772" y="1241"/>
                      </a:lnTo>
                      <a:lnTo>
                        <a:pt x="4772" y="1237"/>
                      </a:lnTo>
                      <a:lnTo>
                        <a:pt x="4772" y="1232"/>
                      </a:lnTo>
                      <a:lnTo>
                        <a:pt x="4772" y="1233"/>
                      </a:lnTo>
                      <a:lnTo>
                        <a:pt x="4776" y="1236"/>
                      </a:lnTo>
                      <a:lnTo>
                        <a:pt x="4776" y="1237"/>
                      </a:lnTo>
                      <a:close/>
                      <a:moveTo>
                        <a:pt x="5107" y="1547"/>
                      </a:moveTo>
                      <a:lnTo>
                        <a:pt x="5107" y="1548"/>
                      </a:lnTo>
                      <a:lnTo>
                        <a:pt x="5107" y="1551"/>
                      </a:lnTo>
                      <a:lnTo>
                        <a:pt x="5106" y="1552"/>
                      </a:lnTo>
                      <a:lnTo>
                        <a:pt x="5103" y="1551"/>
                      </a:lnTo>
                      <a:lnTo>
                        <a:pt x="5102" y="1551"/>
                      </a:lnTo>
                      <a:lnTo>
                        <a:pt x="5100" y="1548"/>
                      </a:lnTo>
                      <a:lnTo>
                        <a:pt x="5099" y="1545"/>
                      </a:lnTo>
                      <a:lnTo>
                        <a:pt x="5099" y="1542"/>
                      </a:lnTo>
                      <a:lnTo>
                        <a:pt x="5099" y="1540"/>
                      </a:lnTo>
                      <a:lnTo>
                        <a:pt x="5100" y="1536"/>
                      </a:lnTo>
                      <a:lnTo>
                        <a:pt x="5102" y="1534"/>
                      </a:lnTo>
                      <a:lnTo>
                        <a:pt x="5103" y="1533"/>
                      </a:lnTo>
                      <a:lnTo>
                        <a:pt x="5106" y="1534"/>
                      </a:lnTo>
                      <a:lnTo>
                        <a:pt x="5107" y="1538"/>
                      </a:lnTo>
                      <a:lnTo>
                        <a:pt x="5107" y="1542"/>
                      </a:lnTo>
                      <a:lnTo>
                        <a:pt x="5107" y="1547"/>
                      </a:lnTo>
                      <a:close/>
                      <a:moveTo>
                        <a:pt x="4390" y="1658"/>
                      </a:moveTo>
                      <a:lnTo>
                        <a:pt x="4385" y="1656"/>
                      </a:lnTo>
                      <a:lnTo>
                        <a:pt x="4387" y="1652"/>
                      </a:lnTo>
                      <a:lnTo>
                        <a:pt x="4390" y="1652"/>
                      </a:lnTo>
                      <a:lnTo>
                        <a:pt x="4394" y="1652"/>
                      </a:lnTo>
                      <a:lnTo>
                        <a:pt x="4398" y="1652"/>
                      </a:lnTo>
                      <a:lnTo>
                        <a:pt x="4399" y="1653"/>
                      </a:lnTo>
                      <a:lnTo>
                        <a:pt x="4400" y="1656"/>
                      </a:lnTo>
                      <a:lnTo>
                        <a:pt x="4399" y="1657"/>
                      </a:lnTo>
                      <a:lnTo>
                        <a:pt x="4398" y="1658"/>
                      </a:lnTo>
                      <a:lnTo>
                        <a:pt x="4394" y="1658"/>
                      </a:lnTo>
                      <a:lnTo>
                        <a:pt x="4390" y="1658"/>
                      </a:lnTo>
                      <a:close/>
                      <a:moveTo>
                        <a:pt x="4477" y="1632"/>
                      </a:moveTo>
                      <a:lnTo>
                        <a:pt x="4473" y="1632"/>
                      </a:lnTo>
                      <a:lnTo>
                        <a:pt x="4473" y="1630"/>
                      </a:lnTo>
                      <a:lnTo>
                        <a:pt x="4474" y="1628"/>
                      </a:lnTo>
                      <a:lnTo>
                        <a:pt x="4474" y="1628"/>
                      </a:lnTo>
                      <a:lnTo>
                        <a:pt x="4477" y="1628"/>
                      </a:lnTo>
                      <a:lnTo>
                        <a:pt x="4478" y="1626"/>
                      </a:lnTo>
                      <a:lnTo>
                        <a:pt x="4479" y="1626"/>
                      </a:lnTo>
                      <a:lnTo>
                        <a:pt x="4481" y="1626"/>
                      </a:lnTo>
                      <a:lnTo>
                        <a:pt x="4481" y="1628"/>
                      </a:lnTo>
                      <a:lnTo>
                        <a:pt x="4481" y="1630"/>
                      </a:lnTo>
                      <a:lnTo>
                        <a:pt x="4477" y="1632"/>
                      </a:lnTo>
                      <a:close/>
                      <a:moveTo>
                        <a:pt x="4363" y="1658"/>
                      </a:moveTo>
                      <a:lnTo>
                        <a:pt x="4358" y="1656"/>
                      </a:lnTo>
                      <a:lnTo>
                        <a:pt x="4360" y="1652"/>
                      </a:lnTo>
                      <a:lnTo>
                        <a:pt x="4363" y="1652"/>
                      </a:lnTo>
                      <a:lnTo>
                        <a:pt x="4367" y="1652"/>
                      </a:lnTo>
                      <a:lnTo>
                        <a:pt x="4371" y="1652"/>
                      </a:lnTo>
                      <a:lnTo>
                        <a:pt x="4373" y="1653"/>
                      </a:lnTo>
                      <a:lnTo>
                        <a:pt x="4373" y="1656"/>
                      </a:lnTo>
                      <a:lnTo>
                        <a:pt x="4371" y="1657"/>
                      </a:lnTo>
                      <a:lnTo>
                        <a:pt x="4368" y="1658"/>
                      </a:lnTo>
                      <a:lnTo>
                        <a:pt x="4367" y="1658"/>
                      </a:lnTo>
                      <a:lnTo>
                        <a:pt x="4363" y="1658"/>
                      </a:lnTo>
                      <a:close/>
                      <a:moveTo>
                        <a:pt x="4679" y="705"/>
                      </a:moveTo>
                      <a:lnTo>
                        <a:pt x="4684" y="708"/>
                      </a:lnTo>
                      <a:lnTo>
                        <a:pt x="4682" y="711"/>
                      </a:lnTo>
                      <a:lnTo>
                        <a:pt x="4679" y="712"/>
                      </a:lnTo>
                      <a:lnTo>
                        <a:pt x="4678" y="712"/>
                      </a:lnTo>
                      <a:lnTo>
                        <a:pt x="4674" y="712"/>
                      </a:lnTo>
                      <a:lnTo>
                        <a:pt x="4669" y="708"/>
                      </a:lnTo>
                      <a:lnTo>
                        <a:pt x="4670" y="706"/>
                      </a:lnTo>
                      <a:lnTo>
                        <a:pt x="4673" y="705"/>
                      </a:lnTo>
                      <a:lnTo>
                        <a:pt x="4675" y="705"/>
                      </a:lnTo>
                      <a:lnTo>
                        <a:pt x="4679" y="705"/>
                      </a:lnTo>
                      <a:close/>
                      <a:moveTo>
                        <a:pt x="5211" y="589"/>
                      </a:moveTo>
                      <a:lnTo>
                        <a:pt x="5212" y="588"/>
                      </a:lnTo>
                      <a:lnTo>
                        <a:pt x="5213" y="587"/>
                      </a:lnTo>
                      <a:lnTo>
                        <a:pt x="5216" y="585"/>
                      </a:lnTo>
                      <a:lnTo>
                        <a:pt x="5218" y="585"/>
                      </a:lnTo>
                      <a:lnTo>
                        <a:pt x="5218" y="589"/>
                      </a:lnTo>
                      <a:lnTo>
                        <a:pt x="5218" y="591"/>
                      </a:lnTo>
                      <a:lnTo>
                        <a:pt x="5217" y="593"/>
                      </a:lnTo>
                      <a:lnTo>
                        <a:pt x="5215" y="593"/>
                      </a:lnTo>
                      <a:lnTo>
                        <a:pt x="5215" y="596"/>
                      </a:lnTo>
                      <a:lnTo>
                        <a:pt x="5213" y="598"/>
                      </a:lnTo>
                      <a:lnTo>
                        <a:pt x="5212" y="598"/>
                      </a:lnTo>
                      <a:lnTo>
                        <a:pt x="5211" y="597"/>
                      </a:lnTo>
                      <a:lnTo>
                        <a:pt x="5209" y="594"/>
                      </a:lnTo>
                      <a:lnTo>
                        <a:pt x="5209" y="592"/>
                      </a:lnTo>
                      <a:lnTo>
                        <a:pt x="5211" y="591"/>
                      </a:lnTo>
                      <a:lnTo>
                        <a:pt x="5211" y="589"/>
                      </a:lnTo>
                      <a:close/>
                      <a:moveTo>
                        <a:pt x="6053" y="677"/>
                      </a:moveTo>
                      <a:lnTo>
                        <a:pt x="6051" y="670"/>
                      </a:lnTo>
                      <a:lnTo>
                        <a:pt x="6048" y="667"/>
                      </a:lnTo>
                      <a:lnTo>
                        <a:pt x="6049" y="664"/>
                      </a:lnTo>
                      <a:lnTo>
                        <a:pt x="6052" y="663"/>
                      </a:lnTo>
                      <a:lnTo>
                        <a:pt x="6055" y="664"/>
                      </a:lnTo>
                      <a:lnTo>
                        <a:pt x="6059" y="667"/>
                      </a:lnTo>
                      <a:lnTo>
                        <a:pt x="6061" y="668"/>
                      </a:lnTo>
                      <a:lnTo>
                        <a:pt x="6065" y="670"/>
                      </a:lnTo>
                      <a:lnTo>
                        <a:pt x="6066" y="673"/>
                      </a:lnTo>
                      <a:lnTo>
                        <a:pt x="6068" y="677"/>
                      </a:lnTo>
                      <a:lnTo>
                        <a:pt x="6066" y="679"/>
                      </a:lnTo>
                      <a:lnTo>
                        <a:pt x="6062" y="679"/>
                      </a:lnTo>
                      <a:lnTo>
                        <a:pt x="6057" y="677"/>
                      </a:lnTo>
                      <a:lnTo>
                        <a:pt x="6053" y="677"/>
                      </a:lnTo>
                      <a:close/>
                      <a:moveTo>
                        <a:pt x="6611" y="535"/>
                      </a:moveTo>
                      <a:lnTo>
                        <a:pt x="6610" y="532"/>
                      </a:lnTo>
                      <a:lnTo>
                        <a:pt x="6608" y="530"/>
                      </a:lnTo>
                      <a:lnTo>
                        <a:pt x="6608" y="527"/>
                      </a:lnTo>
                      <a:lnTo>
                        <a:pt x="6611" y="524"/>
                      </a:lnTo>
                      <a:lnTo>
                        <a:pt x="6615" y="524"/>
                      </a:lnTo>
                      <a:lnTo>
                        <a:pt x="6619" y="527"/>
                      </a:lnTo>
                      <a:lnTo>
                        <a:pt x="6621" y="530"/>
                      </a:lnTo>
                      <a:lnTo>
                        <a:pt x="6623" y="532"/>
                      </a:lnTo>
                      <a:lnTo>
                        <a:pt x="6620" y="535"/>
                      </a:lnTo>
                      <a:lnTo>
                        <a:pt x="6619" y="537"/>
                      </a:lnTo>
                      <a:lnTo>
                        <a:pt x="6617" y="536"/>
                      </a:lnTo>
                      <a:lnTo>
                        <a:pt x="6613" y="535"/>
                      </a:lnTo>
                      <a:lnTo>
                        <a:pt x="6611" y="535"/>
                      </a:lnTo>
                      <a:close/>
                      <a:moveTo>
                        <a:pt x="5615" y="359"/>
                      </a:moveTo>
                      <a:lnTo>
                        <a:pt x="5613" y="356"/>
                      </a:lnTo>
                      <a:lnTo>
                        <a:pt x="5610" y="352"/>
                      </a:lnTo>
                      <a:lnTo>
                        <a:pt x="5610" y="348"/>
                      </a:lnTo>
                      <a:lnTo>
                        <a:pt x="5611" y="346"/>
                      </a:lnTo>
                      <a:lnTo>
                        <a:pt x="5613" y="343"/>
                      </a:lnTo>
                      <a:lnTo>
                        <a:pt x="5615" y="342"/>
                      </a:lnTo>
                      <a:lnTo>
                        <a:pt x="5619" y="343"/>
                      </a:lnTo>
                      <a:lnTo>
                        <a:pt x="5620" y="346"/>
                      </a:lnTo>
                      <a:lnTo>
                        <a:pt x="5624" y="346"/>
                      </a:lnTo>
                      <a:lnTo>
                        <a:pt x="5628" y="348"/>
                      </a:lnTo>
                      <a:lnTo>
                        <a:pt x="5631" y="353"/>
                      </a:lnTo>
                      <a:lnTo>
                        <a:pt x="5629" y="359"/>
                      </a:lnTo>
                      <a:lnTo>
                        <a:pt x="5628" y="361"/>
                      </a:lnTo>
                      <a:lnTo>
                        <a:pt x="5624" y="361"/>
                      </a:lnTo>
                      <a:lnTo>
                        <a:pt x="5619" y="360"/>
                      </a:lnTo>
                      <a:lnTo>
                        <a:pt x="5615" y="359"/>
                      </a:lnTo>
                      <a:close/>
                      <a:moveTo>
                        <a:pt x="5614" y="588"/>
                      </a:moveTo>
                      <a:lnTo>
                        <a:pt x="5614" y="583"/>
                      </a:lnTo>
                      <a:lnTo>
                        <a:pt x="5618" y="581"/>
                      </a:lnTo>
                      <a:lnTo>
                        <a:pt x="5620" y="581"/>
                      </a:lnTo>
                      <a:lnTo>
                        <a:pt x="5623" y="583"/>
                      </a:lnTo>
                      <a:lnTo>
                        <a:pt x="5626" y="583"/>
                      </a:lnTo>
                      <a:lnTo>
                        <a:pt x="5626" y="591"/>
                      </a:lnTo>
                      <a:lnTo>
                        <a:pt x="5626" y="593"/>
                      </a:lnTo>
                      <a:lnTo>
                        <a:pt x="5618" y="591"/>
                      </a:lnTo>
                      <a:lnTo>
                        <a:pt x="5614" y="588"/>
                      </a:lnTo>
                      <a:close/>
                      <a:moveTo>
                        <a:pt x="5492" y="833"/>
                      </a:moveTo>
                      <a:lnTo>
                        <a:pt x="5492" y="830"/>
                      </a:lnTo>
                      <a:lnTo>
                        <a:pt x="5495" y="828"/>
                      </a:lnTo>
                      <a:lnTo>
                        <a:pt x="5497" y="828"/>
                      </a:lnTo>
                      <a:lnTo>
                        <a:pt x="5498" y="833"/>
                      </a:lnTo>
                      <a:lnTo>
                        <a:pt x="5498" y="835"/>
                      </a:lnTo>
                      <a:lnTo>
                        <a:pt x="5495" y="839"/>
                      </a:lnTo>
                      <a:lnTo>
                        <a:pt x="5492" y="835"/>
                      </a:lnTo>
                      <a:lnTo>
                        <a:pt x="5492" y="833"/>
                      </a:lnTo>
                      <a:close/>
                      <a:moveTo>
                        <a:pt x="5436" y="724"/>
                      </a:moveTo>
                      <a:lnTo>
                        <a:pt x="5441" y="724"/>
                      </a:lnTo>
                      <a:lnTo>
                        <a:pt x="5441" y="727"/>
                      </a:lnTo>
                      <a:lnTo>
                        <a:pt x="5441" y="728"/>
                      </a:lnTo>
                      <a:lnTo>
                        <a:pt x="5438" y="729"/>
                      </a:lnTo>
                      <a:lnTo>
                        <a:pt x="5434" y="730"/>
                      </a:lnTo>
                      <a:lnTo>
                        <a:pt x="5431" y="729"/>
                      </a:lnTo>
                      <a:lnTo>
                        <a:pt x="5430" y="728"/>
                      </a:lnTo>
                      <a:lnTo>
                        <a:pt x="5432" y="724"/>
                      </a:lnTo>
                      <a:lnTo>
                        <a:pt x="5436" y="724"/>
                      </a:lnTo>
                      <a:close/>
                      <a:moveTo>
                        <a:pt x="5126" y="705"/>
                      </a:moveTo>
                      <a:lnTo>
                        <a:pt x="5130" y="705"/>
                      </a:lnTo>
                      <a:lnTo>
                        <a:pt x="5130" y="708"/>
                      </a:lnTo>
                      <a:lnTo>
                        <a:pt x="5130" y="712"/>
                      </a:lnTo>
                      <a:lnTo>
                        <a:pt x="5128" y="712"/>
                      </a:lnTo>
                      <a:lnTo>
                        <a:pt x="5125" y="712"/>
                      </a:lnTo>
                      <a:lnTo>
                        <a:pt x="5124" y="711"/>
                      </a:lnTo>
                      <a:lnTo>
                        <a:pt x="5122" y="708"/>
                      </a:lnTo>
                      <a:lnTo>
                        <a:pt x="5126" y="705"/>
                      </a:lnTo>
                      <a:close/>
                      <a:moveTo>
                        <a:pt x="4653" y="705"/>
                      </a:moveTo>
                      <a:lnTo>
                        <a:pt x="4653" y="705"/>
                      </a:lnTo>
                      <a:lnTo>
                        <a:pt x="4654" y="705"/>
                      </a:lnTo>
                      <a:lnTo>
                        <a:pt x="4654" y="706"/>
                      </a:lnTo>
                      <a:lnTo>
                        <a:pt x="4653" y="708"/>
                      </a:lnTo>
                      <a:lnTo>
                        <a:pt x="4652" y="708"/>
                      </a:lnTo>
                      <a:lnTo>
                        <a:pt x="4648" y="708"/>
                      </a:lnTo>
                      <a:lnTo>
                        <a:pt x="4645" y="708"/>
                      </a:lnTo>
                      <a:lnTo>
                        <a:pt x="4643" y="705"/>
                      </a:lnTo>
                      <a:lnTo>
                        <a:pt x="4643" y="703"/>
                      </a:lnTo>
                      <a:lnTo>
                        <a:pt x="4645" y="703"/>
                      </a:lnTo>
                      <a:lnTo>
                        <a:pt x="4649" y="705"/>
                      </a:lnTo>
                      <a:lnTo>
                        <a:pt x="4653" y="705"/>
                      </a:lnTo>
                      <a:close/>
                      <a:moveTo>
                        <a:pt x="6833" y="2173"/>
                      </a:moveTo>
                      <a:lnTo>
                        <a:pt x="6829" y="2173"/>
                      </a:lnTo>
                      <a:lnTo>
                        <a:pt x="6825" y="2171"/>
                      </a:lnTo>
                      <a:lnTo>
                        <a:pt x="6821" y="2170"/>
                      </a:lnTo>
                      <a:lnTo>
                        <a:pt x="6817" y="2167"/>
                      </a:lnTo>
                      <a:lnTo>
                        <a:pt x="6818" y="2165"/>
                      </a:lnTo>
                      <a:lnTo>
                        <a:pt x="6820" y="2161"/>
                      </a:lnTo>
                      <a:lnTo>
                        <a:pt x="6823" y="2157"/>
                      </a:lnTo>
                      <a:lnTo>
                        <a:pt x="6827" y="2154"/>
                      </a:lnTo>
                      <a:lnTo>
                        <a:pt x="6831" y="2153"/>
                      </a:lnTo>
                      <a:lnTo>
                        <a:pt x="6838" y="2153"/>
                      </a:lnTo>
                      <a:lnTo>
                        <a:pt x="6843" y="2154"/>
                      </a:lnTo>
                      <a:lnTo>
                        <a:pt x="6848" y="2158"/>
                      </a:lnTo>
                      <a:lnTo>
                        <a:pt x="6846" y="2162"/>
                      </a:lnTo>
                      <a:lnTo>
                        <a:pt x="6842" y="2166"/>
                      </a:lnTo>
                      <a:lnTo>
                        <a:pt x="6836" y="2169"/>
                      </a:lnTo>
                      <a:lnTo>
                        <a:pt x="6833" y="2173"/>
                      </a:lnTo>
                      <a:close/>
                      <a:moveTo>
                        <a:pt x="6197" y="1596"/>
                      </a:moveTo>
                      <a:lnTo>
                        <a:pt x="6196" y="1599"/>
                      </a:lnTo>
                      <a:lnTo>
                        <a:pt x="6193" y="1601"/>
                      </a:lnTo>
                      <a:lnTo>
                        <a:pt x="6191" y="1601"/>
                      </a:lnTo>
                      <a:lnTo>
                        <a:pt x="6187" y="1601"/>
                      </a:lnTo>
                      <a:lnTo>
                        <a:pt x="6187" y="1599"/>
                      </a:lnTo>
                      <a:lnTo>
                        <a:pt x="6187" y="1591"/>
                      </a:lnTo>
                      <a:lnTo>
                        <a:pt x="6189" y="1588"/>
                      </a:lnTo>
                      <a:lnTo>
                        <a:pt x="6197" y="1586"/>
                      </a:lnTo>
                      <a:lnTo>
                        <a:pt x="6199" y="1590"/>
                      </a:lnTo>
                      <a:lnTo>
                        <a:pt x="6199" y="1593"/>
                      </a:lnTo>
                      <a:lnTo>
                        <a:pt x="6197" y="1596"/>
                      </a:lnTo>
                      <a:lnTo>
                        <a:pt x="6197" y="1596"/>
                      </a:lnTo>
                      <a:close/>
                      <a:moveTo>
                        <a:pt x="6541" y="1294"/>
                      </a:moveTo>
                      <a:lnTo>
                        <a:pt x="6538" y="1298"/>
                      </a:lnTo>
                      <a:lnTo>
                        <a:pt x="6537" y="1298"/>
                      </a:lnTo>
                      <a:lnTo>
                        <a:pt x="6533" y="1297"/>
                      </a:lnTo>
                      <a:lnTo>
                        <a:pt x="6533" y="1294"/>
                      </a:lnTo>
                      <a:lnTo>
                        <a:pt x="6534" y="1286"/>
                      </a:lnTo>
                      <a:lnTo>
                        <a:pt x="6537" y="1284"/>
                      </a:lnTo>
                      <a:lnTo>
                        <a:pt x="6538" y="1284"/>
                      </a:lnTo>
                      <a:lnTo>
                        <a:pt x="6540" y="1286"/>
                      </a:lnTo>
                      <a:lnTo>
                        <a:pt x="6540" y="1290"/>
                      </a:lnTo>
                      <a:lnTo>
                        <a:pt x="6541" y="1294"/>
                      </a:lnTo>
                      <a:close/>
                      <a:moveTo>
                        <a:pt x="5473" y="981"/>
                      </a:moveTo>
                      <a:lnTo>
                        <a:pt x="5473" y="983"/>
                      </a:lnTo>
                      <a:lnTo>
                        <a:pt x="5474" y="984"/>
                      </a:lnTo>
                      <a:lnTo>
                        <a:pt x="5474" y="986"/>
                      </a:lnTo>
                      <a:lnTo>
                        <a:pt x="5473" y="988"/>
                      </a:lnTo>
                      <a:lnTo>
                        <a:pt x="5470" y="988"/>
                      </a:lnTo>
                      <a:lnTo>
                        <a:pt x="5469" y="984"/>
                      </a:lnTo>
                      <a:lnTo>
                        <a:pt x="5466" y="983"/>
                      </a:lnTo>
                      <a:lnTo>
                        <a:pt x="5463" y="982"/>
                      </a:lnTo>
                      <a:lnTo>
                        <a:pt x="5463" y="981"/>
                      </a:lnTo>
                      <a:lnTo>
                        <a:pt x="5465" y="981"/>
                      </a:lnTo>
                      <a:lnTo>
                        <a:pt x="5467" y="979"/>
                      </a:lnTo>
                      <a:lnTo>
                        <a:pt x="5470" y="979"/>
                      </a:lnTo>
                      <a:lnTo>
                        <a:pt x="5471" y="981"/>
                      </a:lnTo>
                      <a:lnTo>
                        <a:pt x="5473" y="981"/>
                      </a:lnTo>
                      <a:close/>
                      <a:moveTo>
                        <a:pt x="5141" y="1389"/>
                      </a:moveTo>
                      <a:lnTo>
                        <a:pt x="5141" y="1393"/>
                      </a:lnTo>
                      <a:lnTo>
                        <a:pt x="5139" y="1395"/>
                      </a:lnTo>
                      <a:lnTo>
                        <a:pt x="5138" y="1395"/>
                      </a:lnTo>
                      <a:lnTo>
                        <a:pt x="5135" y="1394"/>
                      </a:lnTo>
                      <a:lnTo>
                        <a:pt x="5133" y="1393"/>
                      </a:lnTo>
                      <a:lnTo>
                        <a:pt x="5130" y="1391"/>
                      </a:lnTo>
                      <a:lnTo>
                        <a:pt x="5130" y="1387"/>
                      </a:lnTo>
                      <a:lnTo>
                        <a:pt x="5130" y="1385"/>
                      </a:lnTo>
                      <a:lnTo>
                        <a:pt x="5133" y="1380"/>
                      </a:lnTo>
                      <a:lnTo>
                        <a:pt x="5141" y="1376"/>
                      </a:lnTo>
                      <a:lnTo>
                        <a:pt x="5143" y="1378"/>
                      </a:lnTo>
                      <a:lnTo>
                        <a:pt x="5145" y="1382"/>
                      </a:lnTo>
                      <a:lnTo>
                        <a:pt x="5143" y="1386"/>
                      </a:lnTo>
                      <a:lnTo>
                        <a:pt x="5141" y="1389"/>
                      </a:lnTo>
                      <a:close/>
                      <a:moveTo>
                        <a:pt x="5017" y="1372"/>
                      </a:moveTo>
                      <a:lnTo>
                        <a:pt x="5019" y="1372"/>
                      </a:lnTo>
                      <a:lnTo>
                        <a:pt x="5020" y="1373"/>
                      </a:lnTo>
                      <a:lnTo>
                        <a:pt x="5020" y="1374"/>
                      </a:lnTo>
                      <a:lnTo>
                        <a:pt x="5017" y="1376"/>
                      </a:lnTo>
                      <a:lnTo>
                        <a:pt x="5017" y="1377"/>
                      </a:lnTo>
                      <a:lnTo>
                        <a:pt x="5015" y="1377"/>
                      </a:lnTo>
                      <a:lnTo>
                        <a:pt x="5014" y="1376"/>
                      </a:lnTo>
                      <a:lnTo>
                        <a:pt x="5014" y="1376"/>
                      </a:lnTo>
                      <a:lnTo>
                        <a:pt x="5010" y="1372"/>
                      </a:lnTo>
                      <a:lnTo>
                        <a:pt x="5007" y="1371"/>
                      </a:lnTo>
                      <a:lnTo>
                        <a:pt x="5006" y="1368"/>
                      </a:lnTo>
                      <a:lnTo>
                        <a:pt x="5008" y="1368"/>
                      </a:lnTo>
                      <a:lnTo>
                        <a:pt x="5012" y="1365"/>
                      </a:lnTo>
                      <a:lnTo>
                        <a:pt x="5015" y="1367"/>
                      </a:lnTo>
                      <a:lnTo>
                        <a:pt x="5017" y="1369"/>
                      </a:lnTo>
                      <a:lnTo>
                        <a:pt x="5017" y="1372"/>
                      </a:lnTo>
                      <a:close/>
                      <a:moveTo>
                        <a:pt x="5180" y="1649"/>
                      </a:moveTo>
                      <a:lnTo>
                        <a:pt x="5180" y="1650"/>
                      </a:lnTo>
                      <a:lnTo>
                        <a:pt x="5181" y="1653"/>
                      </a:lnTo>
                      <a:lnTo>
                        <a:pt x="5181" y="1656"/>
                      </a:lnTo>
                      <a:lnTo>
                        <a:pt x="5180" y="1658"/>
                      </a:lnTo>
                      <a:lnTo>
                        <a:pt x="5176" y="1658"/>
                      </a:lnTo>
                      <a:lnTo>
                        <a:pt x="5173" y="1656"/>
                      </a:lnTo>
                      <a:lnTo>
                        <a:pt x="5172" y="1653"/>
                      </a:lnTo>
                      <a:lnTo>
                        <a:pt x="5170" y="1649"/>
                      </a:lnTo>
                      <a:lnTo>
                        <a:pt x="5167" y="1647"/>
                      </a:lnTo>
                      <a:lnTo>
                        <a:pt x="5164" y="1643"/>
                      </a:lnTo>
                      <a:lnTo>
                        <a:pt x="5164" y="1639"/>
                      </a:lnTo>
                      <a:lnTo>
                        <a:pt x="5165" y="1636"/>
                      </a:lnTo>
                      <a:lnTo>
                        <a:pt x="5173" y="1641"/>
                      </a:lnTo>
                      <a:lnTo>
                        <a:pt x="5180" y="1649"/>
                      </a:lnTo>
                      <a:close/>
                      <a:moveTo>
                        <a:pt x="5833" y="1863"/>
                      </a:moveTo>
                      <a:lnTo>
                        <a:pt x="5834" y="1869"/>
                      </a:lnTo>
                      <a:lnTo>
                        <a:pt x="5833" y="1876"/>
                      </a:lnTo>
                      <a:lnTo>
                        <a:pt x="5830" y="1880"/>
                      </a:lnTo>
                      <a:lnTo>
                        <a:pt x="5828" y="1881"/>
                      </a:lnTo>
                      <a:lnTo>
                        <a:pt x="5823" y="1872"/>
                      </a:lnTo>
                      <a:lnTo>
                        <a:pt x="5817" y="1863"/>
                      </a:lnTo>
                      <a:lnTo>
                        <a:pt x="5817" y="1855"/>
                      </a:lnTo>
                      <a:lnTo>
                        <a:pt x="5819" y="1847"/>
                      </a:lnTo>
                      <a:lnTo>
                        <a:pt x="5820" y="1841"/>
                      </a:lnTo>
                      <a:lnTo>
                        <a:pt x="5823" y="1838"/>
                      </a:lnTo>
                      <a:lnTo>
                        <a:pt x="5828" y="1842"/>
                      </a:lnTo>
                      <a:lnTo>
                        <a:pt x="5832" y="1849"/>
                      </a:lnTo>
                      <a:lnTo>
                        <a:pt x="5832" y="1856"/>
                      </a:lnTo>
                      <a:lnTo>
                        <a:pt x="5833" y="1863"/>
                      </a:lnTo>
                      <a:close/>
                      <a:moveTo>
                        <a:pt x="6335" y="2139"/>
                      </a:moveTo>
                      <a:lnTo>
                        <a:pt x="6341" y="2142"/>
                      </a:lnTo>
                      <a:lnTo>
                        <a:pt x="6344" y="2144"/>
                      </a:lnTo>
                      <a:lnTo>
                        <a:pt x="6342" y="2147"/>
                      </a:lnTo>
                      <a:lnTo>
                        <a:pt x="6339" y="2149"/>
                      </a:lnTo>
                      <a:lnTo>
                        <a:pt x="6332" y="2149"/>
                      </a:lnTo>
                      <a:lnTo>
                        <a:pt x="6326" y="2149"/>
                      </a:lnTo>
                      <a:lnTo>
                        <a:pt x="6320" y="2147"/>
                      </a:lnTo>
                      <a:lnTo>
                        <a:pt x="6314" y="2144"/>
                      </a:lnTo>
                      <a:lnTo>
                        <a:pt x="6310" y="2143"/>
                      </a:lnTo>
                      <a:lnTo>
                        <a:pt x="6310" y="2139"/>
                      </a:lnTo>
                      <a:lnTo>
                        <a:pt x="6315" y="2138"/>
                      </a:lnTo>
                      <a:lnTo>
                        <a:pt x="6320" y="2138"/>
                      </a:lnTo>
                      <a:lnTo>
                        <a:pt x="6327" y="2139"/>
                      </a:lnTo>
                      <a:lnTo>
                        <a:pt x="6335" y="2139"/>
                      </a:lnTo>
                      <a:close/>
                      <a:moveTo>
                        <a:pt x="5382" y="754"/>
                      </a:moveTo>
                      <a:lnTo>
                        <a:pt x="5378" y="754"/>
                      </a:lnTo>
                      <a:lnTo>
                        <a:pt x="5375" y="754"/>
                      </a:lnTo>
                      <a:lnTo>
                        <a:pt x="5373" y="752"/>
                      </a:lnTo>
                      <a:lnTo>
                        <a:pt x="5373" y="751"/>
                      </a:lnTo>
                      <a:lnTo>
                        <a:pt x="5375" y="749"/>
                      </a:lnTo>
                      <a:lnTo>
                        <a:pt x="5382" y="747"/>
                      </a:lnTo>
                      <a:lnTo>
                        <a:pt x="5386" y="747"/>
                      </a:lnTo>
                      <a:lnTo>
                        <a:pt x="5390" y="747"/>
                      </a:lnTo>
                      <a:lnTo>
                        <a:pt x="5392" y="749"/>
                      </a:lnTo>
                      <a:lnTo>
                        <a:pt x="5391" y="751"/>
                      </a:lnTo>
                      <a:lnTo>
                        <a:pt x="5390" y="752"/>
                      </a:lnTo>
                      <a:lnTo>
                        <a:pt x="5388" y="754"/>
                      </a:lnTo>
                      <a:lnTo>
                        <a:pt x="5384" y="754"/>
                      </a:lnTo>
                      <a:lnTo>
                        <a:pt x="5382" y="754"/>
                      </a:lnTo>
                      <a:close/>
                      <a:moveTo>
                        <a:pt x="3213" y="2730"/>
                      </a:moveTo>
                      <a:lnTo>
                        <a:pt x="3209" y="2736"/>
                      </a:lnTo>
                      <a:lnTo>
                        <a:pt x="3205" y="2741"/>
                      </a:lnTo>
                      <a:lnTo>
                        <a:pt x="3201" y="2747"/>
                      </a:lnTo>
                      <a:lnTo>
                        <a:pt x="3200" y="2753"/>
                      </a:lnTo>
                      <a:lnTo>
                        <a:pt x="3193" y="2766"/>
                      </a:lnTo>
                      <a:lnTo>
                        <a:pt x="3191" y="2779"/>
                      </a:lnTo>
                      <a:lnTo>
                        <a:pt x="3188" y="2791"/>
                      </a:lnTo>
                      <a:lnTo>
                        <a:pt x="3186" y="2804"/>
                      </a:lnTo>
                      <a:lnTo>
                        <a:pt x="3182" y="2811"/>
                      </a:lnTo>
                      <a:lnTo>
                        <a:pt x="3178" y="2819"/>
                      </a:lnTo>
                      <a:lnTo>
                        <a:pt x="3173" y="2827"/>
                      </a:lnTo>
                      <a:lnTo>
                        <a:pt x="3167" y="2832"/>
                      </a:lnTo>
                      <a:lnTo>
                        <a:pt x="3161" y="2831"/>
                      </a:lnTo>
                      <a:lnTo>
                        <a:pt x="3154" y="2828"/>
                      </a:lnTo>
                      <a:lnTo>
                        <a:pt x="3150" y="2826"/>
                      </a:lnTo>
                      <a:lnTo>
                        <a:pt x="3149" y="2822"/>
                      </a:lnTo>
                      <a:lnTo>
                        <a:pt x="3148" y="2813"/>
                      </a:lnTo>
                      <a:lnTo>
                        <a:pt x="3149" y="2805"/>
                      </a:lnTo>
                      <a:lnTo>
                        <a:pt x="3152" y="2797"/>
                      </a:lnTo>
                      <a:lnTo>
                        <a:pt x="3153" y="2791"/>
                      </a:lnTo>
                      <a:lnTo>
                        <a:pt x="3154" y="2780"/>
                      </a:lnTo>
                      <a:lnTo>
                        <a:pt x="3156" y="2769"/>
                      </a:lnTo>
                      <a:lnTo>
                        <a:pt x="3157" y="2758"/>
                      </a:lnTo>
                      <a:lnTo>
                        <a:pt x="3158" y="2748"/>
                      </a:lnTo>
                      <a:lnTo>
                        <a:pt x="3158" y="2741"/>
                      </a:lnTo>
                      <a:lnTo>
                        <a:pt x="3160" y="2736"/>
                      </a:lnTo>
                      <a:lnTo>
                        <a:pt x="3158" y="2731"/>
                      </a:lnTo>
                      <a:lnTo>
                        <a:pt x="3153" y="2730"/>
                      </a:lnTo>
                      <a:lnTo>
                        <a:pt x="3143" y="2729"/>
                      </a:lnTo>
                      <a:lnTo>
                        <a:pt x="3134" y="2730"/>
                      </a:lnTo>
                      <a:lnTo>
                        <a:pt x="3125" y="2734"/>
                      </a:lnTo>
                      <a:lnTo>
                        <a:pt x="3117" y="2739"/>
                      </a:lnTo>
                      <a:lnTo>
                        <a:pt x="3109" y="2753"/>
                      </a:lnTo>
                      <a:lnTo>
                        <a:pt x="3103" y="2767"/>
                      </a:lnTo>
                      <a:lnTo>
                        <a:pt x="3099" y="2767"/>
                      </a:lnTo>
                      <a:lnTo>
                        <a:pt x="3096" y="2763"/>
                      </a:lnTo>
                      <a:lnTo>
                        <a:pt x="3093" y="2758"/>
                      </a:lnTo>
                      <a:lnTo>
                        <a:pt x="3093" y="2753"/>
                      </a:lnTo>
                      <a:lnTo>
                        <a:pt x="3105" y="2736"/>
                      </a:lnTo>
                      <a:lnTo>
                        <a:pt x="3117" y="2721"/>
                      </a:lnTo>
                      <a:lnTo>
                        <a:pt x="3114" y="2714"/>
                      </a:lnTo>
                      <a:lnTo>
                        <a:pt x="3109" y="2709"/>
                      </a:lnTo>
                      <a:lnTo>
                        <a:pt x="3103" y="2704"/>
                      </a:lnTo>
                      <a:lnTo>
                        <a:pt x="3097" y="2697"/>
                      </a:lnTo>
                      <a:lnTo>
                        <a:pt x="3099" y="2694"/>
                      </a:lnTo>
                      <a:lnTo>
                        <a:pt x="3100" y="2688"/>
                      </a:lnTo>
                      <a:lnTo>
                        <a:pt x="3100" y="2682"/>
                      </a:lnTo>
                      <a:lnTo>
                        <a:pt x="3097" y="2674"/>
                      </a:lnTo>
                      <a:lnTo>
                        <a:pt x="3093" y="2665"/>
                      </a:lnTo>
                      <a:lnTo>
                        <a:pt x="3088" y="2659"/>
                      </a:lnTo>
                      <a:lnTo>
                        <a:pt x="3082" y="2653"/>
                      </a:lnTo>
                      <a:lnTo>
                        <a:pt x="3075" y="2647"/>
                      </a:lnTo>
                      <a:lnTo>
                        <a:pt x="3070" y="2644"/>
                      </a:lnTo>
                      <a:lnTo>
                        <a:pt x="3066" y="2642"/>
                      </a:lnTo>
                      <a:lnTo>
                        <a:pt x="3062" y="2638"/>
                      </a:lnTo>
                      <a:lnTo>
                        <a:pt x="3061" y="2633"/>
                      </a:lnTo>
                      <a:lnTo>
                        <a:pt x="3058" y="2625"/>
                      </a:lnTo>
                      <a:lnTo>
                        <a:pt x="3060" y="2616"/>
                      </a:lnTo>
                      <a:lnTo>
                        <a:pt x="3061" y="2607"/>
                      </a:lnTo>
                      <a:lnTo>
                        <a:pt x="3061" y="2596"/>
                      </a:lnTo>
                      <a:lnTo>
                        <a:pt x="3056" y="2582"/>
                      </a:lnTo>
                      <a:lnTo>
                        <a:pt x="3052" y="2573"/>
                      </a:lnTo>
                      <a:lnTo>
                        <a:pt x="3040" y="2564"/>
                      </a:lnTo>
                      <a:lnTo>
                        <a:pt x="3029" y="2554"/>
                      </a:lnTo>
                      <a:lnTo>
                        <a:pt x="3022" y="2543"/>
                      </a:lnTo>
                      <a:lnTo>
                        <a:pt x="3018" y="2532"/>
                      </a:lnTo>
                      <a:lnTo>
                        <a:pt x="3014" y="2519"/>
                      </a:lnTo>
                      <a:lnTo>
                        <a:pt x="3010" y="2508"/>
                      </a:lnTo>
                      <a:lnTo>
                        <a:pt x="3010" y="2491"/>
                      </a:lnTo>
                      <a:lnTo>
                        <a:pt x="3010" y="2476"/>
                      </a:lnTo>
                      <a:lnTo>
                        <a:pt x="3008" y="2473"/>
                      </a:lnTo>
                      <a:lnTo>
                        <a:pt x="3003" y="2472"/>
                      </a:lnTo>
                      <a:lnTo>
                        <a:pt x="2999" y="2473"/>
                      </a:lnTo>
                      <a:lnTo>
                        <a:pt x="2996" y="2476"/>
                      </a:lnTo>
                      <a:lnTo>
                        <a:pt x="2994" y="2490"/>
                      </a:lnTo>
                      <a:lnTo>
                        <a:pt x="2992" y="2503"/>
                      </a:lnTo>
                      <a:lnTo>
                        <a:pt x="2994" y="2517"/>
                      </a:lnTo>
                      <a:lnTo>
                        <a:pt x="2996" y="2532"/>
                      </a:lnTo>
                      <a:lnTo>
                        <a:pt x="3000" y="2538"/>
                      </a:lnTo>
                      <a:lnTo>
                        <a:pt x="3004" y="2545"/>
                      </a:lnTo>
                      <a:lnTo>
                        <a:pt x="3009" y="2552"/>
                      </a:lnTo>
                      <a:lnTo>
                        <a:pt x="3014" y="2559"/>
                      </a:lnTo>
                      <a:lnTo>
                        <a:pt x="3026" y="2568"/>
                      </a:lnTo>
                      <a:lnTo>
                        <a:pt x="3038" y="2577"/>
                      </a:lnTo>
                      <a:lnTo>
                        <a:pt x="3042" y="2582"/>
                      </a:lnTo>
                      <a:lnTo>
                        <a:pt x="3044" y="2587"/>
                      </a:lnTo>
                      <a:lnTo>
                        <a:pt x="3044" y="2594"/>
                      </a:lnTo>
                      <a:lnTo>
                        <a:pt x="3043" y="2600"/>
                      </a:lnTo>
                      <a:lnTo>
                        <a:pt x="3038" y="2608"/>
                      </a:lnTo>
                      <a:lnTo>
                        <a:pt x="3033" y="2617"/>
                      </a:lnTo>
                      <a:lnTo>
                        <a:pt x="3026" y="2625"/>
                      </a:lnTo>
                      <a:lnTo>
                        <a:pt x="3020" y="2633"/>
                      </a:lnTo>
                      <a:lnTo>
                        <a:pt x="3009" y="2640"/>
                      </a:lnTo>
                      <a:lnTo>
                        <a:pt x="2996" y="2647"/>
                      </a:lnTo>
                      <a:lnTo>
                        <a:pt x="2990" y="2644"/>
                      </a:lnTo>
                      <a:lnTo>
                        <a:pt x="2987" y="2642"/>
                      </a:lnTo>
                      <a:lnTo>
                        <a:pt x="2990" y="2621"/>
                      </a:lnTo>
                      <a:lnTo>
                        <a:pt x="2995" y="2602"/>
                      </a:lnTo>
                      <a:lnTo>
                        <a:pt x="2999" y="2582"/>
                      </a:lnTo>
                      <a:lnTo>
                        <a:pt x="2996" y="2564"/>
                      </a:lnTo>
                      <a:lnTo>
                        <a:pt x="2992" y="2556"/>
                      </a:lnTo>
                      <a:lnTo>
                        <a:pt x="2983" y="2552"/>
                      </a:lnTo>
                      <a:lnTo>
                        <a:pt x="2973" y="2550"/>
                      </a:lnTo>
                      <a:lnTo>
                        <a:pt x="2964" y="2545"/>
                      </a:lnTo>
                      <a:lnTo>
                        <a:pt x="2960" y="2534"/>
                      </a:lnTo>
                      <a:lnTo>
                        <a:pt x="2957" y="2521"/>
                      </a:lnTo>
                      <a:lnTo>
                        <a:pt x="2955" y="2510"/>
                      </a:lnTo>
                      <a:lnTo>
                        <a:pt x="2951" y="2499"/>
                      </a:lnTo>
                      <a:lnTo>
                        <a:pt x="2946" y="2497"/>
                      </a:lnTo>
                      <a:lnTo>
                        <a:pt x="2939" y="2497"/>
                      </a:lnTo>
                      <a:lnTo>
                        <a:pt x="2933" y="2498"/>
                      </a:lnTo>
                      <a:lnTo>
                        <a:pt x="2927" y="2499"/>
                      </a:lnTo>
                      <a:lnTo>
                        <a:pt x="2920" y="2498"/>
                      </a:lnTo>
                      <a:lnTo>
                        <a:pt x="2911" y="2497"/>
                      </a:lnTo>
                      <a:lnTo>
                        <a:pt x="2904" y="2497"/>
                      </a:lnTo>
                      <a:lnTo>
                        <a:pt x="2904" y="2499"/>
                      </a:lnTo>
                      <a:lnTo>
                        <a:pt x="2925" y="2515"/>
                      </a:lnTo>
                      <a:lnTo>
                        <a:pt x="2940" y="2532"/>
                      </a:lnTo>
                      <a:lnTo>
                        <a:pt x="2938" y="2539"/>
                      </a:lnTo>
                      <a:lnTo>
                        <a:pt x="2930" y="2546"/>
                      </a:lnTo>
                      <a:lnTo>
                        <a:pt x="2920" y="2548"/>
                      </a:lnTo>
                      <a:lnTo>
                        <a:pt x="2909" y="2550"/>
                      </a:lnTo>
                      <a:lnTo>
                        <a:pt x="2898" y="2548"/>
                      </a:lnTo>
                      <a:lnTo>
                        <a:pt x="2886" y="2543"/>
                      </a:lnTo>
                      <a:lnTo>
                        <a:pt x="2874" y="2538"/>
                      </a:lnTo>
                      <a:lnTo>
                        <a:pt x="2863" y="2532"/>
                      </a:lnTo>
                      <a:lnTo>
                        <a:pt x="2857" y="2524"/>
                      </a:lnTo>
                      <a:lnTo>
                        <a:pt x="2854" y="2515"/>
                      </a:lnTo>
                      <a:lnTo>
                        <a:pt x="2851" y="2507"/>
                      </a:lnTo>
                      <a:lnTo>
                        <a:pt x="2848" y="2499"/>
                      </a:lnTo>
                      <a:lnTo>
                        <a:pt x="2842" y="2493"/>
                      </a:lnTo>
                      <a:lnTo>
                        <a:pt x="2835" y="2487"/>
                      </a:lnTo>
                      <a:lnTo>
                        <a:pt x="2828" y="2484"/>
                      </a:lnTo>
                      <a:lnTo>
                        <a:pt x="2821" y="2480"/>
                      </a:lnTo>
                      <a:lnTo>
                        <a:pt x="2808" y="2476"/>
                      </a:lnTo>
                      <a:lnTo>
                        <a:pt x="2794" y="2472"/>
                      </a:lnTo>
                      <a:lnTo>
                        <a:pt x="2780" y="2467"/>
                      </a:lnTo>
                      <a:lnTo>
                        <a:pt x="2771" y="2458"/>
                      </a:lnTo>
                      <a:lnTo>
                        <a:pt x="2772" y="2447"/>
                      </a:lnTo>
                      <a:lnTo>
                        <a:pt x="2778" y="2437"/>
                      </a:lnTo>
                      <a:lnTo>
                        <a:pt x="2787" y="2425"/>
                      </a:lnTo>
                      <a:lnTo>
                        <a:pt x="2794" y="2415"/>
                      </a:lnTo>
                      <a:lnTo>
                        <a:pt x="2797" y="2407"/>
                      </a:lnTo>
                      <a:lnTo>
                        <a:pt x="2799" y="2398"/>
                      </a:lnTo>
                      <a:lnTo>
                        <a:pt x="2798" y="2390"/>
                      </a:lnTo>
                      <a:lnTo>
                        <a:pt x="2794" y="2388"/>
                      </a:lnTo>
                      <a:lnTo>
                        <a:pt x="2782" y="2394"/>
                      </a:lnTo>
                      <a:lnTo>
                        <a:pt x="2772" y="2406"/>
                      </a:lnTo>
                      <a:lnTo>
                        <a:pt x="2762" y="2418"/>
                      </a:lnTo>
                      <a:lnTo>
                        <a:pt x="2747" y="2424"/>
                      </a:lnTo>
                      <a:lnTo>
                        <a:pt x="2737" y="2425"/>
                      </a:lnTo>
                      <a:lnTo>
                        <a:pt x="2727" y="2420"/>
                      </a:lnTo>
                      <a:lnTo>
                        <a:pt x="2716" y="2414"/>
                      </a:lnTo>
                      <a:lnTo>
                        <a:pt x="2706" y="2406"/>
                      </a:lnTo>
                      <a:lnTo>
                        <a:pt x="2701" y="2397"/>
                      </a:lnTo>
                      <a:lnTo>
                        <a:pt x="2692" y="2388"/>
                      </a:lnTo>
                      <a:lnTo>
                        <a:pt x="2684" y="2384"/>
                      </a:lnTo>
                      <a:lnTo>
                        <a:pt x="2675" y="2381"/>
                      </a:lnTo>
                      <a:lnTo>
                        <a:pt x="2666" y="2379"/>
                      </a:lnTo>
                      <a:lnTo>
                        <a:pt x="2655" y="2379"/>
                      </a:lnTo>
                      <a:lnTo>
                        <a:pt x="2631" y="2377"/>
                      </a:lnTo>
                      <a:lnTo>
                        <a:pt x="2605" y="2380"/>
                      </a:lnTo>
                      <a:lnTo>
                        <a:pt x="2580" y="2381"/>
                      </a:lnTo>
                      <a:lnTo>
                        <a:pt x="2558" y="2379"/>
                      </a:lnTo>
                      <a:lnTo>
                        <a:pt x="2549" y="2376"/>
                      </a:lnTo>
                      <a:lnTo>
                        <a:pt x="2541" y="2370"/>
                      </a:lnTo>
                      <a:lnTo>
                        <a:pt x="2535" y="2361"/>
                      </a:lnTo>
                      <a:lnTo>
                        <a:pt x="2531" y="2351"/>
                      </a:lnTo>
                      <a:lnTo>
                        <a:pt x="2535" y="2341"/>
                      </a:lnTo>
                      <a:lnTo>
                        <a:pt x="2540" y="2332"/>
                      </a:lnTo>
                      <a:lnTo>
                        <a:pt x="2533" y="2332"/>
                      </a:lnTo>
                      <a:lnTo>
                        <a:pt x="2528" y="2335"/>
                      </a:lnTo>
                      <a:lnTo>
                        <a:pt x="2523" y="2340"/>
                      </a:lnTo>
                      <a:lnTo>
                        <a:pt x="2517" y="2341"/>
                      </a:lnTo>
                      <a:lnTo>
                        <a:pt x="2510" y="2341"/>
                      </a:lnTo>
                      <a:lnTo>
                        <a:pt x="2504" y="2338"/>
                      </a:lnTo>
                      <a:lnTo>
                        <a:pt x="2496" y="2336"/>
                      </a:lnTo>
                      <a:lnTo>
                        <a:pt x="2489" y="2332"/>
                      </a:lnTo>
                      <a:lnTo>
                        <a:pt x="2478" y="2326"/>
                      </a:lnTo>
                      <a:lnTo>
                        <a:pt x="2467" y="2319"/>
                      </a:lnTo>
                      <a:lnTo>
                        <a:pt x="2458" y="2311"/>
                      </a:lnTo>
                      <a:lnTo>
                        <a:pt x="2452" y="2300"/>
                      </a:lnTo>
                      <a:lnTo>
                        <a:pt x="2458" y="2293"/>
                      </a:lnTo>
                      <a:lnTo>
                        <a:pt x="2471" y="2285"/>
                      </a:lnTo>
                      <a:lnTo>
                        <a:pt x="2483" y="2279"/>
                      </a:lnTo>
                      <a:lnTo>
                        <a:pt x="2484" y="2272"/>
                      </a:lnTo>
                      <a:lnTo>
                        <a:pt x="2471" y="2270"/>
                      </a:lnTo>
                      <a:lnTo>
                        <a:pt x="2457" y="2275"/>
                      </a:lnTo>
                      <a:lnTo>
                        <a:pt x="2443" y="2283"/>
                      </a:lnTo>
                      <a:lnTo>
                        <a:pt x="2430" y="2285"/>
                      </a:lnTo>
                      <a:lnTo>
                        <a:pt x="2419" y="2284"/>
                      </a:lnTo>
                      <a:lnTo>
                        <a:pt x="2409" y="2281"/>
                      </a:lnTo>
                      <a:lnTo>
                        <a:pt x="2399" y="2278"/>
                      </a:lnTo>
                      <a:lnTo>
                        <a:pt x="2388" y="2276"/>
                      </a:lnTo>
                      <a:lnTo>
                        <a:pt x="2376" y="2280"/>
                      </a:lnTo>
                      <a:lnTo>
                        <a:pt x="2366" y="2284"/>
                      </a:lnTo>
                      <a:lnTo>
                        <a:pt x="2357" y="2289"/>
                      </a:lnTo>
                      <a:lnTo>
                        <a:pt x="2351" y="2296"/>
                      </a:lnTo>
                      <a:lnTo>
                        <a:pt x="2351" y="2301"/>
                      </a:lnTo>
                      <a:lnTo>
                        <a:pt x="2356" y="2305"/>
                      </a:lnTo>
                      <a:lnTo>
                        <a:pt x="2362" y="2309"/>
                      </a:lnTo>
                      <a:lnTo>
                        <a:pt x="2365" y="2314"/>
                      </a:lnTo>
                      <a:lnTo>
                        <a:pt x="2367" y="2320"/>
                      </a:lnTo>
                      <a:lnTo>
                        <a:pt x="2370" y="2328"/>
                      </a:lnTo>
                      <a:lnTo>
                        <a:pt x="2369" y="2335"/>
                      </a:lnTo>
                      <a:lnTo>
                        <a:pt x="2365" y="2341"/>
                      </a:lnTo>
                      <a:lnTo>
                        <a:pt x="2356" y="2355"/>
                      </a:lnTo>
                      <a:lnTo>
                        <a:pt x="2345" y="2368"/>
                      </a:lnTo>
                      <a:lnTo>
                        <a:pt x="2332" y="2379"/>
                      </a:lnTo>
                      <a:lnTo>
                        <a:pt x="2318" y="2388"/>
                      </a:lnTo>
                      <a:lnTo>
                        <a:pt x="2300" y="2388"/>
                      </a:lnTo>
                      <a:lnTo>
                        <a:pt x="2282" y="2388"/>
                      </a:lnTo>
                      <a:lnTo>
                        <a:pt x="2270" y="2399"/>
                      </a:lnTo>
                      <a:lnTo>
                        <a:pt x="2259" y="2411"/>
                      </a:lnTo>
                      <a:lnTo>
                        <a:pt x="2238" y="2429"/>
                      </a:lnTo>
                      <a:lnTo>
                        <a:pt x="2216" y="2447"/>
                      </a:lnTo>
                      <a:lnTo>
                        <a:pt x="2192" y="2463"/>
                      </a:lnTo>
                      <a:lnTo>
                        <a:pt x="2166" y="2476"/>
                      </a:lnTo>
                      <a:lnTo>
                        <a:pt x="2155" y="2478"/>
                      </a:lnTo>
                      <a:lnTo>
                        <a:pt x="2143" y="2478"/>
                      </a:lnTo>
                      <a:lnTo>
                        <a:pt x="2131" y="2478"/>
                      </a:lnTo>
                      <a:lnTo>
                        <a:pt x="2120" y="2476"/>
                      </a:lnTo>
                      <a:lnTo>
                        <a:pt x="2117" y="2471"/>
                      </a:lnTo>
                      <a:lnTo>
                        <a:pt x="2117" y="2464"/>
                      </a:lnTo>
                      <a:lnTo>
                        <a:pt x="2117" y="2458"/>
                      </a:lnTo>
                      <a:lnTo>
                        <a:pt x="2120" y="2453"/>
                      </a:lnTo>
                      <a:lnTo>
                        <a:pt x="2131" y="2445"/>
                      </a:lnTo>
                      <a:lnTo>
                        <a:pt x="2146" y="2440"/>
                      </a:lnTo>
                      <a:lnTo>
                        <a:pt x="2159" y="2434"/>
                      </a:lnTo>
                      <a:lnTo>
                        <a:pt x="2170" y="2429"/>
                      </a:lnTo>
                      <a:lnTo>
                        <a:pt x="2178" y="2425"/>
                      </a:lnTo>
                      <a:lnTo>
                        <a:pt x="2185" y="2420"/>
                      </a:lnTo>
                      <a:lnTo>
                        <a:pt x="2187" y="2415"/>
                      </a:lnTo>
                      <a:lnTo>
                        <a:pt x="2185" y="2411"/>
                      </a:lnTo>
                      <a:lnTo>
                        <a:pt x="2173" y="2410"/>
                      </a:lnTo>
                      <a:lnTo>
                        <a:pt x="2160" y="2415"/>
                      </a:lnTo>
                      <a:lnTo>
                        <a:pt x="2150" y="2419"/>
                      </a:lnTo>
                      <a:lnTo>
                        <a:pt x="2143" y="2415"/>
                      </a:lnTo>
                      <a:lnTo>
                        <a:pt x="2143" y="2399"/>
                      </a:lnTo>
                      <a:lnTo>
                        <a:pt x="2150" y="2384"/>
                      </a:lnTo>
                      <a:lnTo>
                        <a:pt x="2159" y="2370"/>
                      </a:lnTo>
                      <a:lnTo>
                        <a:pt x="2166" y="2355"/>
                      </a:lnTo>
                      <a:lnTo>
                        <a:pt x="2179" y="2338"/>
                      </a:lnTo>
                      <a:lnTo>
                        <a:pt x="2194" y="2323"/>
                      </a:lnTo>
                      <a:lnTo>
                        <a:pt x="2212" y="2305"/>
                      </a:lnTo>
                      <a:lnTo>
                        <a:pt x="2231" y="2291"/>
                      </a:lnTo>
                      <a:lnTo>
                        <a:pt x="2240" y="2284"/>
                      </a:lnTo>
                      <a:lnTo>
                        <a:pt x="2249" y="2278"/>
                      </a:lnTo>
                      <a:lnTo>
                        <a:pt x="2259" y="2274"/>
                      </a:lnTo>
                      <a:lnTo>
                        <a:pt x="2268" y="2272"/>
                      </a:lnTo>
                      <a:lnTo>
                        <a:pt x="2282" y="2272"/>
                      </a:lnTo>
                      <a:lnTo>
                        <a:pt x="2295" y="2278"/>
                      </a:lnTo>
                      <a:lnTo>
                        <a:pt x="2309" y="2283"/>
                      </a:lnTo>
                      <a:lnTo>
                        <a:pt x="2323" y="2285"/>
                      </a:lnTo>
                      <a:lnTo>
                        <a:pt x="2318" y="2276"/>
                      </a:lnTo>
                      <a:lnTo>
                        <a:pt x="2309" y="2263"/>
                      </a:lnTo>
                      <a:lnTo>
                        <a:pt x="2312" y="2258"/>
                      </a:lnTo>
                      <a:lnTo>
                        <a:pt x="2316" y="2253"/>
                      </a:lnTo>
                      <a:lnTo>
                        <a:pt x="2317" y="2249"/>
                      </a:lnTo>
                      <a:lnTo>
                        <a:pt x="2314" y="2244"/>
                      </a:lnTo>
                      <a:lnTo>
                        <a:pt x="2309" y="2240"/>
                      </a:lnTo>
                      <a:lnTo>
                        <a:pt x="2301" y="2239"/>
                      </a:lnTo>
                      <a:lnTo>
                        <a:pt x="2294" y="2241"/>
                      </a:lnTo>
                      <a:lnTo>
                        <a:pt x="2286" y="2244"/>
                      </a:lnTo>
                      <a:lnTo>
                        <a:pt x="2275" y="2248"/>
                      </a:lnTo>
                      <a:lnTo>
                        <a:pt x="2264" y="2252"/>
                      </a:lnTo>
                      <a:lnTo>
                        <a:pt x="2251" y="2254"/>
                      </a:lnTo>
                      <a:lnTo>
                        <a:pt x="2240" y="2258"/>
                      </a:lnTo>
                      <a:lnTo>
                        <a:pt x="2220" y="2271"/>
                      </a:lnTo>
                      <a:lnTo>
                        <a:pt x="2199" y="2284"/>
                      </a:lnTo>
                      <a:lnTo>
                        <a:pt x="2178" y="2298"/>
                      </a:lnTo>
                      <a:lnTo>
                        <a:pt x="2157" y="2314"/>
                      </a:lnTo>
                      <a:lnTo>
                        <a:pt x="2151" y="2323"/>
                      </a:lnTo>
                      <a:lnTo>
                        <a:pt x="2147" y="2335"/>
                      </a:lnTo>
                      <a:lnTo>
                        <a:pt x="2142" y="2348"/>
                      </a:lnTo>
                      <a:lnTo>
                        <a:pt x="2134" y="2361"/>
                      </a:lnTo>
                      <a:lnTo>
                        <a:pt x="2129" y="2361"/>
                      </a:lnTo>
                      <a:lnTo>
                        <a:pt x="2120" y="2358"/>
                      </a:lnTo>
                      <a:lnTo>
                        <a:pt x="2112" y="2357"/>
                      </a:lnTo>
                      <a:lnTo>
                        <a:pt x="2107" y="2361"/>
                      </a:lnTo>
                      <a:lnTo>
                        <a:pt x="2103" y="2366"/>
                      </a:lnTo>
                      <a:lnTo>
                        <a:pt x="2104" y="2375"/>
                      </a:lnTo>
                      <a:lnTo>
                        <a:pt x="2107" y="2384"/>
                      </a:lnTo>
                      <a:lnTo>
                        <a:pt x="2107" y="2393"/>
                      </a:lnTo>
                      <a:lnTo>
                        <a:pt x="2095" y="2401"/>
                      </a:lnTo>
                      <a:lnTo>
                        <a:pt x="2083" y="2408"/>
                      </a:lnTo>
                      <a:lnTo>
                        <a:pt x="2072" y="2414"/>
                      </a:lnTo>
                      <a:lnTo>
                        <a:pt x="2060" y="2420"/>
                      </a:lnTo>
                      <a:lnTo>
                        <a:pt x="2047" y="2424"/>
                      </a:lnTo>
                      <a:lnTo>
                        <a:pt x="2037" y="2429"/>
                      </a:lnTo>
                      <a:lnTo>
                        <a:pt x="2025" y="2440"/>
                      </a:lnTo>
                      <a:lnTo>
                        <a:pt x="2013" y="2449"/>
                      </a:lnTo>
                      <a:lnTo>
                        <a:pt x="2002" y="2460"/>
                      </a:lnTo>
                      <a:lnTo>
                        <a:pt x="1995" y="2476"/>
                      </a:lnTo>
                      <a:lnTo>
                        <a:pt x="1999" y="2484"/>
                      </a:lnTo>
                      <a:lnTo>
                        <a:pt x="2008" y="2486"/>
                      </a:lnTo>
                      <a:lnTo>
                        <a:pt x="2019" y="2489"/>
                      </a:lnTo>
                      <a:lnTo>
                        <a:pt x="2028" y="2494"/>
                      </a:lnTo>
                      <a:lnTo>
                        <a:pt x="2032" y="2498"/>
                      </a:lnTo>
                      <a:lnTo>
                        <a:pt x="2036" y="2503"/>
                      </a:lnTo>
                      <a:lnTo>
                        <a:pt x="2038" y="2508"/>
                      </a:lnTo>
                      <a:lnTo>
                        <a:pt x="2037" y="2512"/>
                      </a:lnTo>
                      <a:lnTo>
                        <a:pt x="2029" y="2517"/>
                      </a:lnTo>
                      <a:lnTo>
                        <a:pt x="2019" y="2520"/>
                      </a:lnTo>
                      <a:lnTo>
                        <a:pt x="2007" y="2521"/>
                      </a:lnTo>
                      <a:lnTo>
                        <a:pt x="1995" y="2526"/>
                      </a:lnTo>
                      <a:lnTo>
                        <a:pt x="1977" y="2545"/>
                      </a:lnTo>
                      <a:lnTo>
                        <a:pt x="1959" y="2564"/>
                      </a:lnTo>
                      <a:lnTo>
                        <a:pt x="1941" y="2573"/>
                      </a:lnTo>
                      <a:lnTo>
                        <a:pt x="1925" y="2581"/>
                      </a:lnTo>
                      <a:lnTo>
                        <a:pt x="1908" y="2589"/>
                      </a:lnTo>
                      <a:lnTo>
                        <a:pt x="1894" y="2596"/>
                      </a:lnTo>
                      <a:lnTo>
                        <a:pt x="1880" y="2602"/>
                      </a:lnTo>
                      <a:lnTo>
                        <a:pt x="1864" y="2608"/>
                      </a:lnTo>
                      <a:lnTo>
                        <a:pt x="1850" y="2613"/>
                      </a:lnTo>
                      <a:lnTo>
                        <a:pt x="1838" y="2618"/>
                      </a:lnTo>
                      <a:lnTo>
                        <a:pt x="1829" y="2634"/>
                      </a:lnTo>
                      <a:lnTo>
                        <a:pt x="1820" y="2647"/>
                      </a:lnTo>
                      <a:lnTo>
                        <a:pt x="1806" y="2656"/>
                      </a:lnTo>
                      <a:lnTo>
                        <a:pt x="1793" y="2662"/>
                      </a:lnTo>
                      <a:lnTo>
                        <a:pt x="1779" y="2668"/>
                      </a:lnTo>
                      <a:lnTo>
                        <a:pt x="1765" y="2674"/>
                      </a:lnTo>
                      <a:lnTo>
                        <a:pt x="1754" y="2677"/>
                      </a:lnTo>
                      <a:lnTo>
                        <a:pt x="1744" y="2677"/>
                      </a:lnTo>
                      <a:lnTo>
                        <a:pt x="1733" y="2679"/>
                      </a:lnTo>
                      <a:lnTo>
                        <a:pt x="1723" y="2683"/>
                      </a:lnTo>
                      <a:lnTo>
                        <a:pt x="1720" y="2688"/>
                      </a:lnTo>
                      <a:lnTo>
                        <a:pt x="1719" y="2697"/>
                      </a:lnTo>
                      <a:lnTo>
                        <a:pt x="1702" y="2697"/>
                      </a:lnTo>
                      <a:lnTo>
                        <a:pt x="1687" y="2697"/>
                      </a:lnTo>
                      <a:lnTo>
                        <a:pt x="1672" y="2716"/>
                      </a:lnTo>
                      <a:lnTo>
                        <a:pt x="1658" y="2735"/>
                      </a:lnTo>
                      <a:lnTo>
                        <a:pt x="1648" y="2740"/>
                      </a:lnTo>
                      <a:lnTo>
                        <a:pt x="1637" y="2743"/>
                      </a:lnTo>
                      <a:lnTo>
                        <a:pt x="1627" y="2745"/>
                      </a:lnTo>
                      <a:lnTo>
                        <a:pt x="1617" y="2748"/>
                      </a:lnTo>
                      <a:lnTo>
                        <a:pt x="1597" y="2752"/>
                      </a:lnTo>
                      <a:lnTo>
                        <a:pt x="1578" y="2756"/>
                      </a:lnTo>
                      <a:lnTo>
                        <a:pt x="1558" y="2761"/>
                      </a:lnTo>
                      <a:lnTo>
                        <a:pt x="1539" y="2767"/>
                      </a:lnTo>
                      <a:lnTo>
                        <a:pt x="1532" y="2771"/>
                      </a:lnTo>
                      <a:lnTo>
                        <a:pt x="1525" y="2775"/>
                      </a:lnTo>
                      <a:lnTo>
                        <a:pt x="1516" y="2779"/>
                      </a:lnTo>
                      <a:lnTo>
                        <a:pt x="1507" y="2780"/>
                      </a:lnTo>
                      <a:lnTo>
                        <a:pt x="1500" y="2773"/>
                      </a:lnTo>
                      <a:lnTo>
                        <a:pt x="1492" y="2767"/>
                      </a:lnTo>
                      <a:lnTo>
                        <a:pt x="1483" y="2776"/>
                      </a:lnTo>
                      <a:lnTo>
                        <a:pt x="1474" y="2788"/>
                      </a:lnTo>
                      <a:lnTo>
                        <a:pt x="1465" y="2800"/>
                      </a:lnTo>
                      <a:lnTo>
                        <a:pt x="1456" y="2809"/>
                      </a:lnTo>
                      <a:lnTo>
                        <a:pt x="1446" y="2801"/>
                      </a:lnTo>
                      <a:lnTo>
                        <a:pt x="1438" y="2795"/>
                      </a:lnTo>
                      <a:lnTo>
                        <a:pt x="1427" y="2801"/>
                      </a:lnTo>
                      <a:lnTo>
                        <a:pt x="1418" y="2811"/>
                      </a:lnTo>
                      <a:lnTo>
                        <a:pt x="1408" y="2821"/>
                      </a:lnTo>
                      <a:lnTo>
                        <a:pt x="1396" y="2822"/>
                      </a:lnTo>
                      <a:lnTo>
                        <a:pt x="1396" y="2815"/>
                      </a:lnTo>
                      <a:lnTo>
                        <a:pt x="1399" y="2806"/>
                      </a:lnTo>
                      <a:lnTo>
                        <a:pt x="1404" y="2797"/>
                      </a:lnTo>
                      <a:lnTo>
                        <a:pt x="1409" y="2791"/>
                      </a:lnTo>
                      <a:lnTo>
                        <a:pt x="1431" y="2774"/>
                      </a:lnTo>
                      <a:lnTo>
                        <a:pt x="1455" y="2761"/>
                      </a:lnTo>
                      <a:lnTo>
                        <a:pt x="1478" y="2749"/>
                      </a:lnTo>
                      <a:lnTo>
                        <a:pt x="1501" y="2739"/>
                      </a:lnTo>
                      <a:lnTo>
                        <a:pt x="1513" y="2735"/>
                      </a:lnTo>
                      <a:lnTo>
                        <a:pt x="1526" y="2735"/>
                      </a:lnTo>
                      <a:lnTo>
                        <a:pt x="1539" y="2736"/>
                      </a:lnTo>
                      <a:lnTo>
                        <a:pt x="1553" y="2735"/>
                      </a:lnTo>
                      <a:lnTo>
                        <a:pt x="1562" y="2730"/>
                      </a:lnTo>
                      <a:lnTo>
                        <a:pt x="1571" y="2725"/>
                      </a:lnTo>
                      <a:lnTo>
                        <a:pt x="1580" y="2718"/>
                      </a:lnTo>
                      <a:lnTo>
                        <a:pt x="1590" y="2712"/>
                      </a:lnTo>
                      <a:lnTo>
                        <a:pt x="1606" y="2701"/>
                      </a:lnTo>
                      <a:lnTo>
                        <a:pt x="1625" y="2691"/>
                      </a:lnTo>
                      <a:lnTo>
                        <a:pt x="1641" y="2681"/>
                      </a:lnTo>
                      <a:lnTo>
                        <a:pt x="1658" y="2670"/>
                      </a:lnTo>
                      <a:lnTo>
                        <a:pt x="1676" y="2660"/>
                      </a:lnTo>
                      <a:lnTo>
                        <a:pt x="1693" y="2649"/>
                      </a:lnTo>
                      <a:lnTo>
                        <a:pt x="1709" y="2639"/>
                      </a:lnTo>
                      <a:lnTo>
                        <a:pt x="1723" y="2629"/>
                      </a:lnTo>
                      <a:lnTo>
                        <a:pt x="1735" y="2622"/>
                      </a:lnTo>
                      <a:lnTo>
                        <a:pt x="1746" y="2616"/>
                      </a:lnTo>
                      <a:lnTo>
                        <a:pt x="1757" y="2609"/>
                      </a:lnTo>
                      <a:lnTo>
                        <a:pt x="1765" y="2600"/>
                      </a:lnTo>
                      <a:lnTo>
                        <a:pt x="1771" y="2586"/>
                      </a:lnTo>
                      <a:lnTo>
                        <a:pt x="1776" y="2573"/>
                      </a:lnTo>
                      <a:lnTo>
                        <a:pt x="1781" y="2559"/>
                      </a:lnTo>
                      <a:lnTo>
                        <a:pt x="1788" y="2545"/>
                      </a:lnTo>
                      <a:lnTo>
                        <a:pt x="1794" y="2534"/>
                      </a:lnTo>
                      <a:lnTo>
                        <a:pt x="1800" y="2524"/>
                      </a:lnTo>
                      <a:lnTo>
                        <a:pt x="1805" y="2513"/>
                      </a:lnTo>
                      <a:lnTo>
                        <a:pt x="1811" y="2503"/>
                      </a:lnTo>
                      <a:lnTo>
                        <a:pt x="1822" y="2495"/>
                      </a:lnTo>
                      <a:lnTo>
                        <a:pt x="1833" y="2489"/>
                      </a:lnTo>
                      <a:lnTo>
                        <a:pt x="1841" y="2482"/>
                      </a:lnTo>
                      <a:lnTo>
                        <a:pt x="1838" y="2480"/>
                      </a:lnTo>
                      <a:lnTo>
                        <a:pt x="1822" y="2486"/>
                      </a:lnTo>
                      <a:lnTo>
                        <a:pt x="1803" y="2494"/>
                      </a:lnTo>
                      <a:lnTo>
                        <a:pt x="1785" y="2502"/>
                      </a:lnTo>
                      <a:lnTo>
                        <a:pt x="1765" y="2508"/>
                      </a:lnTo>
                      <a:lnTo>
                        <a:pt x="1758" y="2500"/>
                      </a:lnTo>
                      <a:lnTo>
                        <a:pt x="1746" y="2494"/>
                      </a:lnTo>
                      <a:lnTo>
                        <a:pt x="1740" y="2495"/>
                      </a:lnTo>
                      <a:lnTo>
                        <a:pt x="1736" y="2500"/>
                      </a:lnTo>
                      <a:lnTo>
                        <a:pt x="1732" y="2506"/>
                      </a:lnTo>
                      <a:lnTo>
                        <a:pt x="1728" y="2512"/>
                      </a:lnTo>
                      <a:lnTo>
                        <a:pt x="1727" y="2520"/>
                      </a:lnTo>
                      <a:lnTo>
                        <a:pt x="1727" y="2528"/>
                      </a:lnTo>
                      <a:lnTo>
                        <a:pt x="1727" y="2535"/>
                      </a:lnTo>
                      <a:lnTo>
                        <a:pt x="1723" y="2541"/>
                      </a:lnTo>
                      <a:lnTo>
                        <a:pt x="1719" y="2542"/>
                      </a:lnTo>
                      <a:lnTo>
                        <a:pt x="1714" y="2538"/>
                      </a:lnTo>
                      <a:lnTo>
                        <a:pt x="1709" y="2533"/>
                      </a:lnTo>
                      <a:lnTo>
                        <a:pt x="1705" y="2526"/>
                      </a:lnTo>
                      <a:lnTo>
                        <a:pt x="1702" y="2515"/>
                      </a:lnTo>
                      <a:lnTo>
                        <a:pt x="1702" y="2503"/>
                      </a:lnTo>
                      <a:lnTo>
                        <a:pt x="1700" y="2491"/>
                      </a:lnTo>
                      <a:lnTo>
                        <a:pt x="1696" y="2480"/>
                      </a:lnTo>
                      <a:lnTo>
                        <a:pt x="1689" y="2478"/>
                      </a:lnTo>
                      <a:lnTo>
                        <a:pt x="1682" y="2481"/>
                      </a:lnTo>
                      <a:lnTo>
                        <a:pt x="1675" y="2484"/>
                      </a:lnTo>
                      <a:lnTo>
                        <a:pt x="1669" y="2485"/>
                      </a:lnTo>
                      <a:lnTo>
                        <a:pt x="1666" y="2480"/>
                      </a:lnTo>
                      <a:lnTo>
                        <a:pt x="1663" y="2476"/>
                      </a:lnTo>
                      <a:lnTo>
                        <a:pt x="1647" y="2481"/>
                      </a:lnTo>
                      <a:lnTo>
                        <a:pt x="1632" y="2487"/>
                      </a:lnTo>
                      <a:lnTo>
                        <a:pt x="1618" y="2495"/>
                      </a:lnTo>
                      <a:lnTo>
                        <a:pt x="1604" y="2503"/>
                      </a:lnTo>
                      <a:lnTo>
                        <a:pt x="1596" y="2508"/>
                      </a:lnTo>
                      <a:lnTo>
                        <a:pt x="1590" y="2515"/>
                      </a:lnTo>
                      <a:lnTo>
                        <a:pt x="1580" y="2520"/>
                      </a:lnTo>
                      <a:lnTo>
                        <a:pt x="1571" y="2522"/>
                      </a:lnTo>
                      <a:lnTo>
                        <a:pt x="1567" y="2524"/>
                      </a:lnTo>
                      <a:lnTo>
                        <a:pt x="1562" y="2522"/>
                      </a:lnTo>
                      <a:lnTo>
                        <a:pt x="1558" y="2521"/>
                      </a:lnTo>
                      <a:lnTo>
                        <a:pt x="1557" y="2517"/>
                      </a:lnTo>
                      <a:lnTo>
                        <a:pt x="1558" y="2508"/>
                      </a:lnTo>
                      <a:lnTo>
                        <a:pt x="1564" y="2499"/>
                      </a:lnTo>
                      <a:lnTo>
                        <a:pt x="1569" y="2491"/>
                      </a:lnTo>
                      <a:lnTo>
                        <a:pt x="1577" y="2485"/>
                      </a:lnTo>
                      <a:lnTo>
                        <a:pt x="1580" y="2478"/>
                      </a:lnTo>
                      <a:lnTo>
                        <a:pt x="1584" y="2473"/>
                      </a:lnTo>
                      <a:lnTo>
                        <a:pt x="1588" y="2468"/>
                      </a:lnTo>
                      <a:lnTo>
                        <a:pt x="1590" y="2462"/>
                      </a:lnTo>
                      <a:lnTo>
                        <a:pt x="1584" y="2456"/>
                      </a:lnTo>
                      <a:lnTo>
                        <a:pt x="1577" y="2453"/>
                      </a:lnTo>
                      <a:lnTo>
                        <a:pt x="1571" y="2449"/>
                      </a:lnTo>
                      <a:lnTo>
                        <a:pt x="1571" y="2443"/>
                      </a:lnTo>
                      <a:lnTo>
                        <a:pt x="1575" y="2434"/>
                      </a:lnTo>
                      <a:lnTo>
                        <a:pt x="1583" y="2428"/>
                      </a:lnTo>
                      <a:lnTo>
                        <a:pt x="1592" y="2421"/>
                      </a:lnTo>
                      <a:lnTo>
                        <a:pt x="1599" y="2415"/>
                      </a:lnTo>
                      <a:lnTo>
                        <a:pt x="1600" y="2405"/>
                      </a:lnTo>
                      <a:lnTo>
                        <a:pt x="1599" y="2393"/>
                      </a:lnTo>
                      <a:lnTo>
                        <a:pt x="1596" y="2380"/>
                      </a:lnTo>
                      <a:lnTo>
                        <a:pt x="1595" y="2370"/>
                      </a:lnTo>
                      <a:lnTo>
                        <a:pt x="1600" y="2362"/>
                      </a:lnTo>
                      <a:lnTo>
                        <a:pt x="1606" y="2353"/>
                      </a:lnTo>
                      <a:lnTo>
                        <a:pt x="1613" y="2345"/>
                      </a:lnTo>
                      <a:lnTo>
                        <a:pt x="1613" y="2337"/>
                      </a:lnTo>
                      <a:lnTo>
                        <a:pt x="1608" y="2333"/>
                      </a:lnTo>
                      <a:lnTo>
                        <a:pt x="1601" y="2337"/>
                      </a:lnTo>
                      <a:lnTo>
                        <a:pt x="1592" y="2344"/>
                      </a:lnTo>
                      <a:lnTo>
                        <a:pt x="1586" y="2351"/>
                      </a:lnTo>
                      <a:lnTo>
                        <a:pt x="1578" y="2370"/>
                      </a:lnTo>
                      <a:lnTo>
                        <a:pt x="1571" y="2388"/>
                      </a:lnTo>
                      <a:lnTo>
                        <a:pt x="1557" y="2397"/>
                      </a:lnTo>
                      <a:lnTo>
                        <a:pt x="1540" y="2402"/>
                      </a:lnTo>
                      <a:lnTo>
                        <a:pt x="1523" y="2406"/>
                      </a:lnTo>
                      <a:lnTo>
                        <a:pt x="1507" y="2406"/>
                      </a:lnTo>
                      <a:lnTo>
                        <a:pt x="1497" y="2398"/>
                      </a:lnTo>
                      <a:lnTo>
                        <a:pt x="1488" y="2388"/>
                      </a:lnTo>
                      <a:lnTo>
                        <a:pt x="1481" y="2379"/>
                      </a:lnTo>
                      <a:lnTo>
                        <a:pt x="1473" y="2371"/>
                      </a:lnTo>
                      <a:lnTo>
                        <a:pt x="1465" y="2362"/>
                      </a:lnTo>
                      <a:lnTo>
                        <a:pt x="1460" y="2351"/>
                      </a:lnTo>
                      <a:lnTo>
                        <a:pt x="1459" y="2338"/>
                      </a:lnTo>
                      <a:lnTo>
                        <a:pt x="1460" y="2326"/>
                      </a:lnTo>
                      <a:lnTo>
                        <a:pt x="1465" y="2314"/>
                      </a:lnTo>
                      <a:lnTo>
                        <a:pt x="1474" y="2305"/>
                      </a:lnTo>
                      <a:lnTo>
                        <a:pt x="1483" y="2301"/>
                      </a:lnTo>
                      <a:lnTo>
                        <a:pt x="1492" y="2301"/>
                      </a:lnTo>
                      <a:lnTo>
                        <a:pt x="1503" y="2305"/>
                      </a:lnTo>
                      <a:lnTo>
                        <a:pt x="1512" y="2309"/>
                      </a:lnTo>
                      <a:lnTo>
                        <a:pt x="1522" y="2314"/>
                      </a:lnTo>
                      <a:lnTo>
                        <a:pt x="1531" y="2319"/>
                      </a:lnTo>
                      <a:lnTo>
                        <a:pt x="1540" y="2323"/>
                      </a:lnTo>
                      <a:lnTo>
                        <a:pt x="1548" y="2323"/>
                      </a:lnTo>
                      <a:lnTo>
                        <a:pt x="1553" y="2320"/>
                      </a:lnTo>
                      <a:lnTo>
                        <a:pt x="1555" y="2313"/>
                      </a:lnTo>
                      <a:lnTo>
                        <a:pt x="1553" y="2305"/>
                      </a:lnTo>
                      <a:lnTo>
                        <a:pt x="1548" y="2300"/>
                      </a:lnTo>
                      <a:lnTo>
                        <a:pt x="1536" y="2296"/>
                      </a:lnTo>
                      <a:lnTo>
                        <a:pt x="1525" y="2296"/>
                      </a:lnTo>
                      <a:lnTo>
                        <a:pt x="1512" y="2297"/>
                      </a:lnTo>
                      <a:lnTo>
                        <a:pt x="1497" y="2296"/>
                      </a:lnTo>
                      <a:lnTo>
                        <a:pt x="1486" y="2292"/>
                      </a:lnTo>
                      <a:lnTo>
                        <a:pt x="1475" y="2287"/>
                      </a:lnTo>
                      <a:lnTo>
                        <a:pt x="1466" y="2281"/>
                      </a:lnTo>
                      <a:lnTo>
                        <a:pt x="1460" y="2272"/>
                      </a:lnTo>
                      <a:lnTo>
                        <a:pt x="1455" y="2261"/>
                      </a:lnTo>
                      <a:lnTo>
                        <a:pt x="1453" y="2249"/>
                      </a:lnTo>
                      <a:lnTo>
                        <a:pt x="1455" y="2237"/>
                      </a:lnTo>
                      <a:lnTo>
                        <a:pt x="1460" y="2226"/>
                      </a:lnTo>
                      <a:lnTo>
                        <a:pt x="1473" y="2206"/>
                      </a:lnTo>
                      <a:lnTo>
                        <a:pt x="1487" y="2188"/>
                      </a:lnTo>
                      <a:lnTo>
                        <a:pt x="1504" y="2171"/>
                      </a:lnTo>
                      <a:lnTo>
                        <a:pt x="1521" y="2157"/>
                      </a:lnTo>
                      <a:lnTo>
                        <a:pt x="1539" y="2154"/>
                      </a:lnTo>
                      <a:lnTo>
                        <a:pt x="1557" y="2152"/>
                      </a:lnTo>
                      <a:lnTo>
                        <a:pt x="1561" y="2145"/>
                      </a:lnTo>
                      <a:lnTo>
                        <a:pt x="1560" y="2138"/>
                      </a:lnTo>
                      <a:lnTo>
                        <a:pt x="1557" y="2131"/>
                      </a:lnTo>
                      <a:lnTo>
                        <a:pt x="1557" y="2123"/>
                      </a:lnTo>
                      <a:lnTo>
                        <a:pt x="1565" y="2113"/>
                      </a:lnTo>
                      <a:lnTo>
                        <a:pt x="1574" y="2103"/>
                      </a:lnTo>
                      <a:lnTo>
                        <a:pt x="1584" y="2095"/>
                      </a:lnTo>
                      <a:lnTo>
                        <a:pt x="1595" y="2092"/>
                      </a:lnTo>
                      <a:lnTo>
                        <a:pt x="1608" y="2092"/>
                      </a:lnTo>
                      <a:lnTo>
                        <a:pt x="1619" y="2097"/>
                      </a:lnTo>
                      <a:lnTo>
                        <a:pt x="1632" y="2103"/>
                      </a:lnTo>
                      <a:lnTo>
                        <a:pt x="1645" y="2105"/>
                      </a:lnTo>
                      <a:lnTo>
                        <a:pt x="1656" y="2100"/>
                      </a:lnTo>
                      <a:lnTo>
                        <a:pt x="1666" y="2094"/>
                      </a:lnTo>
                      <a:lnTo>
                        <a:pt x="1676" y="2087"/>
                      </a:lnTo>
                      <a:lnTo>
                        <a:pt x="1687" y="2082"/>
                      </a:lnTo>
                      <a:lnTo>
                        <a:pt x="1701" y="2078"/>
                      </a:lnTo>
                      <a:lnTo>
                        <a:pt x="1715" y="2075"/>
                      </a:lnTo>
                      <a:lnTo>
                        <a:pt x="1730" y="2075"/>
                      </a:lnTo>
                      <a:lnTo>
                        <a:pt x="1746" y="2073"/>
                      </a:lnTo>
                      <a:lnTo>
                        <a:pt x="1757" y="2070"/>
                      </a:lnTo>
                      <a:lnTo>
                        <a:pt x="1767" y="2065"/>
                      </a:lnTo>
                      <a:lnTo>
                        <a:pt x="1776" y="2059"/>
                      </a:lnTo>
                      <a:lnTo>
                        <a:pt x="1784" y="2051"/>
                      </a:lnTo>
                      <a:lnTo>
                        <a:pt x="1788" y="2039"/>
                      </a:lnTo>
                      <a:lnTo>
                        <a:pt x="1788" y="2029"/>
                      </a:lnTo>
                      <a:lnTo>
                        <a:pt x="1787" y="2018"/>
                      </a:lnTo>
                      <a:lnTo>
                        <a:pt x="1784" y="2008"/>
                      </a:lnTo>
                      <a:lnTo>
                        <a:pt x="1774" y="1999"/>
                      </a:lnTo>
                      <a:lnTo>
                        <a:pt x="1765" y="1990"/>
                      </a:lnTo>
                      <a:lnTo>
                        <a:pt x="1784" y="1983"/>
                      </a:lnTo>
                      <a:lnTo>
                        <a:pt x="1802" y="1976"/>
                      </a:lnTo>
                      <a:lnTo>
                        <a:pt x="1807" y="1969"/>
                      </a:lnTo>
                      <a:lnTo>
                        <a:pt x="1809" y="1961"/>
                      </a:lnTo>
                      <a:lnTo>
                        <a:pt x="1807" y="1955"/>
                      </a:lnTo>
                      <a:lnTo>
                        <a:pt x="1802" y="1952"/>
                      </a:lnTo>
                      <a:lnTo>
                        <a:pt x="1790" y="1952"/>
                      </a:lnTo>
                      <a:lnTo>
                        <a:pt x="1779" y="1956"/>
                      </a:lnTo>
                      <a:lnTo>
                        <a:pt x="1767" y="1963"/>
                      </a:lnTo>
                      <a:lnTo>
                        <a:pt x="1755" y="1967"/>
                      </a:lnTo>
                      <a:lnTo>
                        <a:pt x="1742" y="1976"/>
                      </a:lnTo>
                      <a:lnTo>
                        <a:pt x="1731" y="1985"/>
                      </a:lnTo>
                      <a:lnTo>
                        <a:pt x="1718" y="1994"/>
                      </a:lnTo>
                      <a:lnTo>
                        <a:pt x="1705" y="1999"/>
                      </a:lnTo>
                      <a:lnTo>
                        <a:pt x="1697" y="1993"/>
                      </a:lnTo>
                      <a:lnTo>
                        <a:pt x="1687" y="1985"/>
                      </a:lnTo>
                      <a:lnTo>
                        <a:pt x="1669" y="1980"/>
                      </a:lnTo>
                      <a:lnTo>
                        <a:pt x="1652" y="1977"/>
                      </a:lnTo>
                      <a:lnTo>
                        <a:pt x="1632" y="1977"/>
                      </a:lnTo>
                      <a:lnTo>
                        <a:pt x="1613" y="1976"/>
                      </a:lnTo>
                      <a:lnTo>
                        <a:pt x="1595" y="1977"/>
                      </a:lnTo>
                      <a:lnTo>
                        <a:pt x="1577" y="1980"/>
                      </a:lnTo>
                      <a:lnTo>
                        <a:pt x="1558" y="1980"/>
                      </a:lnTo>
                      <a:lnTo>
                        <a:pt x="1544" y="1976"/>
                      </a:lnTo>
                      <a:lnTo>
                        <a:pt x="1535" y="1968"/>
                      </a:lnTo>
                      <a:lnTo>
                        <a:pt x="1531" y="1958"/>
                      </a:lnTo>
                      <a:lnTo>
                        <a:pt x="1530" y="1947"/>
                      </a:lnTo>
                      <a:lnTo>
                        <a:pt x="1530" y="1939"/>
                      </a:lnTo>
                      <a:lnTo>
                        <a:pt x="1535" y="1929"/>
                      </a:lnTo>
                      <a:lnTo>
                        <a:pt x="1544" y="1919"/>
                      </a:lnTo>
                      <a:lnTo>
                        <a:pt x="1553" y="1908"/>
                      </a:lnTo>
                      <a:lnTo>
                        <a:pt x="1553" y="1898"/>
                      </a:lnTo>
                      <a:lnTo>
                        <a:pt x="1536" y="1888"/>
                      </a:lnTo>
                      <a:lnTo>
                        <a:pt x="1518" y="1884"/>
                      </a:lnTo>
                      <a:lnTo>
                        <a:pt x="1500" y="1881"/>
                      </a:lnTo>
                      <a:lnTo>
                        <a:pt x="1483" y="1875"/>
                      </a:lnTo>
                      <a:lnTo>
                        <a:pt x="1481" y="1871"/>
                      </a:lnTo>
                      <a:lnTo>
                        <a:pt x="1483" y="1867"/>
                      </a:lnTo>
                      <a:lnTo>
                        <a:pt x="1488" y="1864"/>
                      </a:lnTo>
                      <a:lnTo>
                        <a:pt x="1492" y="1860"/>
                      </a:lnTo>
                      <a:lnTo>
                        <a:pt x="1518" y="1850"/>
                      </a:lnTo>
                      <a:lnTo>
                        <a:pt x="1544" y="1841"/>
                      </a:lnTo>
                      <a:lnTo>
                        <a:pt x="1571" y="1832"/>
                      </a:lnTo>
                      <a:lnTo>
                        <a:pt x="1599" y="1824"/>
                      </a:lnTo>
                      <a:lnTo>
                        <a:pt x="1613" y="1824"/>
                      </a:lnTo>
                      <a:lnTo>
                        <a:pt x="1627" y="1824"/>
                      </a:lnTo>
                      <a:lnTo>
                        <a:pt x="1628" y="1819"/>
                      </a:lnTo>
                      <a:lnTo>
                        <a:pt x="1630" y="1812"/>
                      </a:lnTo>
                      <a:lnTo>
                        <a:pt x="1631" y="1807"/>
                      </a:lnTo>
                      <a:lnTo>
                        <a:pt x="1636" y="1805"/>
                      </a:lnTo>
                      <a:lnTo>
                        <a:pt x="1657" y="1798"/>
                      </a:lnTo>
                      <a:lnTo>
                        <a:pt x="1679" y="1792"/>
                      </a:lnTo>
                      <a:lnTo>
                        <a:pt x="1702" y="1788"/>
                      </a:lnTo>
                      <a:lnTo>
                        <a:pt x="1723" y="1786"/>
                      </a:lnTo>
                      <a:lnTo>
                        <a:pt x="1728" y="1789"/>
                      </a:lnTo>
                      <a:lnTo>
                        <a:pt x="1728" y="1793"/>
                      </a:lnTo>
                      <a:lnTo>
                        <a:pt x="1727" y="1798"/>
                      </a:lnTo>
                      <a:lnTo>
                        <a:pt x="1723" y="1801"/>
                      </a:lnTo>
                      <a:lnTo>
                        <a:pt x="1717" y="1809"/>
                      </a:lnTo>
                      <a:lnTo>
                        <a:pt x="1707" y="1815"/>
                      </a:lnTo>
                      <a:lnTo>
                        <a:pt x="1701" y="1821"/>
                      </a:lnTo>
                      <a:lnTo>
                        <a:pt x="1705" y="1824"/>
                      </a:lnTo>
                      <a:lnTo>
                        <a:pt x="1731" y="1832"/>
                      </a:lnTo>
                      <a:lnTo>
                        <a:pt x="1758" y="1834"/>
                      </a:lnTo>
                      <a:lnTo>
                        <a:pt x="1788" y="1833"/>
                      </a:lnTo>
                      <a:lnTo>
                        <a:pt x="1815" y="1828"/>
                      </a:lnTo>
                      <a:lnTo>
                        <a:pt x="1822" y="1825"/>
                      </a:lnTo>
                      <a:lnTo>
                        <a:pt x="1825" y="1820"/>
                      </a:lnTo>
                      <a:lnTo>
                        <a:pt x="1828" y="1812"/>
                      </a:lnTo>
                      <a:lnTo>
                        <a:pt x="1829" y="1805"/>
                      </a:lnTo>
                      <a:lnTo>
                        <a:pt x="1823" y="1793"/>
                      </a:lnTo>
                      <a:lnTo>
                        <a:pt x="1814" y="1784"/>
                      </a:lnTo>
                      <a:lnTo>
                        <a:pt x="1806" y="1775"/>
                      </a:lnTo>
                      <a:lnTo>
                        <a:pt x="1802" y="1763"/>
                      </a:lnTo>
                      <a:lnTo>
                        <a:pt x="1802" y="1761"/>
                      </a:lnTo>
                      <a:lnTo>
                        <a:pt x="1807" y="1759"/>
                      </a:lnTo>
                      <a:lnTo>
                        <a:pt x="1815" y="1759"/>
                      </a:lnTo>
                      <a:lnTo>
                        <a:pt x="1820" y="1759"/>
                      </a:lnTo>
                      <a:lnTo>
                        <a:pt x="1829" y="1767"/>
                      </a:lnTo>
                      <a:lnTo>
                        <a:pt x="1836" y="1776"/>
                      </a:lnTo>
                      <a:lnTo>
                        <a:pt x="1844" y="1785"/>
                      </a:lnTo>
                      <a:lnTo>
                        <a:pt x="1853" y="1792"/>
                      </a:lnTo>
                      <a:lnTo>
                        <a:pt x="1867" y="1797"/>
                      </a:lnTo>
                      <a:lnTo>
                        <a:pt x="1883" y="1802"/>
                      </a:lnTo>
                      <a:lnTo>
                        <a:pt x="1899" y="1805"/>
                      </a:lnTo>
                      <a:lnTo>
                        <a:pt x="1918" y="1805"/>
                      </a:lnTo>
                      <a:lnTo>
                        <a:pt x="1921" y="1802"/>
                      </a:lnTo>
                      <a:lnTo>
                        <a:pt x="1924" y="1797"/>
                      </a:lnTo>
                      <a:lnTo>
                        <a:pt x="1925" y="1792"/>
                      </a:lnTo>
                      <a:lnTo>
                        <a:pt x="1921" y="1786"/>
                      </a:lnTo>
                      <a:lnTo>
                        <a:pt x="1903" y="1779"/>
                      </a:lnTo>
                      <a:lnTo>
                        <a:pt x="1883" y="1772"/>
                      </a:lnTo>
                      <a:lnTo>
                        <a:pt x="1860" y="1767"/>
                      </a:lnTo>
                      <a:lnTo>
                        <a:pt x="1838" y="1759"/>
                      </a:lnTo>
                      <a:lnTo>
                        <a:pt x="1832" y="1754"/>
                      </a:lnTo>
                      <a:lnTo>
                        <a:pt x="1825" y="1745"/>
                      </a:lnTo>
                      <a:lnTo>
                        <a:pt x="1807" y="1744"/>
                      </a:lnTo>
                      <a:lnTo>
                        <a:pt x="1788" y="1746"/>
                      </a:lnTo>
                      <a:lnTo>
                        <a:pt x="1770" y="1746"/>
                      </a:lnTo>
                      <a:lnTo>
                        <a:pt x="1752" y="1740"/>
                      </a:lnTo>
                      <a:lnTo>
                        <a:pt x="1748" y="1736"/>
                      </a:lnTo>
                      <a:lnTo>
                        <a:pt x="1749" y="1728"/>
                      </a:lnTo>
                      <a:lnTo>
                        <a:pt x="1752" y="1720"/>
                      </a:lnTo>
                      <a:lnTo>
                        <a:pt x="1752" y="1713"/>
                      </a:lnTo>
                      <a:lnTo>
                        <a:pt x="1746" y="1702"/>
                      </a:lnTo>
                      <a:lnTo>
                        <a:pt x="1741" y="1692"/>
                      </a:lnTo>
                      <a:lnTo>
                        <a:pt x="1735" y="1683"/>
                      </a:lnTo>
                      <a:lnTo>
                        <a:pt x="1728" y="1675"/>
                      </a:lnTo>
                      <a:lnTo>
                        <a:pt x="1711" y="1661"/>
                      </a:lnTo>
                      <a:lnTo>
                        <a:pt x="1691" y="1647"/>
                      </a:lnTo>
                      <a:lnTo>
                        <a:pt x="1672" y="1631"/>
                      </a:lnTo>
                      <a:lnTo>
                        <a:pt x="1663" y="1610"/>
                      </a:lnTo>
                      <a:lnTo>
                        <a:pt x="1665" y="1597"/>
                      </a:lnTo>
                      <a:lnTo>
                        <a:pt x="1674" y="1584"/>
                      </a:lnTo>
                      <a:lnTo>
                        <a:pt x="1685" y="1573"/>
                      </a:lnTo>
                      <a:lnTo>
                        <a:pt x="1700" y="1565"/>
                      </a:lnTo>
                      <a:lnTo>
                        <a:pt x="1707" y="1561"/>
                      </a:lnTo>
                      <a:lnTo>
                        <a:pt x="1715" y="1561"/>
                      </a:lnTo>
                      <a:lnTo>
                        <a:pt x="1723" y="1564"/>
                      </a:lnTo>
                      <a:lnTo>
                        <a:pt x="1732" y="1565"/>
                      </a:lnTo>
                      <a:lnTo>
                        <a:pt x="1754" y="1561"/>
                      </a:lnTo>
                      <a:lnTo>
                        <a:pt x="1778" y="1556"/>
                      </a:lnTo>
                      <a:lnTo>
                        <a:pt x="1801" y="1551"/>
                      </a:lnTo>
                      <a:lnTo>
                        <a:pt x="1825" y="1542"/>
                      </a:lnTo>
                      <a:lnTo>
                        <a:pt x="1840" y="1538"/>
                      </a:lnTo>
                      <a:lnTo>
                        <a:pt x="1855" y="1530"/>
                      </a:lnTo>
                      <a:lnTo>
                        <a:pt x="1871" y="1521"/>
                      </a:lnTo>
                      <a:lnTo>
                        <a:pt x="1885" y="1509"/>
                      </a:lnTo>
                      <a:lnTo>
                        <a:pt x="1894" y="1491"/>
                      </a:lnTo>
                      <a:lnTo>
                        <a:pt x="1903" y="1472"/>
                      </a:lnTo>
                      <a:lnTo>
                        <a:pt x="1915" y="1459"/>
                      </a:lnTo>
                      <a:lnTo>
                        <a:pt x="1929" y="1447"/>
                      </a:lnTo>
                      <a:lnTo>
                        <a:pt x="1946" y="1437"/>
                      </a:lnTo>
                      <a:lnTo>
                        <a:pt x="1963" y="1426"/>
                      </a:lnTo>
                      <a:lnTo>
                        <a:pt x="1981" y="1420"/>
                      </a:lnTo>
                      <a:lnTo>
                        <a:pt x="1998" y="1415"/>
                      </a:lnTo>
                      <a:lnTo>
                        <a:pt x="2015" y="1409"/>
                      </a:lnTo>
                      <a:lnTo>
                        <a:pt x="2033" y="1403"/>
                      </a:lnTo>
                      <a:lnTo>
                        <a:pt x="2043" y="1399"/>
                      </a:lnTo>
                      <a:lnTo>
                        <a:pt x="2054" y="1393"/>
                      </a:lnTo>
                      <a:lnTo>
                        <a:pt x="2065" y="1386"/>
                      </a:lnTo>
                      <a:lnTo>
                        <a:pt x="2078" y="1380"/>
                      </a:lnTo>
                      <a:lnTo>
                        <a:pt x="2091" y="1372"/>
                      </a:lnTo>
                      <a:lnTo>
                        <a:pt x="2104" y="1364"/>
                      </a:lnTo>
                      <a:lnTo>
                        <a:pt x="2118" y="1356"/>
                      </a:lnTo>
                      <a:lnTo>
                        <a:pt x="2134" y="1351"/>
                      </a:lnTo>
                      <a:lnTo>
                        <a:pt x="2144" y="1354"/>
                      </a:lnTo>
                      <a:lnTo>
                        <a:pt x="2157" y="1356"/>
                      </a:lnTo>
                      <a:lnTo>
                        <a:pt x="2169" y="1360"/>
                      </a:lnTo>
                      <a:lnTo>
                        <a:pt x="2179" y="1361"/>
                      </a:lnTo>
                      <a:lnTo>
                        <a:pt x="2194" y="1361"/>
                      </a:lnTo>
                      <a:lnTo>
                        <a:pt x="2207" y="1360"/>
                      </a:lnTo>
                      <a:lnTo>
                        <a:pt x="2220" y="1359"/>
                      </a:lnTo>
                      <a:lnTo>
                        <a:pt x="2231" y="1356"/>
                      </a:lnTo>
                      <a:lnTo>
                        <a:pt x="2246" y="1345"/>
                      </a:lnTo>
                      <a:lnTo>
                        <a:pt x="2259" y="1330"/>
                      </a:lnTo>
                      <a:lnTo>
                        <a:pt x="2269" y="1317"/>
                      </a:lnTo>
                      <a:lnTo>
                        <a:pt x="2282" y="1310"/>
                      </a:lnTo>
                      <a:lnTo>
                        <a:pt x="2296" y="1312"/>
                      </a:lnTo>
                      <a:lnTo>
                        <a:pt x="2309" y="1317"/>
                      </a:lnTo>
                      <a:lnTo>
                        <a:pt x="2321" y="1325"/>
                      </a:lnTo>
                      <a:lnTo>
                        <a:pt x="2327" y="1338"/>
                      </a:lnTo>
                      <a:lnTo>
                        <a:pt x="2327" y="1345"/>
                      </a:lnTo>
                      <a:lnTo>
                        <a:pt x="2319" y="1350"/>
                      </a:lnTo>
                      <a:lnTo>
                        <a:pt x="2310" y="1355"/>
                      </a:lnTo>
                      <a:lnTo>
                        <a:pt x="2304" y="1361"/>
                      </a:lnTo>
                      <a:lnTo>
                        <a:pt x="2301" y="1365"/>
                      </a:lnTo>
                      <a:lnTo>
                        <a:pt x="2301" y="1369"/>
                      </a:lnTo>
                      <a:lnTo>
                        <a:pt x="2301" y="1373"/>
                      </a:lnTo>
                      <a:lnTo>
                        <a:pt x="2304" y="1374"/>
                      </a:lnTo>
                      <a:lnTo>
                        <a:pt x="2312" y="1373"/>
                      </a:lnTo>
                      <a:lnTo>
                        <a:pt x="2318" y="1368"/>
                      </a:lnTo>
                      <a:lnTo>
                        <a:pt x="2326" y="1361"/>
                      </a:lnTo>
                      <a:lnTo>
                        <a:pt x="2332" y="1356"/>
                      </a:lnTo>
                      <a:lnTo>
                        <a:pt x="2341" y="1350"/>
                      </a:lnTo>
                      <a:lnTo>
                        <a:pt x="2351" y="1343"/>
                      </a:lnTo>
                      <a:lnTo>
                        <a:pt x="2357" y="1339"/>
                      </a:lnTo>
                      <a:lnTo>
                        <a:pt x="2365" y="1338"/>
                      </a:lnTo>
                      <a:lnTo>
                        <a:pt x="2370" y="1338"/>
                      </a:lnTo>
                      <a:lnTo>
                        <a:pt x="2375" y="1341"/>
                      </a:lnTo>
                      <a:lnTo>
                        <a:pt x="2378" y="1343"/>
                      </a:lnTo>
                      <a:lnTo>
                        <a:pt x="2378" y="1347"/>
                      </a:lnTo>
                      <a:lnTo>
                        <a:pt x="2379" y="1358"/>
                      </a:lnTo>
                      <a:lnTo>
                        <a:pt x="2376" y="1369"/>
                      </a:lnTo>
                      <a:lnTo>
                        <a:pt x="2375" y="1378"/>
                      </a:lnTo>
                      <a:lnTo>
                        <a:pt x="2378" y="1384"/>
                      </a:lnTo>
                      <a:lnTo>
                        <a:pt x="2388" y="1384"/>
                      </a:lnTo>
                      <a:lnTo>
                        <a:pt x="2399" y="1376"/>
                      </a:lnTo>
                      <a:lnTo>
                        <a:pt x="2409" y="1367"/>
                      </a:lnTo>
                      <a:lnTo>
                        <a:pt x="2421" y="1361"/>
                      </a:lnTo>
                      <a:lnTo>
                        <a:pt x="2434" y="1359"/>
                      </a:lnTo>
                      <a:lnTo>
                        <a:pt x="2448" y="1359"/>
                      </a:lnTo>
                      <a:lnTo>
                        <a:pt x="2461" y="1360"/>
                      </a:lnTo>
                      <a:lnTo>
                        <a:pt x="2475" y="1361"/>
                      </a:lnTo>
                      <a:lnTo>
                        <a:pt x="2482" y="1361"/>
                      </a:lnTo>
                      <a:lnTo>
                        <a:pt x="2488" y="1363"/>
                      </a:lnTo>
                      <a:lnTo>
                        <a:pt x="2494" y="1365"/>
                      </a:lnTo>
                      <a:lnTo>
                        <a:pt x="2498" y="1371"/>
                      </a:lnTo>
                      <a:lnTo>
                        <a:pt x="2489" y="1378"/>
                      </a:lnTo>
                      <a:lnTo>
                        <a:pt x="2480" y="1389"/>
                      </a:lnTo>
                      <a:lnTo>
                        <a:pt x="2485" y="1393"/>
                      </a:lnTo>
                      <a:lnTo>
                        <a:pt x="2493" y="1393"/>
                      </a:lnTo>
                      <a:lnTo>
                        <a:pt x="2502" y="1393"/>
                      </a:lnTo>
                      <a:lnTo>
                        <a:pt x="2507" y="1394"/>
                      </a:lnTo>
                      <a:lnTo>
                        <a:pt x="2515" y="1403"/>
                      </a:lnTo>
                      <a:lnTo>
                        <a:pt x="2522" y="1413"/>
                      </a:lnTo>
                      <a:lnTo>
                        <a:pt x="2527" y="1422"/>
                      </a:lnTo>
                      <a:lnTo>
                        <a:pt x="2535" y="1426"/>
                      </a:lnTo>
                      <a:lnTo>
                        <a:pt x="2548" y="1422"/>
                      </a:lnTo>
                      <a:lnTo>
                        <a:pt x="2558" y="1413"/>
                      </a:lnTo>
                      <a:lnTo>
                        <a:pt x="2568" y="1404"/>
                      </a:lnTo>
                      <a:lnTo>
                        <a:pt x="2581" y="1398"/>
                      </a:lnTo>
                      <a:lnTo>
                        <a:pt x="2596" y="1396"/>
                      </a:lnTo>
                      <a:lnTo>
                        <a:pt x="2609" y="1396"/>
                      </a:lnTo>
                      <a:lnTo>
                        <a:pt x="2622" y="1398"/>
                      </a:lnTo>
                      <a:lnTo>
                        <a:pt x="2632" y="1398"/>
                      </a:lnTo>
                      <a:lnTo>
                        <a:pt x="2653" y="1403"/>
                      </a:lnTo>
                      <a:lnTo>
                        <a:pt x="2669" y="1407"/>
                      </a:lnTo>
                      <a:lnTo>
                        <a:pt x="2682" y="1415"/>
                      </a:lnTo>
                      <a:lnTo>
                        <a:pt x="2694" y="1421"/>
                      </a:lnTo>
                      <a:lnTo>
                        <a:pt x="2704" y="1426"/>
                      </a:lnTo>
                      <a:lnTo>
                        <a:pt x="2715" y="1430"/>
                      </a:lnTo>
                      <a:lnTo>
                        <a:pt x="2736" y="1433"/>
                      </a:lnTo>
                      <a:lnTo>
                        <a:pt x="2756" y="1433"/>
                      </a:lnTo>
                      <a:lnTo>
                        <a:pt x="2777" y="1433"/>
                      </a:lnTo>
                      <a:lnTo>
                        <a:pt x="2798" y="1435"/>
                      </a:lnTo>
                      <a:lnTo>
                        <a:pt x="2808" y="1441"/>
                      </a:lnTo>
                      <a:lnTo>
                        <a:pt x="2816" y="1448"/>
                      </a:lnTo>
                      <a:lnTo>
                        <a:pt x="2825" y="1455"/>
                      </a:lnTo>
                      <a:lnTo>
                        <a:pt x="2835" y="1459"/>
                      </a:lnTo>
                      <a:lnTo>
                        <a:pt x="2851" y="1455"/>
                      </a:lnTo>
                      <a:lnTo>
                        <a:pt x="2865" y="1447"/>
                      </a:lnTo>
                      <a:lnTo>
                        <a:pt x="2880" y="1439"/>
                      </a:lnTo>
                      <a:lnTo>
                        <a:pt x="2895" y="1435"/>
                      </a:lnTo>
                      <a:lnTo>
                        <a:pt x="2908" y="1434"/>
                      </a:lnTo>
                      <a:lnTo>
                        <a:pt x="2920" y="1437"/>
                      </a:lnTo>
                      <a:lnTo>
                        <a:pt x="2933" y="1441"/>
                      </a:lnTo>
                      <a:lnTo>
                        <a:pt x="2946" y="1444"/>
                      </a:lnTo>
                      <a:lnTo>
                        <a:pt x="2957" y="1448"/>
                      </a:lnTo>
                      <a:lnTo>
                        <a:pt x="2969" y="1453"/>
                      </a:lnTo>
                      <a:lnTo>
                        <a:pt x="2981" y="1459"/>
                      </a:lnTo>
                      <a:lnTo>
                        <a:pt x="2992" y="1463"/>
                      </a:lnTo>
                      <a:lnTo>
                        <a:pt x="3008" y="1474"/>
                      </a:lnTo>
                      <a:lnTo>
                        <a:pt x="3025" y="1486"/>
                      </a:lnTo>
                      <a:lnTo>
                        <a:pt x="2738" y="2355"/>
                      </a:lnTo>
                      <a:lnTo>
                        <a:pt x="2762" y="2370"/>
                      </a:lnTo>
                      <a:lnTo>
                        <a:pt x="2767" y="2373"/>
                      </a:lnTo>
                      <a:lnTo>
                        <a:pt x="2771" y="2377"/>
                      </a:lnTo>
                      <a:lnTo>
                        <a:pt x="2773" y="2380"/>
                      </a:lnTo>
                      <a:lnTo>
                        <a:pt x="2778" y="2379"/>
                      </a:lnTo>
                      <a:lnTo>
                        <a:pt x="2772" y="2375"/>
                      </a:lnTo>
                      <a:lnTo>
                        <a:pt x="2764" y="2368"/>
                      </a:lnTo>
                      <a:lnTo>
                        <a:pt x="2741" y="2354"/>
                      </a:lnTo>
                      <a:lnTo>
                        <a:pt x="3027" y="1486"/>
                      </a:lnTo>
                      <a:lnTo>
                        <a:pt x="3039" y="1483"/>
                      </a:lnTo>
                      <a:lnTo>
                        <a:pt x="3053" y="1479"/>
                      </a:lnTo>
                      <a:lnTo>
                        <a:pt x="3069" y="1478"/>
                      </a:lnTo>
                      <a:lnTo>
                        <a:pt x="3083" y="1477"/>
                      </a:lnTo>
                      <a:lnTo>
                        <a:pt x="3092" y="1482"/>
                      </a:lnTo>
                      <a:lnTo>
                        <a:pt x="3106" y="1486"/>
                      </a:lnTo>
                      <a:lnTo>
                        <a:pt x="3115" y="1483"/>
                      </a:lnTo>
                      <a:lnTo>
                        <a:pt x="3125" y="1482"/>
                      </a:lnTo>
                      <a:lnTo>
                        <a:pt x="3128" y="1485"/>
                      </a:lnTo>
                      <a:lnTo>
                        <a:pt x="3127" y="1488"/>
                      </a:lnTo>
                      <a:lnTo>
                        <a:pt x="3125" y="1492"/>
                      </a:lnTo>
                      <a:lnTo>
                        <a:pt x="3119" y="1495"/>
                      </a:lnTo>
                      <a:lnTo>
                        <a:pt x="3138" y="1512"/>
                      </a:lnTo>
                      <a:lnTo>
                        <a:pt x="3152" y="1527"/>
                      </a:lnTo>
                      <a:lnTo>
                        <a:pt x="3163" y="1534"/>
                      </a:lnTo>
                      <a:lnTo>
                        <a:pt x="3174" y="1540"/>
                      </a:lnTo>
                      <a:lnTo>
                        <a:pt x="3186" y="1547"/>
                      </a:lnTo>
                      <a:lnTo>
                        <a:pt x="3198" y="1551"/>
                      </a:lnTo>
                      <a:lnTo>
                        <a:pt x="3210" y="1553"/>
                      </a:lnTo>
                      <a:lnTo>
                        <a:pt x="3222" y="1555"/>
                      </a:lnTo>
                      <a:lnTo>
                        <a:pt x="3233" y="1556"/>
                      </a:lnTo>
                      <a:lnTo>
                        <a:pt x="3245" y="1556"/>
                      </a:lnTo>
                      <a:lnTo>
                        <a:pt x="3288" y="1556"/>
                      </a:lnTo>
                      <a:lnTo>
                        <a:pt x="3288" y="1555"/>
                      </a:lnTo>
                      <a:lnTo>
                        <a:pt x="3288" y="1555"/>
                      </a:lnTo>
                      <a:lnTo>
                        <a:pt x="3284" y="1548"/>
                      </a:lnTo>
                      <a:lnTo>
                        <a:pt x="3284" y="1540"/>
                      </a:lnTo>
                      <a:lnTo>
                        <a:pt x="3284" y="1534"/>
                      </a:lnTo>
                      <a:lnTo>
                        <a:pt x="3288" y="1526"/>
                      </a:lnTo>
                      <a:lnTo>
                        <a:pt x="3289" y="1523"/>
                      </a:lnTo>
                      <a:lnTo>
                        <a:pt x="3293" y="1521"/>
                      </a:lnTo>
                      <a:lnTo>
                        <a:pt x="3298" y="1520"/>
                      </a:lnTo>
                      <a:lnTo>
                        <a:pt x="3303" y="1522"/>
                      </a:lnTo>
                      <a:lnTo>
                        <a:pt x="3306" y="1527"/>
                      </a:lnTo>
                      <a:lnTo>
                        <a:pt x="3310" y="1534"/>
                      </a:lnTo>
                      <a:lnTo>
                        <a:pt x="3313" y="1542"/>
                      </a:lnTo>
                      <a:lnTo>
                        <a:pt x="3313" y="1549"/>
                      </a:lnTo>
                      <a:lnTo>
                        <a:pt x="3307" y="1553"/>
                      </a:lnTo>
                      <a:lnTo>
                        <a:pt x="3300" y="1556"/>
                      </a:lnTo>
                      <a:lnTo>
                        <a:pt x="3307" y="1557"/>
                      </a:lnTo>
                      <a:lnTo>
                        <a:pt x="3315" y="1557"/>
                      </a:lnTo>
                      <a:lnTo>
                        <a:pt x="3322" y="1557"/>
                      </a:lnTo>
                      <a:lnTo>
                        <a:pt x="3328" y="1556"/>
                      </a:lnTo>
                      <a:lnTo>
                        <a:pt x="3335" y="1551"/>
                      </a:lnTo>
                      <a:lnTo>
                        <a:pt x="3342" y="1542"/>
                      </a:lnTo>
                      <a:lnTo>
                        <a:pt x="3353" y="1531"/>
                      </a:lnTo>
                      <a:lnTo>
                        <a:pt x="3366" y="1523"/>
                      </a:lnTo>
                      <a:lnTo>
                        <a:pt x="3379" y="1514"/>
                      </a:lnTo>
                      <a:lnTo>
                        <a:pt x="3393" y="1504"/>
                      </a:lnTo>
                      <a:lnTo>
                        <a:pt x="3398" y="1504"/>
                      </a:lnTo>
                      <a:lnTo>
                        <a:pt x="3405" y="1504"/>
                      </a:lnTo>
                      <a:lnTo>
                        <a:pt x="3411" y="1503"/>
                      </a:lnTo>
                      <a:lnTo>
                        <a:pt x="3416" y="1500"/>
                      </a:lnTo>
                      <a:lnTo>
                        <a:pt x="3427" y="1494"/>
                      </a:lnTo>
                      <a:lnTo>
                        <a:pt x="3434" y="1491"/>
                      </a:lnTo>
                      <a:lnTo>
                        <a:pt x="3445" y="1485"/>
                      </a:lnTo>
                      <a:lnTo>
                        <a:pt x="3453" y="1479"/>
                      </a:lnTo>
                      <a:lnTo>
                        <a:pt x="3462" y="1476"/>
                      </a:lnTo>
                      <a:lnTo>
                        <a:pt x="3472" y="1472"/>
                      </a:lnTo>
                      <a:lnTo>
                        <a:pt x="3489" y="1466"/>
                      </a:lnTo>
                      <a:lnTo>
                        <a:pt x="3506" y="1461"/>
                      </a:lnTo>
                      <a:lnTo>
                        <a:pt x="3524" y="1457"/>
                      </a:lnTo>
                      <a:lnTo>
                        <a:pt x="3541" y="1453"/>
                      </a:lnTo>
                      <a:lnTo>
                        <a:pt x="3559" y="1442"/>
                      </a:lnTo>
                      <a:lnTo>
                        <a:pt x="3578" y="1430"/>
                      </a:lnTo>
                      <a:lnTo>
                        <a:pt x="3589" y="1429"/>
                      </a:lnTo>
                      <a:lnTo>
                        <a:pt x="3598" y="1428"/>
                      </a:lnTo>
                      <a:lnTo>
                        <a:pt x="3607" y="1426"/>
                      </a:lnTo>
                      <a:lnTo>
                        <a:pt x="3615" y="1421"/>
                      </a:lnTo>
                      <a:lnTo>
                        <a:pt x="3622" y="1422"/>
                      </a:lnTo>
                      <a:lnTo>
                        <a:pt x="3629" y="1426"/>
                      </a:lnTo>
                      <a:lnTo>
                        <a:pt x="3631" y="1431"/>
                      </a:lnTo>
                      <a:lnTo>
                        <a:pt x="3629" y="1435"/>
                      </a:lnTo>
                      <a:lnTo>
                        <a:pt x="3609" y="1450"/>
                      </a:lnTo>
                      <a:lnTo>
                        <a:pt x="3586" y="1461"/>
                      </a:lnTo>
                      <a:lnTo>
                        <a:pt x="3561" y="1472"/>
                      </a:lnTo>
                      <a:lnTo>
                        <a:pt x="3537" y="1482"/>
                      </a:lnTo>
                      <a:lnTo>
                        <a:pt x="3521" y="1485"/>
                      </a:lnTo>
                      <a:lnTo>
                        <a:pt x="3506" y="1487"/>
                      </a:lnTo>
                      <a:lnTo>
                        <a:pt x="3489" y="1490"/>
                      </a:lnTo>
                      <a:lnTo>
                        <a:pt x="3472" y="1495"/>
                      </a:lnTo>
                      <a:lnTo>
                        <a:pt x="3462" y="1499"/>
                      </a:lnTo>
                      <a:lnTo>
                        <a:pt x="3451" y="1505"/>
                      </a:lnTo>
                      <a:lnTo>
                        <a:pt x="3442" y="1512"/>
                      </a:lnTo>
                      <a:lnTo>
                        <a:pt x="3434" y="1518"/>
                      </a:lnTo>
                      <a:lnTo>
                        <a:pt x="3424" y="1529"/>
                      </a:lnTo>
                      <a:lnTo>
                        <a:pt x="3415" y="1536"/>
                      </a:lnTo>
                      <a:lnTo>
                        <a:pt x="3407" y="1545"/>
                      </a:lnTo>
                      <a:lnTo>
                        <a:pt x="3402" y="1556"/>
                      </a:lnTo>
                      <a:lnTo>
                        <a:pt x="3406" y="1560"/>
                      </a:lnTo>
                      <a:lnTo>
                        <a:pt x="3412" y="1561"/>
                      </a:lnTo>
                      <a:lnTo>
                        <a:pt x="3421" y="1558"/>
                      </a:lnTo>
                      <a:lnTo>
                        <a:pt x="3431" y="1556"/>
                      </a:lnTo>
                      <a:lnTo>
                        <a:pt x="3436" y="1551"/>
                      </a:lnTo>
                      <a:lnTo>
                        <a:pt x="3438" y="1544"/>
                      </a:lnTo>
                      <a:lnTo>
                        <a:pt x="3441" y="1538"/>
                      </a:lnTo>
                      <a:lnTo>
                        <a:pt x="3444" y="1533"/>
                      </a:lnTo>
                      <a:lnTo>
                        <a:pt x="3464" y="1521"/>
                      </a:lnTo>
                      <a:lnTo>
                        <a:pt x="3481" y="1513"/>
                      </a:lnTo>
                      <a:lnTo>
                        <a:pt x="3491" y="1509"/>
                      </a:lnTo>
                      <a:lnTo>
                        <a:pt x="3502" y="1505"/>
                      </a:lnTo>
                      <a:lnTo>
                        <a:pt x="3512" y="1501"/>
                      </a:lnTo>
                      <a:lnTo>
                        <a:pt x="3523" y="1500"/>
                      </a:lnTo>
                      <a:lnTo>
                        <a:pt x="3525" y="1509"/>
                      </a:lnTo>
                      <a:lnTo>
                        <a:pt x="3528" y="1518"/>
                      </a:lnTo>
                      <a:lnTo>
                        <a:pt x="3539" y="1509"/>
                      </a:lnTo>
                      <a:lnTo>
                        <a:pt x="3550" y="1498"/>
                      </a:lnTo>
                      <a:lnTo>
                        <a:pt x="3561" y="1486"/>
                      </a:lnTo>
                      <a:lnTo>
                        <a:pt x="3573" y="1477"/>
                      </a:lnTo>
                      <a:lnTo>
                        <a:pt x="3589" y="1470"/>
                      </a:lnTo>
                      <a:lnTo>
                        <a:pt x="3609" y="1461"/>
                      </a:lnTo>
                      <a:lnTo>
                        <a:pt x="3630" y="1452"/>
                      </a:lnTo>
                      <a:lnTo>
                        <a:pt x="3643" y="1450"/>
                      </a:lnTo>
                      <a:lnTo>
                        <a:pt x="3647" y="1451"/>
                      </a:lnTo>
                      <a:lnTo>
                        <a:pt x="3647" y="1455"/>
                      </a:lnTo>
                      <a:lnTo>
                        <a:pt x="3644" y="1461"/>
                      </a:lnTo>
                      <a:lnTo>
                        <a:pt x="3638" y="1468"/>
                      </a:lnTo>
                      <a:lnTo>
                        <a:pt x="3651" y="1465"/>
                      </a:lnTo>
                      <a:lnTo>
                        <a:pt x="3667" y="1456"/>
                      </a:lnTo>
                      <a:lnTo>
                        <a:pt x="3681" y="1442"/>
                      </a:lnTo>
                      <a:lnTo>
                        <a:pt x="3689" y="1421"/>
                      </a:lnTo>
                      <a:lnTo>
                        <a:pt x="3703" y="1420"/>
                      </a:lnTo>
                      <a:lnTo>
                        <a:pt x="3711" y="1415"/>
                      </a:lnTo>
                      <a:lnTo>
                        <a:pt x="3712" y="1408"/>
                      </a:lnTo>
                      <a:lnTo>
                        <a:pt x="3708" y="1398"/>
                      </a:lnTo>
                      <a:lnTo>
                        <a:pt x="3714" y="1390"/>
                      </a:lnTo>
                      <a:lnTo>
                        <a:pt x="3721" y="1385"/>
                      </a:lnTo>
                      <a:lnTo>
                        <a:pt x="3730" y="1393"/>
                      </a:lnTo>
                      <a:lnTo>
                        <a:pt x="3737" y="1402"/>
                      </a:lnTo>
                      <a:lnTo>
                        <a:pt x="3740" y="1411"/>
                      </a:lnTo>
                      <a:lnTo>
                        <a:pt x="3744" y="1421"/>
                      </a:lnTo>
                      <a:lnTo>
                        <a:pt x="3749" y="1438"/>
                      </a:lnTo>
                      <a:lnTo>
                        <a:pt x="3753" y="1453"/>
                      </a:lnTo>
                      <a:lnTo>
                        <a:pt x="3757" y="1464"/>
                      </a:lnTo>
                      <a:lnTo>
                        <a:pt x="3759" y="1472"/>
                      </a:lnTo>
                      <a:lnTo>
                        <a:pt x="3762" y="1479"/>
                      </a:lnTo>
                      <a:lnTo>
                        <a:pt x="3768" y="1486"/>
                      </a:lnTo>
                      <a:lnTo>
                        <a:pt x="3775" y="1492"/>
                      </a:lnTo>
                      <a:lnTo>
                        <a:pt x="3784" y="1499"/>
                      </a:lnTo>
                      <a:lnTo>
                        <a:pt x="3795" y="1505"/>
                      </a:lnTo>
                      <a:lnTo>
                        <a:pt x="3805" y="1509"/>
                      </a:lnTo>
                      <a:lnTo>
                        <a:pt x="3809" y="1510"/>
                      </a:lnTo>
                      <a:lnTo>
                        <a:pt x="3817" y="1510"/>
                      </a:lnTo>
                      <a:lnTo>
                        <a:pt x="3823" y="1508"/>
                      </a:lnTo>
                      <a:lnTo>
                        <a:pt x="3827" y="1504"/>
                      </a:lnTo>
                      <a:lnTo>
                        <a:pt x="3834" y="1492"/>
                      </a:lnTo>
                      <a:lnTo>
                        <a:pt x="3838" y="1479"/>
                      </a:lnTo>
                      <a:lnTo>
                        <a:pt x="3843" y="1465"/>
                      </a:lnTo>
                      <a:lnTo>
                        <a:pt x="3851" y="1453"/>
                      </a:lnTo>
                      <a:lnTo>
                        <a:pt x="3856" y="1447"/>
                      </a:lnTo>
                      <a:lnTo>
                        <a:pt x="3864" y="1441"/>
                      </a:lnTo>
                      <a:lnTo>
                        <a:pt x="3871" y="1437"/>
                      </a:lnTo>
                      <a:lnTo>
                        <a:pt x="3879" y="1435"/>
                      </a:lnTo>
                      <a:lnTo>
                        <a:pt x="3883" y="1438"/>
                      </a:lnTo>
                      <a:lnTo>
                        <a:pt x="3882" y="1443"/>
                      </a:lnTo>
                      <a:lnTo>
                        <a:pt x="3880" y="1448"/>
                      </a:lnTo>
                      <a:lnTo>
                        <a:pt x="3879" y="1453"/>
                      </a:lnTo>
                      <a:lnTo>
                        <a:pt x="3880" y="1464"/>
                      </a:lnTo>
                      <a:lnTo>
                        <a:pt x="3883" y="1477"/>
                      </a:lnTo>
                      <a:lnTo>
                        <a:pt x="3877" y="1486"/>
                      </a:lnTo>
                      <a:lnTo>
                        <a:pt x="3869" y="1495"/>
                      </a:lnTo>
                      <a:lnTo>
                        <a:pt x="3861" y="1504"/>
                      </a:lnTo>
                      <a:lnTo>
                        <a:pt x="3860" y="1513"/>
                      </a:lnTo>
                      <a:lnTo>
                        <a:pt x="3864" y="1518"/>
                      </a:lnTo>
                      <a:lnTo>
                        <a:pt x="3870" y="1520"/>
                      </a:lnTo>
                      <a:lnTo>
                        <a:pt x="3879" y="1517"/>
                      </a:lnTo>
                      <a:lnTo>
                        <a:pt x="3888" y="1513"/>
                      </a:lnTo>
                      <a:lnTo>
                        <a:pt x="3901" y="1513"/>
                      </a:lnTo>
                      <a:lnTo>
                        <a:pt x="3913" y="1509"/>
                      </a:lnTo>
                      <a:lnTo>
                        <a:pt x="3923" y="1504"/>
                      </a:lnTo>
                      <a:lnTo>
                        <a:pt x="3934" y="1495"/>
                      </a:lnTo>
                      <a:lnTo>
                        <a:pt x="3939" y="1486"/>
                      </a:lnTo>
                      <a:lnTo>
                        <a:pt x="3941" y="1476"/>
                      </a:lnTo>
                      <a:lnTo>
                        <a:pt x="3945" y="1466"/>
                      </a:lnTo>
                      <a:lnTo>
                        <a:pt x="3953" y="1463"/>
                      </a:lnTo>
                      <a:lnTo>
                        <a:pt x="3974" y="1459"/>
                      </a:lnTo>
                      <a:lnTo>
                        <a:pt x="3993" y="1461"/>
                      </a:lnTo>
                      <a:lnTo>
                        <a:pt x="4013" y="1465"/>
                      </a:lnTo>
                      <a:lnTo>
                        <a:pt x="4031" y="1472"/>
                      </a:lnTo>
                      <a:lnTo>
                        <a:pt x="4040" y="1476"/>
                      </a:lnTo>
                      <a:lnTo>
                        <a:pt x="4045" y="1482"/>
                      </a:lnTo>
                      <a:lnTo>
                        <a:pt x="4049" y="1491"/>
                      </a:lnTo>
                      <a:lnTo>
                        <a:pt x="4054" y="1500"/>
                      </a:lnTo>
                      <a:lnTo>
                        <a:pt x="4063" y="1503"/>
                      </a:lnTo>
                      <a:lnTo>
                        <a:pt x="4074" y="1504"/>
                      </a:lnTo>
                      <a:lnTo>
                        <a:pt x="4085" y="1504"/>
                      </a:lnTo>
                      <a:lnTo>
                        <a:pt x="4096" y="1504"/>
                      </a:lnTo>
                      <a:lnTo>
                        <a:pt x="4110" y="1507"/>
                      </a:lnTo>
                      <a:lnTo>
                        <a:pt x="4124" y="1508"/>
                      </a:lnTo>
                      <a:lnTo>
                        <a:pt x="4138" y="1509"/>
                      </a:lnTo>
                      <a:lnTo>
                        <a:pt x="4151" y="1513"/>
                      </a:lnTo>
                      <a:lnTo>
                        <a:pt x="4158" y="1516"/>
                      </a:lnTo>
                      <a:lnTo>
                        <a:pt x="4164" y="1522"/>
                      </a:lnTo>
                      <a:lnTo>
                        <a:pt x="4171" y="1530"/>
                      </a:lnTo>
                      <a:lnTo>
                        <a:pt x="4180" y="1536"/>
                      </a:lnTo>
                      <a:lnTo>
                        <a:pt x="4190" y="1542"/>
                      </a:lnTo>
                      <a:lnTo>
                        <a:pt x="4201" y="1545"/>
                      </a:lnTo>
                      <a:lnTo>
                        <a:pt x="4211" y="1549"/>
                      </a:lnTo>
                      <a:lnTo>
                        <a:pt x="4221" y="1551"/>
                      </a:lnTo>
                      <a:lnTo>
                        <a:pt x="4234" y="1555"/>
                      </a:lnTo>
                      <a:lnTo>
                        <a:pt x="4249" y="1557"/>
                      </a:lnTo>
                      <a:lnTo>
                        <a:pt x="4260" y="1557"/>
                      </a:lnTo>
                      <a:lnTo>
                        <a:pt x="4272" y="1556"/>
                      </a:lnTo>
                      <a:lnTo>
                        <a:pt x="4288" y="1548"/>
                      </a:lnTo>
                      <a:lnTo>
                        <a:pt x="4304" y="1542"/>
                      </a:lnTo>
                      <a:lnTo>
                        <a:pt x="4315" y="1543"/>
                      </a:lnTo>
                      <a:lnTo>
                        <a:pt x="4325" y="1547"/>
                      </a:lnTo>
                      <a:lnTo>
                        <a:pt x="4335" y="1553"/>
                      </a:lnTo>
                      <a:lnTo>
                        <a:pt x="4346" y="1560"/>
                      </a:lnTo>
                      <a:lnTo>
                        <a:pt x="4360" y="1577"/>
                      </a:lnTo>
                      <a:lnTo>
                        <a:pt x="4373" y="1592"/>
                      </a:lnTo>
                      <a:lnTo>
                        <a:pt x="4373" y="1599"/>
                      </a:lnTo>
                      <a:lnTo>
                        <a:pt x="4373" y="1605"/>
                      </a:lnTo>
                      <a:lnTo>
                        <a:pt x="4372" y="1612"/>
                      </a:lnTo>
                      <a:lnTo>
                        <a:pt x="4369" y="1615"/>
                      </a:lnTo>
                      <a:lnTo>
                        <a:pt x="4358" y="1615"/>
                      </a:lnTo>
                      <a:lnTo>
                        <a:pt x="4342" y="1615"/>
                      </a:lnTo>
                      <a:lnTo>
                        <a:pt x="4334" y="1617"/>
                      </a:lnTo>
                      <a:lnTo>
                        <a:pt x="4325" y="1619"/>
                      </a:lnTo>
                      <a:lnTo>
                        <a:pt x="4316" y="1623"/>
                      </a:lnTo>
                      <a:lnTo>
                        <a:pt x="4310" y="1630"/>
                      </a:lnTo>
                      <a:lnTo>
                        <a:pt x="4302" y="1634"/>
                      </a:lnTo>
                      <a:lnTo>
                        <a:pt x="4297" y="1641"/>
                      </a:lnTo>
                      <a:lnTo>
                        <a:pt x="4294" y="1649"/>
                      </a:lnTo>
                      <a:lnTo>
                        <a:pt x="4295" y="1657"/>
                      </a:lnTo>
                      <a:lnTo>
                        <a:pt x="4303" y="1661"/>
                      </a:lnTo>
                      <a:lnTo>
                        <a:pt x="4312" y="1661"/>
                      </a:lnTo>
                      <a:lnTo>
                        <a:pt x="4321" y="1658"/>
                      </a:lnTo>
                      <a:lnTo>
                        <a:pt x="4332" y="1657"/>
                      </a:lnTo>
                      <a:lnTo>
                        <a:pt x="4346" y="1661"/>
                      </a:lnTo>
                      <a:lnTo>
                        <a:pt x="4360" y="1666"/>
                      </a:lnTo>
                      <a:lnTo>
                        <a:pt x="4373" y="1670"/>
                      </a:lnTo>
                      <a:lnTo>
                        <a:pt x="4387" y="1671"/>
                      </a:lnTo>
                      <a:lnTo>
                        <a:pt x="4406" y="1672"/>
                      </a:lnTo>
                      <a:lnTo>
                        <a:pt x="4422" y="1670"/>
                      </a:lnTo>
                      <a:lnTo>
                        <a:pt x="4438" y="1667"/>
                      </a:lnTo>
                      <a:lnTo>
                        <a:pt x="4452" y="1666"/>
                      </a:lnTo>
                      <a:lnTo>
                        <a:pt x="4465" y="1667"/>
                      </a:lnTo>
                      <a:lnTo>
                        <a:pt x="4478" y="1670"/>
                      </a:lnTo>
                      <a:lnTo>
                        <a:pt x="4490" y="1672"/>
                      </a:lnTo>
                      <a:lnTo>
                        <a:pt x="4503" y="1671"/>
                      </a:lnTo>
                      <a:lnTo>
                        <a:pt x="4522" y="1665"/>
                      </a:lnTo>
                      <a:lnTo>
                        <a:pt x="4540" y="1656"/>
                      </a:lnTo>
                      <a:lnTo>
                        <a:pt x="4558" y="1647"/>
                      </a:lnTo>
                      <a:lnTo>
                        <a:pt x="4577" y="1643"/>
                      </a:lnTo>
                      <a:lnTo>
                        <a:pt x="4579" y="1656"/>
                      </a:lnTo>
                      <a:lnTo>
                        <a:pt x="4582" y="1671"/>
                      </a:lnTo>
                      <a:lnTo>
                        <a:pt x="4590" y="1667"/>
                      </a:lnTo>
                      <a:lnTo>
                        <a:pt x="4600" y="1662"/>
                      </a:lnTo>
                      <a:lnTo>
                        <a:pt x="4608" y="1663"/>
                      </a:lnTo>
                      <a:lnTo>
                        <a:pt x="4614" y="1667"/>
                      </a:lnTo>
                      <a:lnTo>
                        <a:pt x="4619" y="1671"/>
                      </a:lnTo>
                      <a:lnTo>
                        <a:pt x="4623" y="1675"/>
                      </a:lnTo>
                      <a:lnTo>
                        <a:pt x="4625" y="1684"/>
                      </a:lnTo>
                      <a:lnTo>
                        <a:pt x="4622" y="1693"/>
                      </a:lnTo>
                      <a:lnTo>
                        <a:pt x="4621" y="1700"/>
                      </a:lnTo>
                      <a:lnTo>
                        <a:pt x="4623" y="1704"/>
                      </a:lnTo>
                      <a:lnTo>
                        <a:pt x="4635" y="1689"/>
                      </a:lnTo>
                      <a:lnTo>
                        <a:pt x="4647" y="1680"/>
                      </a:lnTo>
                      <a:lnTo>
                        <a:pt x="4656" y="1687"/>
                      </a:lnTo>
                      <a:lnTo>
                        <a:pt x="4664" y="1697"/>
                      </a:lnTo>
                      <a:lnTo>
                        <a:pt x="4666" y="1710"/>
                      </a:lnTo>
                      <a:lnTo>
                        <a:pt x="4665" y="1722"/>
                      </a:lnTo>
                      <a:lnTo>
                        <a:pt x="4656" y="1727"/>
                      </a:lnTo>
                      <a:lnTo>
                        <a:pt x="4641" y="1731"/>
                      </a:lnTo>
                      <a:lnTo>
                        <a:pt x="4640" y="1736"/>
                      </a:lnTo>
                      <a:lnTo>
                        <a:pt x="4640" y="1742"/>
                      </a:lnTo>
                      <a:lnTo>
                        <a:pt x="4641" y="1752"/>
                      </a:lnTo>
                      <a:lnTo>
                        <a:pt x="4641" y="1758"/>
                      </a:lnTo>
                      <a:lnTo>
                        <a:pt x="4649" y="1766"/>
                      </a:lnTo>
                      <a:lnTo>
                        <a:pt x="4656" y="1774"/>
                      </a:lnTo>
                      <a:lnTo>
                        <a:pt x="4664" y="1780"/>
                      </a:lnTo>
                      <a:lnTo>
                        <a:pt x="4670" y="1781"/>
                      </a:lnTo>
                      <a:lnTo>
                        <a:pt x="4673" y="1766"/>
                      </a:lnTo>
                      <a:lnTo>
                        <a:pt x="4674" y="1749"/>
                      </a:lnTo>
                      <a:lnTo>
                        <a:pt x="4680" y="1748"/>
                      </a:lnTo>
                      <a:lnTo>
                        <a:pt x="4684" y="1753"/>
                      </a:lnTo>
                      <a:lnTo>
                        <a:pt x="4688" y="1758"/>
                      </a:lnTo>
                      <a:lnTo>
                        <a:pt x="4688" y="1754"/>
                      </a:lnTo>
                      <a:lnTo>
                        <a:pt x="4691" y="1742"/>
                      </a:lnTo>
                      <a:lnTo>
                        <a:pt x="4691" y="1731"/>
                      </a:lnTo>
                      <a:lnTo>
                        <a:pt x="4689" y="1717"/>
                      </a:lnTo>
                      <a:lnTo>
                        <a:pt x="4688" y="1704"/>
                      </a:lnTo>
                      <a:lnTo>
                        <a:pt x="4684" y="1693"/>
                      </a:lnTo>
                      <a:lnTo>
                        <a:pt x="4679" y="1683"/>
                      </a:lnTo>
                      <a:lnTo>
                        <a:pt x="4676" y="1672"/>
                      </a:lnTo>
                      <a:lnTo>
                        <a:pt x="4674" y="1662"/>
                      </a:lnTo>
                      <a:lnTo>
                        <a:pt x="4679" y="1654"/>
                      </a:lnTo>
                      <a:lnTo>
                        <a:pt x="4684" y="1649"/>
                      </a:lnTo>
                      <a:lnTo>
                        <a:pt x="4691" y="1645"/>
                      </a:lnTo>
                      <a:lnTo>
                        <a:pt x="4697" y="1643"/>
                      </a:lnTo>
                      <a:lnTo>
                        <a:pt x="4709" y="1639"/>
                      </a:lnTo>
                      <a:lnTo>
                        <a:pt x="4721" y="1636"/>
                      </a:lnTo>
                      <a:lnTo>
                        <a:pt x="4732" y="1636"/>
                      </a:lnTo>
                      <a:lnTo>
                        <a:pt x="4744" y="1634"/>
                      </a:lnTo>
                      <a:lnTo>
                        <a:pt x="4758" y="1628"/>
                      </a:lnTo>
                      <a:lnTo>
                        <a:pt x="4771" y="1622"/>
                      </a:lnTo>
                      <a:lnTo>
                        <a:pt x="4785" y="1614"/>
                      </a:lnTo>
                      <a:lnTo>
                        <a:pt x="4800" y="1606"/>
                      </a:lnTo>
                      <a:lnTo>
                        <a:pt x="4805" y="1602"/>
                      </a:lnTo>
                      <a:lnTo>
                        <a:pt x="4810" y="1597"/>
                      </a:lnTo>
                      <a:lnTo>
                        <a:pt x="4813" y="1592"/>
                      </a:lnTo>
                      <a:lnTo>
                        <a:pt x="4814" y="1588"/>
                      </a:lnTo>
                      <a:lnTo>
                        <a:pt x="4811" y="1582"/>
                      </a:lnTo>
                      <a:lnTo>
                        <a:pt x="4807" y="1580"/>
                      </a:lnTo>
                      <a:lnTo>
                        <a:pt x="4804" y="1580"/>
                      </a:lnTo>
                      <a:lnTo>
                        <a:pt x="4800" y="1583"/>
                      </a:lnTo>
                      <a:lnTo>
                        <a:pt x="4784" y="1592"/>
                      </a:lnTo>
                      <a:lnTo>
                        <a:pt x="4769" y="1600"/>
                      </a:lnTo>
                      <a:lnTo>
                        <a:pt x="4752" y="1605"/>
                      </a:lnTo>
                      <a:lnTo>
                        <a:pt x="4735" y="1606"/>
                      </a:lnTo>
                      <a:lnTo>
                        <a:pt x="4723" y="1609"/>
                      </a:lnTo>
                      <a:lnTo>
                        <a:pt x="4713" y="1610"/>
                      </a:lnTo>
                      <a:lnTo>
                        <a:pt x="4705" y="1614"/>
                      </a:lnTo>
                      <a:lnTo>
                        <a:pt x="4702" y="1625"/>
                      </a:lnTo>
                      <a:lnTo>
                        <a:pt x="4688" y="1626"/>
                      </a:lnTo>
                      <a:lnTo>
                        <a:pt x="4674" y="1627"/>
                      </a:lnTo>
                      <a:lnTo>
                        <a:pt x="4662" y="1627"/>
                      </a:lnTo>
                      <a:lnTo>
                        <a:pt x="4656" y="1621"/>
                      </a:lnTo>
                      <a:lnTo>
                        <a:pt x="4660" y="1612"/>
                      </a:lnTo>
                      <a:lnTo>
                        <a:pt x="4669" y="1602"/>
                      </a:lnTo>
                      <a:lnTo>
                        <a:pt x="4679" y="1593"/>
                      </a:lnTo>
                      <a:lnTo>
                        <a:pt x="4688" y="1588"/>
                      </a:lnTo>
                      <a:lnTo>
                        <a:pt x="4713" y="1583"/>
                      </a:lnTo>
                      <a:lnTo>
                        <a:pt x="4740" y="1577"/>
                      </a:lnTo>
                      <a:lnTo>
                        <a:pt x="4767" y="1568"/>
                      </a:lnTo>
                      <a:lnTo>
                        <a:pt x="4794" y="1556"/>
                      </a:lnTo>
                      <a:lnTo>
                        <a:pt x="4804" y="1552"/>
                      </a:lnTo>
                      <a:lnTo>
                        <a:pt x="4813" y="1556"/>
                      </a:lnTo>
                      <a:lnTo>
                        <a:pt x="4822" y="1562"/>
                      </a:lnTo>
                      <a:lnTo>
                        <a:pt x="4827" y="1569"/>
                      </a:lnTo>
                      <a:lnTo>
                        <a:pt x="4827" y="1586"/>
                      </a:lnTo>
                      <a:lnTo>
                        <a:pt x="4827" y="1601"/>
                      </a:lnTo>
                      <a:lnTo>
                        <a:pt x="4831" y="1608"/>
                      </a:lnTo>
                      <a:lnTo>
                        <a:pt x="4837" y="1613"/>
                      </a:lnTo>
                      <a:lnTo>
                        <a:pt x="4844" y="1617"/>
                      </a:lnTo>
                      <a:lnTo>
                        <a:pt x="4850" y="1621"/>
                      </a:lnTo>
                      <a:lnTo>
                        <a:pt x="4858" y="1630"/>
                      </a:lnTo>
                      <a:lnTo>
                        <a:pt x="4868" y="1639"/>
                      </a:lnTo>
                      <a:lnTo>
                        <a:pt x="4880" y="1640"/>
                      </a:lnTo>
                      <a:lnTo>
                        <a:pt x="4892" y="1639"/>
                      </a:lnTo>
                      <a:lnTo>
                        <a:pt x="4903" y="1637"/>
                      </a:lnTo>
                      <a:lnTo>
                        <a:pt x="4915" y="1639"/>
                      </a:lnTo>
                      <a:lnTo>
                        <a:pt x="4922" y="1640"/>
                      </a:lnTo>
                      <a:lnTo>
                        <a:pt x="4929" y="1644"/>
                      </a:lnTo>
                      <a:lnTo>
                        <a:pt x="4936" y="1648"/>
                      </a:lnTo>
                      <a:lnTo>
                        <a:pt x="4942" y="1652"/>
                      </a:lnTo>
                      <a:lnTo>
                        <a:pt x="4950" y="1656"/>
                      </a:lnTo>
                      <a:lnTo>
                        <a:pt x="4958" y="1658"/>
                      </a:lnTo>
                      <a:lnTo>
                        <a:pt x="4966" y="1661"/>
                      </a:lnTo>
                      <a:lnTo>
                        <a:pt x="4975" y="1662"/>
                      </a:lnTo>
                      <a:lnTo>
                        <a:pt x="4986" y="1663"/>
                      </a:lnTo>
                      <a:lnTo>
                        <a:pt x="4999" y="1663"/>
                      </a:lnTo>
                      <a:lnTo>
                        <a:pt x="5012" y="1662"/>
                      </a:lnTo>
                      <a:lnTo>
                        <a:pt x="5027" y="1662"/>
                      </a:lnTo>
                      <a:lnTo>
                        <a:pt x="5047" y="1661"/>
                      </a:lnTo>
                      <a:lnTo>
                        <a:pt x="5068" y="1660"/>
                      </a:lnTo>
                      <a:lnTo>
                        <a:pt x="5090" y="1658"/>
                      </a:lnTo>
                      <a:lnTo>
                        <a:pt x="5113" y="1657"/>
                      </a:lnTo>
                      <a:lnTo>
                        <a:pt x="5119" y="1661"/>
                      </a:lnTo>
                      <a:lnTo>
                        <a:pt x="5124" y="1663"/>
                      </a:lnTo>
                      <a:lnTo>
                        <a:pt x="5130" y="1666"/>
                      </a:lnTo>
                      <a:lnTo>
                        <a:pt x="5137" y="1666"/>
                      </a:lnTo>
                      <a:lnTo>
                        <a:pt x="5147" y="1666"/>
                      </a:lnTo>
                      <a:lnTo>
                        <a:pt x="5157" y="1663"/>
                      </a:lnTo>
                      <a:lnTo>
                        <a:pt x="5168" y="1662"/>
                      </a:lnTo>
                      <a:lnTo>
                        <a:pt x="5178" y="1662"/>
                      </a:lnTo>
                      <a:lnTo>
                        <a:pt x="5194" y="1674"/>
                      </a:lnTo>
                      <a:lnTo>
                        <a:pt x="5207" y="1684"/>
                      </a:lnTo>
                      <a:lnTo>
                        <a:pt x="5213" y="1687"/>
                      </a:lnTo>
                      <a:lnTo>
                        <a:pt x="5220" y="1685"/>
                      </a:lnTo>
                      <a:lnTo>
                        <a:pt x="5225" y="1683"/>
                      </a:lnTo>
                      <a:lnTo>
                        <a:pt x="5230" y="1680"/>
                      </a:lnTo>
                      <a:lnTo>
                        <a:pt x="5233" y="1676"/>
                      </a:lnTo>
                      <a:lnTo>
                        <a:pt x="5233" y="1671"/>
                      </a:lnTo>
                      <a:lnTo>
                        <a:pt x="5233" y="1666"/>
                      </a:lnTo>
                      <a:lnTo>
                        <a:pt x="5230" y="1662"/>
                      </a:lnTo>
                      <a:lnTo>
                        <a:pt x="5209" y="1652"/>
                      </a:lnTo>
                      <a:lnTo>
                        <a:pt x="5192" y="1643"/>
                      </a:lnTo>
                      <a:lnTo>
                        <a:pt x="5186" y="1637"/>
                      </a:lnTo>
                      <a:lnTo>
                        <a:pt x="5182" y="1631"/>
                      </a:lnTo>
                      <a:lnTo>
                        <a:pt x="5180" y="1623"/>
                      </a:lnTo>
                      <a:lnTo>
                        <a:pt x="5178" y="1615"/>
                      </a:lnTo>
                      <a:lnTo>
                        <a:pt x="5183" y="1609"/>
                      </a:lnTo>
                      <a:lnTo>
                        <a:pt x="5191" y="1602"/>
                      </a:lnTo>
                      <a:lnTo>
                        <a:pt x="5200" y="1599"/>
                      </a:lnTo>
                      <a:lnTo>
                        <a:pt x="5211" y="1597"/>
                      </a:lnTo>
                      <a:lnTo>
                        <a:pt x="5221" y="1599"/>
                      </a:lnTo>
                      <a:lnTo>
                        <a:pt x="5230" y="1604"/>
                      </a:lnTo>
                      <a:lnTo>
                        <a:pt x="5238" y="1610"/>
                      </a:lnTo>
                      <a:lnTo>
                        <a:pt x="5248" y="1615"/>
                      </a:lnTo>
                      <a:lnTo>
                        <a:pt x="5262" y="1618"/>
                      </a:lnTo>
                      <a:lnTo>
                        <a:pt x="5275" y="1621"/>
                      </a:lnTo>
                      <a:lnTo>
                        <a:pt x="5283" y="1619"/>
                      </a:lnTo>
                      <a:lnTo>
                        <a:pt x="5291" y="1617"/>
                      </a:lnTo>
                      <a:lnTo>
                        <a:pt x="5296" y="1615"/>
                      </a:lnTo>
                      <a:lnTo>
                        <a:pt x="5299" y="1621"/>
                      </a:lnTo>
                      <a:lnTo>
                        <a:pt x="5299" y="1631"/>
                      </a:lnTo>
                      <a:lnTo>
                        <a:pt x="5295" y="1641"/>
                      </a:lnTo>
                      <a:lnTo>
                        <a:pt x="5288" y="1652"/>
                      </a:lnTo>
                      <a:lnTo>
                        <a:pt x="5281" y="1662"/>
                      </a:lnTo>
                      <a:lnTo>
                        <a:pt x="5272" y="1675"/>
                      </a:lnTo>
                      <a:lnTo>
                        <a:pt x="5262" y="1689"/>
                      </a:lnTo>
                      <a:lnTo>
                        <a:pt x="5262" y="1696"/>
                      </a:lnTo>
                      <a:lnTo>
                        <a:pt x="5265" y="1702"/>
                      </a:lnTo>
                      <a:lnTo>
                        <a:pt x="5270" y="1709"/>
                      </a:lnTo>
                      <a:lnTo>
                        <a:pt x="5275" y="1713"/>
                      </a:lnTo>
                      <a:lnTo>
                        <a:pt x="5283" y="1713"/>
                      </a:lnTo>
                      <a:lnTo>
                        <a:pt x="5292" y="1710"/>
                      </a:lnTo>
                      <a:lnTo>
                        <a:pt x="5300" y="1709"/>
                      </a:lnTo>
                      <a:lnTo>
                        <a:pt x="5308" y="1713"/>
                      </a:lnTo>
                      <a:lnTo>
                        <a:pt x="5312" y="1718"/>
                      </a:lnTo>
                      <a:lnTo>
                        <a:pt x="5313" y="1727"/>
                      </a:lnTo>
                      <a:lnTo>
                        <a:pt x="5313" y="1735"/>
                      </a:lnTo>
                      <a:lnTo>
                        <a:pt x="5308" y="1740"/>
                      </a:lnTo>
                      <a:lnTo>
                        <a:pt x="5297" y="1742"/>
                      </a:lnTo>
                      <a:lnTo>
                        <a:pt x="5285" y="1740"/>
                      </a:lnTo>
                      <a:lnTo>
                        <a:pt x="5272" y="1736"/>
                      </a:lnTo>
                      <a:lnTo>
                        <a:pt x="5257" y="1736"/>
                      </a:lnTo>
                      <a:lnTo>
                        <a:pt x="5257" y="1740"/>
                      </a:lnTo>
                      <a:lnTo>
                        <a:pt x="5261" y="1745"/>
                      </a:lnTo>
                      <a:lnTo>
                        <a:pt x="5266" y="1750"/>
                      </a:lnTo>
                      <a:lnTo>
                        <a:pt x="5272" y="1754"/>
                      </a:lnTo>
                      <a:lnTo>
                        <a:pt x="5282" y="1754"/>
                      </a:lnTo>
                      <a:lnTo>
                        <a:pt x="5295" y="1755"/>
                      </a:lnTo>
                      <a:lnTo>
                        <a:pt x="5307" y="1755"/>
                      </a:lnTo>
                      <a:lnTo>
                        <a:pt x="5317" y="1754"/>
                      </a:lnTo>
                      <a:lnTo>
                        <a:pt x="5322" y="1749"/>
                      </a:lnTo>
                      <a:lnTo>
                        <a:pt x="5323" y="1742"/>
                      </a:lnTo>
                      <a:lnTo>
                        <a:pt x="5322" y="1733"/>
                      </a:lnTo>
                      <a:lnTo>
                        <a:pt x="5322" y="1726"/>
                      </a:lnTo>
                      <a:lnTo>
                        <a:pt x="5325" y="1719"/>
                      </a:lnTo>
                      <a:lnTo>
                        <a:pt x="5326" y="1710"/>
                      </a:lnTo>
                      <a:lnTo>
                        <a:pt x="5325" y="1700"/>
                      </a:lnTo>
                      <a:lnTo>
                        <a:pt x="5322" y="1689"/>
                      </a:lnTo>
                      <a:lnTo>
                        <a:pt x="5310" y="1678"/>
                      </a:lnTo>
                      <a:lnTo>
                        <a:pt x="5299" y="1666"/>
                      </a:lnTo>
                      <a:lnTo>
                        <a:pt x="5304" y="1657"/>
                      </a:lnTo>
                      <a:lnTo>
                        <a:pt x="5312" y="1649"/>
                      </a:lnTo>
                      <a:lnTo>
                        <a:pt x="5321" y="1643"/>
                      </a:lnTo>
                      <a:lnTo>
                        <a:pt x="5331" y="1639"/>
                      </a:lnTo>
                      <a:lnTo>
                        <a:pt x="5342" y="1639"/>
                      </a:lnTo>
                      <a:lnTo>
                        <a:pt x="5355" y="1639"/>
                      </a:lnTo>
                      <a:lnTo>
                        <a:pt x="5365" y="1634"/>
                      </a:lnTo>
                      <a:lnTo>
                        <a:pt x="5375" y="1628"/>
                      </a:lnTo>
                      <a:lnTo>
                        <a:pt x="5386" y="1622"/>
                      </a:lnTo>
                      <a:lnTo>
                        <a:pt x="5396" y="1615"/>
                      </a:lnTo>
                      <a:lnTo>
                        <a:pt x="5406" y="1612"/>
                      </a:lnTo>
                      <a:lnTo>
                        <a:pt x="5417" y="1605"/>
                      </a:lnTo>
                      <a:lnTo>
                        <a:pt x="5427" y="1599"/>
                      </a:lnTo>
                      <a:lnTo>
                        <a:pt x="5438" y="1592"/>
                      </a:lnTo>
                      <a:lnTo>
                        <a:pt x="5440" y="1586"/>
                      </a:lnTo>
                      <a:lnTo>
                        <a:pt x="5440" y="1580"/>
                      </a:lnTo>
                      <a:lnTo>
                        <a:pt x="5439" y="1575"/>
                      </a:lnTo>
                      <a:lnTo>
                        <a:pt x="5438" y="1569"/>
                      </a:lnTo>
                      <a:lnTo>
                        <a:pt x="5431" y="1556"/>
                      </a:lnTo>
                      <a:lnTo>
                        <a:pt x="5423" y="1545"/>
                      </a:lnTo>
                      <a:lnTo>
                        <a:pt x="5422" y="1545"/>
                      </a:lnTo>
                      <a:lnTo>
                        <a:pt x="5422" y="1547"/>
                      </a:lnTo>
                      <a:lnTo>
                        <a:pt x="5423" y="1552"/>
                      </a:lnTo>
                      <a:lnTo>
                        <a:pt x="5423" y="1556"/>
                      </a:lnTo>
                      <a:lnTo>
                        <a:pt x="5417" y="1562"/>
                      </a:lnTo>
                      <a:lnTo>
                        <a:pt x="5410" y="1569"/>
                      </a:lnTo>
                      <a:lnTo>
                        <a:pt x="5403" y="1573"/>
                      </a:lnTo>
                      <a:lnTo>
                        <a:pt x="5393" y="1578"/>
                      </a:lnTo>
                      <a:lnTo>
                        <a:pt x="5386" y="1579"/>
                      </a:lnTo>
                      <a:lnTo>
                        <a:pt x="5378" y="1578"/>
                      </a:lnTo>
                      <a:lnTo>
                        <a:pt x="5375" y="1577"/>
                      </a:lnTo>
                      <a:lnTo>
                        <a:pt x="5375" y="1571"/>
                      </a:lnTo>
                      <a:lnTo>
                        <a:pt x="5377" y="1565"/>
                      </a:lnTo>
                      <a:lnTo>
                        <a:pt x="5378" y="1560"/>
                      </a:lnTo>
                      <a:lnTo>
                        <a:pt x="5393" y="1544"/>
                      </a:lnTo>
                      <a:lnTo>
                        <a:pt x="5410" y="1533"/>
                      </a:lnTo>
                      <a:lnTo>
                        <a:pt x="5413" y="1520"/>
                      </a:lnTo>
                      <a:lnTo>
                        <a:pt x="5419" y="1504"/>
                      </a:lnTo>
                      <a:lnTo>
                        <a:pt x="5423" y="1503"/>
                      </a:lnTo>
                      <a:lnTo>
                        <a:pt x="5428" y="1503"/>
                      </a:lnTo>
                      <a:lnTo>
                        <a:pt x="5435" y="1504"/>
                      </a:lnTo>
                      <a:lnTo>
                        <a:pt x="5443" y="1504"/>
                      </a:lnTo>
                      <a:lnTo>
                        <a:pt x="5447" y="1513"/>
                      </a:lnTo>
                      <a:lnTo>
                        <a:pt x="5452" y="1518"/>
                      </a:lnTo>
                      <a:lnTo>
                        <a:pt x="5458" y="1521"/>
                      </a:lnTo>
                      <a:lnTo>
                        <a:pt x="5465" y="1520"/>
                      </a:lnTo>
                      <a:lnTo>
                        <a:pt x="5470" y="1517"/>
                      </a:lnTo>
                      <a:lnTo>
                        <a:pt x="5475" y="1513"/>
                      </a:lnTo>
                      <a:lnTo>
                        <a:pt x="5482" y="1510"/>
                      </a:lnTo>
                      <a:lnTo>
                        <a:pt x="5488" y="1505"/>
                      </a:lnTo>
                      <a:lnTo>
                        <a:pt x="5492" y="1500"/>
                      </a:lnTo>
                      <a:lnTo>
                        <a:pt x="5493" y="1491"/>
                      </a:lnTo>
                      <a:lnTo>
                        <a:pt x="5491" y="1488"/>
                      </a:lnTo>
                      <a:lnTo>
                        <a:pt x="5485" y="1487"/>
                      </a:lnTo>
                      <a:lnTo>
                        <a:pt x="5479" y="1486"/>
                      </a:lnTo>
                      <a:lnTo>
                        <a:pt x="5475" y="1486"/>
                      </a:lnTo>
                      <a:lnTo>
                        <a:pt x="5465" y="1487"/>
                      </a:lnTo>
                      <a:lnTo>
                        <a:pt x="5454" y="1490"/>
                      </a:lnTo>
                      <a:lnTo>
                        <a:pt x="5444" y="1492"/>
                      </a:lnTo>
                      <a:lnTo>
                        <a:pt x="5434" y="1491"/>
                      </a:lnTo>
                      <a:lnTo>
                        <a:pt x="5423" y="1482"/>
                      </a:lnTo>
                      <a:lnTo>
                        <a:pt x="5414" y="1472"/>
                      </a:lnTo>
                      <a:lnTo>
                        <a:pt x="5412" y="1472"/>
                      </a:lnTo>
                      <a:lnTo>
                        <a:pt x="5408" y="1476"/>
                      </a:lnTo>
                      <a:lnTo>
                        <a:pt x="5404" y="1479"/>
                      </a:lnTo>
                      <a:lnTo>
                        <a:pt x="5401" y="1482"/>
                      </a:lnTo>
                      <a:lnTo>
                        <a:pt x="5388" y="1479"/>
                      </a:lnTo>
                      <a:lnTo>
                        <a:pt x="5377" y="1474"/>
                      </a:lnTo>
                      <a:lnTo>
                        <a:pt x="5365" y="1468"/>
                      </a:lnTo>
                      <a:lnTo>
                        <a:pt x="5355" y="1463"/>
                      </a:lnTo>
                      <a:lnTo>
                        <a:pt x="5339" y="1459"/>
                      </a:lnTo>
                      <a:lnTo>
                        <a:pt x="5326" y="1453"/>
                      </a:lnTo>
                      <a:lnTo>
                        <a:pt x="5321" y="1446"/>
                      </a:lnTo>
                      <a:lnTo>
                        <a:pt x="5317" y="1438"/>
                      </a:lnTo>
                      <a:lnTo>
                        <a:pt x="5316" y="1429"/>
                      </a:lnTo>
                      <a:lnTo>
                        <a:pt x="5317" y="1421"/>
                      </a:lnTo>
                      <a:lnTo>
                        <a:pt x="5322" y="1411"/>
                      </a:lnTo>
                      <a:lnTo>
                        <a:pt x="5327" y="1402"/>
                      </a:lnTo>
                      <a:lnTo>
                        <a:pt x="5334" y="1394"/>
                      </a:lnTo>
                      <a:lnTo>
                        <a:pt x="5340" y="1389"/>
                      </a:lnTo>
                      <a:lnTo>
                        <a:pt x="5355" y="1386"/>
                      </a:lnTo>
                      <a:lnTo>
                        <a:pt x="5369" y="1385"/>
                      </a:lnTo>
                      <a:lnTo>
                        <a:pt x="5370" y="1384"/>
                      </a:lnTo>
                      <a:lnTo>
                        <a:pt x="5370" y="1381"/>
                      </a:lnTo>
                      <a:lnTo>
                        <a:pt x="5369" y="1378"/>
                      </a:lnTo>
                      <a:lnTo>
                        <a:pt x="5369" y="1376"/>
                      </a:lnTo>
                      <a:lnTo>
                        <a:pt x="5360" y="1365"/>
                      </a:lnTo>
                      <a:lnTo>
                        <a:pt x="5349" y="1356"/>
                      </a:lnTo>
                      <a:lnTo>
                        <a:pt x="5349" y="1352"/>
                      </a:lnTo>
                      <a:lnTo>
                        <a:pt x="5351" y="1347"/>
                      </a:lnTo>
                      <a:lnTo>
                        <a:pt x="5352" y="1342"/>
                      </a:lnTo>
                      <a:lnTo>
                        <a:pt x="5355" y="1338"/>
                      </a:lnTo>
                      <a:lnTo>
                        <a:pt x="5358" y="1326"/>
                      </a:lnTo>
                      <a:lnTo>
                        <a:pt x="5362" y="1316"/>
                      </a:lnTo>
                      <a:lnTo>
                        <a:pt x="5369" y="1304"/>
                      </a:lnTo>
                      <a:lnTo>
                        <a:pt x="5378" y="1297"/>
                      </a:lnTo>
                      <a:lnTo>
                        <a:pt x="5388" y="1303"/>
                      </a:lnTo>
                      <a:lnTo>
                        <a:pt x="5396" y="1311"/>
                      </a:lnTo>
                      <a:lnTo>
                        <a:pt x="5403" y="1310"/>
                      </a:lnTo>
                      <a:lnTo>
                        <a:pt x="5409" y="1306"/>
                      </a:lnTo>
                      <a:lnTo>
                        <a:pt x="5413" y="1301"/>
                      </a:lnTo>
                      <a:lnTo>
                        <a:pt x="5414" y="1297"/>
                      </a:lnTo>
                      <a:lnTo>
                        <a:pt x="5412" y="1292"/>
                      </a:lnTo>
                      <a:lnTo>
                        <a:pt x="5405" y="1290"/>
                      </a:lnTo>
                      <a:lnTo>
                        <a:pt x="5399" y="1289"/>
                      </a:lnTo>
                      <a:lnTo>
                        <a:pt x="5396" y="1288"/>
                      </a:lnTo>
                      <a:lnTo>
                        <a:pt x="5395" y="1284"/>
                      </a:lnTo>
                      <a:lnTo>
                        <a:pt x="5397" y="1279"/>
                      </a:lnTo>
                      <a:lnTo>
                        <a:pt x="5401" y="1273"/>
                      </a:lnTo>
                      <a:lnTo>
                        <a:pt x="5405" y="1269"/>
                      </a:lnTo>
                      <a:lnTo>
                        <a:pt x="5419" y="1259"/>
                      </a:lnTo>
                      <a:lnTo>
                        <a:pt x="5434" y="1250"/>
                      </a:lnTo>
                      <a:lnTo>
                        <a:pt x="5440" y="1247"/>
                      </a:lnTo>
                      <a:lnTo>
                        <a:pt x="5447" y="1245"/>
                      </a:lnTo>
                      <a:lnTo>
                        <a:pt x="5454" y="1244"/>
                      </a:lnTo>
                      <a:lnTo>
                        <a:pt x="5461" y="1246"/>
                      </a:lnTo>
                      <a:lnTo>
                        <a:pt x="5466" y="1251"/>
                      </a:lnTo>
                      <a:lnTo>
                        <a:pt x="5470" y="1260"/>
                      </a:lnTo>
                      <a:lnTo>
                        <a:pt x="5484" y="1264"/>
                      </a:lnTo>
                      <a:lnTo>
                        <a:pt x="5498" y="1269"/>
                      </a:lnTo>
                      <a:lnTo>
                        <a:pt x="5502" y="1275"/>
                      </a:lnTo>
                      <a:lnTo>
                        <a:pt x="5508" y="1279"/>
                      </a:lnTo>
                      <a:lnTo>
                        <a:pt x="5519" y="1282"/>
                      </a:lnTo>
                      <a:lnTo>
                        <a:pt x="5531" y="1288"/>
                      </a:lnTo>
                      <a:lnTo>
                        <a:pt x="5533" y="1295"/>
                      </a:lnTo>
                      <a:lnTo>
                        <a:pt x="5535" y="1303"/>
                      </a:lnTo>
                      <a:lnTo>
                        <a:pt x="5535" y="1312"/>
                      </a:lnTo>
                      <a:lnTo>
                        <a:pt x="5535" y="1320"/>
                      </a:lnTo>
                      <a:lnTo>
                        <a:pt x="5530" y="1329"/>
                      </a:lnTo>
                      <a:lnTo>
                        <a:pt x="5524" y="1338"/>
                      </a:lnTo>
                      <a:lnTo>
                        <a:pt x="5519" y="1347"/>
                      </a:lnTo>
                      <a:lnTo>
                        <a:pt x="5517" y="1356"/>
                      </a:lnTo>
                      <a:lnTo>
                        <a:pt x="5522" y="1367"/>
                      </a:lnTo>
                      <a:lnTo>
                        <a:pt x="5531" y="1374"/>
                      </a:lnTo>
                      <a:lnTo>
                        <a:pt x="5540" y="1382"/>
                      </a:lnTo>
                      <a:lnTo>
                        <a:pt x="5549" y="1389"/>
                      </a:lnTo>
                      <a:lnTo>
                        <a:pt x="5556" y="1396"/>
                      </a:lnTo>
                      <a:lnTo>
                        <a:pt x="5563" y="1403"/>
                      </a:lnTo>
                      <a:lnTo>
                        <a:pt x="5566" y="1407"/>
                      </a:lnTo>
                      <a:lnTo>
                        <a:pt x="5568" y="1411"/>
                      </a:lnTo>
                      <a:lnTo>
                        <a:pt x="5571" y="1416"/>
                      </a:lnTo>
                      <a:lnTo>
                        <a:pt x="5572" y="1421"/>
                      </a:lnTo>
                      <a:lnTo>
                        <a:pt x="5567" y="1424"/>
                      </a:lnTo>
                      <a:lnTo>
                        <a:pt x="5563" y="1425"/>
                      </a:lnTo>
                      <a:lnTo>
                        <a:pt x="5558" y="1426"/>
                      </a:lnTo>
                      <a:lnTo>
                        <a:pt x="5553" y="1426"/>
                      </a:lnTo>
                      <a:lnTo>
                        <a:pt x="5544" y="1424"/>
                      </a:lnTo>
                      <a:lnTo>
                        <a:pt x="5535" y="1421"/>
                      </a:lnTo>
                      <a:lnTo>
                        <a:pt x="5531" y="1422"/>
                      </a:lnTo>
                      <a:lnTo>
                        <a:pt x="5528" y="1424"/>
                      </a:lnTo>
                      <a:lnTo>
                        <a:pt x="5527" y="1428"/>
                      </a:lnTo>
                      <a:lnTo>
                        <a:pt x="5526" y="1430"/>
                      </a:lnTo>
                      <a:lnTo>
                        <a:pt x="5539" y="1438"/>
                      </a:lnTo>
                      <a:lnTo>
                        <a:pt x="5549" y="1444"/>
                      </a:lnTo>
                      <a:lnTo>
                        <a:pt x="5532" y="1459"/>
                      </a:lnTo>
                      <a:lnTo>
                        <a:pt x="5517" y="1472"/>
                      </a:lnTo>
                      <a:lnTo>
                        <a:pt x="5519" y="1473"/>
                      </a:lnTo>
                      <a:lnTo>
                        <a:pt x="5526" y="1477"/>
                      </a:lnTo>
                      <a:lnTo>
                        <a:pt x="5523" y="1488"/>
                      </a:lnTo>
                      <a:lnTo>
                        <a:pt x="5520" y="1500"/>
                      </a:lnTo>
                      <a:lnTo>
                        <a:pt x="5527" y="1499"/>
                      </a:lnTo>
                      <a:lnTo>
                        <a:pt x="5532" y="1495"/>
                      </a:lnTo>
                      <a:lnTo>
                        <a:pt x="5536" y="1490"/>
                      </a:lnTo>
                      <a:lnTo>
                        <a:pt x="5540" y="1486"/>
                      </a:lnTo>
                      <a:lnTo>
                        <a:pt x="5550" y="1490"/>
                      </a:lnTo>
                      <a:lnTo>
                        <a:pt x="5558" y="1491"/>
                      </a:lnTo>
                      <a:lnTo>
                        <a:pt x="5566" y="1488"/>
                      </a:lnTo>
                      <a:lnTo>
                        <a:pt x="5572" y="1483"/>
                      </a:lnTo>
                      <a:lnTo>
                        <a:pt x="5578" y="1477"/>
                      </a:lnTo>
                      <a:lnTo>
                        <a:pt x="5585" y="1472"/>
                      </a:lnTo>
                      <a:lnTo>
                        <a:pt x="5589" y="1474"/>
                      </a:lnTo>
                      <a:lnTo>
                        <a:pt x="5594" y="1477"/>
                      </a:lnTo>
                      <a:lnTo>
                        <a:pt x="5596" y="1482"/>
                      </a:lnTo>
                      <a:lnTo>
                        <a:pt x="5596" y="1486"/>
                      </a:lnTo>
                      <a:lnTo>
                        <a:pt x="5585" y="1492"/>
                      </a:lnTo>
                      <a:lnTo>
                        <a:pt x="5576" y="1500"/>
                      </a:lnTo>
                      <a:lnTo>
                        <a:pt x="5576" y="1507"/>
                      </a:lnTo>
                      <a:lnTo>
                        <a:pt x="5580" y="1514"/>
                      </a:lnTo>
                      <a:lnTo>
                        <a:pt x="5585" y="1521"/>
                      </a:lnTo>
                      <a:lnTo>
                        <a:pt x="5591" y="1527"/>
                      </a:lnTo>
                      <a:lnTo>
                        <a:pt x="5594" y="1535"/>
                      </a:lnTo>
                      <a:lnTo>
                        <a:pt x="5597" y="1544"/>
                      </a:lnTo>
                      <a:lnTo>
                        <a:pt x="5598" y="1552"/>
                      </a:lnTo>
                      <a:lnTo>
                        <a:pt x="5600" y="1560"/>
                      </a:lnTo>
                      <a:lnTo>
                        <a:pt x="5600" y="1570"/>
                      </a:lnTo>
                      <a:lnTo>
                        <a:pt x="5597" y="1582"/>
                      </a:lnTo>
                      <a:lnTo>
                        <a:pt x="5596" y="1593"/>
                      </a:lnTo>
                      <a:lnTo>
                        <a:pt x="5596" y="1606"/>
                      </a:lnTo>
                      <a:lnTo>
                        <a:pt x="5596" y="1610"/>
                      </a:lnTo>
                      <a:lnTo>
                        <a:pt x="5596" y="1617"/>
                      </a:lnTo>
                      <a:lnTo>
                        <a:pt x="5600" y="1621"/>
                      </a:lnTo>
                      <a:lnTo>
                        <a:pt x="5605" y="1621"/>
                      </a:lnTo>
                      <a:lnTo>
                        <a:pt x="5610" y="1618"/>
                      </a:lnTo>
                      <a:lnTo>
                        <a:pt x="5615" y="1612"/>
                      </a:lnTo>
                      <a:lnTo>
                        <a:pt x="5619" y="1602"/>
                      </a:lnTo>
                      <a:lnTo>
                        <a:pt x="5623" y="1592"/>
                      </a:lnTo>
                      <a:lnTo>
                        <a:pt x="5632" y="1574"/>
                      </a:lnTo>
                      <a:lnTo>
                        <a:pt x="5641" y="1556"/>
                      </a:lnTo>
                      <a:lnTo>
                        <a:pt x="5650" y="1542"/>
                      </a:lnTo>
                      <a:lnTo>
                        <a:pt x="5661" y="1527"/>
                      </a:lnTo>
                      <a:lnTo>
                        <a:pt x="5671" y="1513"/>
                      </a:lnTo>
                      <a:lnTo>
                        <a:pt x="5679" y="1504"/>
                      </a:lnTo>
                      <a:lnTo>
                        <a:pt x="5688" y="1513"/>
                      </a:lnTo>
                      <a:lnTo>
                        <a:pt x="5694" y="1523"/>
                      </a:lnTo>
                      <a:lnTo>
                        <a:pt x="5699" y="1533"/>
                      </a:lnTo>
                      <a:lnTo>
                        <a:pt x="5706" y="1542"/>
                      </a:lnTo>
                      <a:lnTo>
                        <a:pt x="5718" y="1553"/>
                      </a:lnTo>
                      <a:lnTo>
                        <a:pt x="5724" y="1565"/>
                      </a:lnTo>
                      <a:lnTo>
                        <a:pt x="5727" y="1575"/>
                      </a:lnTo>
                      <a:lnTo>
                        <a:pt x="5728" y="1586"/>
                      </a:lnTo>
                      <a:lnTo>
                        <a:pt x="5725" y="1596"/>
                      </a:lnTo>
                      <a:lnTo>
                        <a:pt x="5720" y="1606"/>
                      </a:lnTo>
                      <a:lnTo>
                        <a:pt x="5715" y="1609"/>
                      </a:lnTo>
                      <a:lnTo>
                        <a:pt x="5706" y="1610"/>
                      </a:lnTo>
                      <a:lnTo>
                        <a:pt x="5707" y="1615"/>
                      </a:lnTo>
                      <a:lnTo>
                        <a:pt x="5707" y="1621"/>
                      </a:lnTo>
                      <a:lnTo>
                        <a:pt x="5708" y="1625"/>
                      </a:lnTo>
                      <a:lnTo>
                        <a:pt x="5706" y="1630"/>
                      </a:lnTo>
                      <a:lnTo>
                        <a:pt x="5702" y="1641"/>
                      </a:lnTo>
                      <a:lnTo>
                        <a:pt x="5697" y="1652"/>
                      </a:lnTo>
                      <a:lnTo>
                        <a:pt x="5699" y="1666"/>
                      </a:lnTo>
                      <a:lnTo>
                        <a:pt x="5707" y="1680"/>
                      </a:lnTo>
                      <a:lnTo>
                        <a:pt x="5715" y="1694"/>
                      </a:lnTo>
                      <a:lnTo>
                        <a:pt x="5720" y="1707"/>
                      </a:lnTo>
                      <a:lnTo>
                        <a:pt x="5720" y="1719"/>
                      </a:lnTo>
                      <a:lnTo>
                        <a:pt x="5720" y="1726"/>
                      </a:lnTo>
                      <a:lnTo>
                        <a:pt x="5729" y="1724"/>
                      </a:lnTo>
                      <a:lnTo>
                        <a:pt x="5738" y="1720"/>
                      </a:lnTo>
                      <a:lnTo>
                        <a:pt x="5745" y="1714"/>
                      </a:lnTo>
                      <a:lnTo>
                        <a:pt x="5753" y="1707"/>
                      </a:lnTo>
                      <a:lnTo>
                        <a:pt x="5760" y="1705"/>
                      </a:lnTo>
                      <a:lnTo>
                        <a:pt x="5768" y="1702"/>
                      </a:lnTo>
                      <a:lnTo>
                        <a:pt x="5777" y="1700"/>
                      </a:lnTo>
                      <a:lnTo>
                        <a:pt x="5785" y="1693"/>
                      </a:lnTo>
                      <a:lnTo>
                        <a:pt x="5788" y="1682"/>
                      </a:lnTo>
                      <a:lnTo>
                        <a:pt x="5789" y="1666"/>
                      </a:lnTo>
                      <a:lnTo>
                        <a:pt x="5799" y="1647"/>
                      </a:lnTo>
                      <a:lnTo>
                        <a:pt x="5810" y="1627"/>
                      </a:lnTo>
                      <a:lnTo>
                        <a:pt x="5820" y="1610"/>
                      </a:lnTo>
                      <a:lnTo>
                        <a:pt x="5830" y="1592"/>
                      </a:lnTo>
                      <a:lnTo>
                        <a:pt x="5834" y="1588"/>
                      </a:lnTo>
                      <a:lnTo>
                        <a:pt x="5838" y="1583"/>
                      </a:lnTo>
                      <a:lnTo>
                        <a:pt x="5843" y="1580"/>
                      </a:lnTo>
                      <a:lnTo>
                        <a:pt x="5850" y="1578"/>
                      </a:lnTo>
                      <a:lnTo>
                        <a:pt x="5852" y="1570"/>
                      </a:lnTo>
                      <a:lnTo>
                        <a:pt x="5860" y="1569"/>
                      </a:lnTo>
                      <a:lnTo>
                        <a:pt x="5869" y="1570"/>
                      </a:lnTo>
                      <a:lnTo>
                        <a:pt x="5877" y="1569"/>
                      </a:lnTo>
                      <a:lnTo>
                        <a:pt x="5877" y="1562"/>
                      </a:lnTo>
                      <a:lnTo>
                        <a:pt x="5877" y="1556"/>
                      </a:lnTo>
                      <a:lnTo>
                        <a:pt x="5890" y="1556"/>
                      </a:lnTo>
                      <a:lnTo>
                        <a:pt x="5895" y="1556"/>
                      </a:lnTo>
                      <a:lnTo>
                        <a:pt x="5893" y="1545"/>
                      </a:lnTo>
                      <a:lnTo>
                        <a:pt x="5884" y="1536"/>
                      </a:lnTo>
                      <a:lnTo>
                        <a:pt x="5874" y="1529"/>
                      </a:lnTo>
                      <a:lnTo>
                        <a:pt x="5868" y="1518"/>
                      </a:lnTo>
                      <a:lnTo>
                        <a:pt x="5869" y="1504"/>
                      </a:lnTo>
                      <a:lnTo>
                        <a:pt x="5872" y="1491"/>
                      </a:lnTo>
                      <a:lnTo>
                        <a:pt x="5878" y="1477"/>
                      </a:lnTo>
                      <a:lnTo>
                        <a:pt x="5886" y="1463"/>
                      </a:lnTo>
                      <a:lnTo>
                        <a:pt x="5891" y="1464"/>
                      </a:lnTo>
                      <a:lnTo>
                        <a:pt x="5900" y="1468"/>
                      </a:lnTo>
                      <a:lnTo>
                        <a:pt x="5919" y="1465"/>
                      </a:lnTo>
                      <a:lnTo>
                        <a:pt x="5937" y="1463"/>
                      </a:lnTo>
                      <a:lnTo>
                        <a:pt x="5947" y="1464"/>
                      </a:lnTo>
                      <a:lnTo>
                        <a:pt x="5956" y="1468"/>
                      </a:lnTo>
                      <a:lnTo>
                        <a:pt x="5965" y="1473"/>
                      </a:lnTo>
                      <a:lnTo>
                        <a:pt x="5974" y="1477"/>
                      </a:lnTo>
                      <a:lnTo>
                        <a:pt x="5986" y="1474"/>
                      </a:lnTo>
                      <a:lnTo>
                        <a:pt x="5992" y="1472"/>
                      </a:lnTo>
                      <a:lnTo>
                        <a:pt x="6007" y="1477"/>
                      </a:lnTo>
                      <a:lnTo>
                        <a:pt x="6016" y="1482"/>
                      </a:lnTo>
                      <a:lnTo>
                        <a:pt x="6008" y="1486"/>
                      </a:lnTo>
                      <a:lnTo>
                        <a:pt x="6001" y="1491"/>
                      </a:lnTo>
                      <a:lnTo>
                        <a:pt x="6007" y="1500"/>
                      </a:lnTo>
                      <a:lnTo>
                        <a:pt x="6014" y="1505"/>
                      </a:lnTo>
                      <a:lnTo>
                        <a:pt x="6025" y="1510"/>
                      </a:lnTo>
                      <a:lnTo>
                        <a:pt x="6034" y="1513"/>
                      </a:lnTo>
                      <a:lnTo>
                        <a:pt x="6046" y="1520"/>
                      </a:lnTo>
                      <a:lnTo>
                        <a:pt x="6056" y="1523"/>
                      </a:lnTo>
                      <a:lnTo>
                        <a:pt x="6066" y="1527"/>
                      </a:lnTo>
                      <a:lnTo>
                        <a:pt x="6077" y="1533"/>
                      </a:lnTo>
                      <a:lnTo>
                        <a:pt x="6075" y="1535"/>
                      </a:lnTo>
                      <a:lnTo>
                        <a:pt x="6070" y="1536"/>
                      </a:lnTo>
                      <a:lnTo>
                        <a:pt x="6064" y="1536"/>
                      </a:lnTo>
                      <a:lnTo>
                        <a:pt x="6057" y="1536"/>
                      </a:lnTo>
                      <a:lnTo>
                        <a:pt x="6044" y="1545"/>
                      </a:lnTo>
                      <a:lnTo>
                        <a:pt x="6030" y="1556"/>
                      </a:lnTo>
                      <a:lnTo>
                        <a:pt x="6018" y="1561"/>
                      </a:lnTo>
                      <a:lnTo>
                        <a:pt x="6008" y="1568"/>
                      </a:lnTo>
                      <a:lnTo>
                        <a:pt x="5999" y="1574"/>
                      </a:lnTo>
                      <a:lnTo>
                        <a:pt x="5992" y="1583"/>
                      </a:lnTo>
                      <a:lnTo>
                        <a:pt x="5994" y="1586"/>
                      </a:lnTo>
                      <a:lnTo>
                        <a:pt x="5999" y="1587"/>
                      </a:lnTo>
                      <a:lnTo>
                        <a:pt x="6008" y="1586"/>
                      </a:lnTo>
                      <a:lnTo>
                        <a:pt x="6016" y="1583"/>
                      </a:lnTo>
                      <a:lnTo>
                        <a:pt x="6027" y="1577"/>
                      </a:lnTo>
                      <a:lnTo>
                        <a:pt x="6034" y="1569"/>
                      </a:lnTo>
                      <a:lnTo>
                        <a:pt x="6044" y="1566"/>
                      </a:lnTo>
                      <a:lnTo>
                        <a:pt x="6052" y="1566"/>
                      </a:lnTo>
                      <a:lnTo>
                        <a:pt x="6060" y="1566"/>
                      </a:lnTo>
                      <a:lnTo>
                        <a:pt x="6066" y="1569"/>
                      </a:lnTo>
                      <a:lnTo>
                        <a:pt x="6069" y="1574"/>
                      </a:lnTo>
                      <a:lnTo>
                        <a:pt x="6070" y="1578"/>
                      </a:lnTo>
                      <a:lnTo>
                        <a:pt x="6069" y="1583"/>
                      </a:lnTo>
                      <a:lnTo>
                        <a:pt x="6066" y="1588"/>
                      </a:lnTo>
                      <a:lnTo>
                        <a:pt x="6055" y="1591"/>
                      </a:lnTo>
                      <a:lnTo>
                        <a:pt x="6043" y="1595"/>
                      </a:lnTo>
                      <a:lnTo>
                        <a:pt x="6031" y="1600"/>
                      </a:lnTo>
                      <a:lnTo>
                        <a:pt x="6025" y="1606"/>
                      </a:lnTo>
                      <a:lnTo>
                        <a:pt x="6018" y="1605"/>
                      </a:lnTo>
                      <a:lnTo>
                        <a:pt x="6009" y="1605"/>
                      </a:lnTo>
                      <a:lnTo>
                        <a:pt x="6003" y="1606"/>
                      </a:lnTo>
                      <a:lnTo>
                        <a:pt x="5998" y="1610"/>
                      </a:lnTo>
                      <a:lnTo>
                        <a:pt x="5996" y="1618"/>
                      </a:lnTo>
                      <a:lnTo>
                        <a:pt x="5999" y="1625"/>
                      </a:lnTo>
                      <a:lnTo>
                        <a:pt x="6003" y="1631"/>
                      </a:lnTo>
                      <a:lnTo>
                        <a:pt x="6007" y="1639"/>
                      </a:lnTo>
                      <a:lnTo>
                        <a:pt x="6012" y="1648"/>
                      </a:lnTo>
                      <a:lnTo>
                        <a:pt x="6016" y="1662"/>
                      </a:lnTo>
                      <a:lnTo>
                        <a:pt x="6027" y="1679"/>
                      </a:lnTo>
                      <a:lnTo>
                        <a:pt x="6034" y="1693"/>
                      </a:lnTo>
                      <a:lnTo>
                        <a:pt x="6033" y="1705"/>
                      </a:lnTo>
                      <a:lnTo>
                        <a:pt x="6030" y="1713"/>
                      </a:lnTo>
                      <a:lnTo>
                        <a:pt x="6027" y="1720"/>
                      </a:lnTo>
                      <a:lnTo>
                        <a:pt x="6025" y="1728"/>
                      </a:lnTo>
                      <a:lnTo>
                        <a:pt x="6021" y="1735"/>
                      </a:lnTo>
                      <a:lnTo>
                        <a:pt x="6016" y="1740"/>
                      </a:lnTo>
                      <a:lnTo>
                        <a:pt x="6005" y="1748"/>
                      </a:lnTo>
                      <a:lnTo>
                        <a:pt x="5992" y="1753"/>
                      </a:lnTo>
                      <a:lnTo>
                        <a:pt x="5979" y="1758"/>
                      </a:lnTo>
                      <a:lnTo>
                        <a:pt x="5965" y="1763"/>
                      </a:lnTo>
                      <a:lnTo>
                        <a:pt x="5951" y="1772"/>
                      </a:lnTo>
                      <a:lnTo>
                        <a:pt x="5937" y="1784"/>
                      </a:lnTo>
                      <a:lnTo>
                        <a:pt x="5921" y="1794"/>
                      </a:lnTo>
                      <a:lnTo>
                        <a:pt x="5906" y="1801"/>
                      </a:lnTo>
                      <a:lnTo>
                        <a:pt x="5899" y="1797"/>
                      </a:lnTo>
                      <a:lnTo>
                        <a:pt x="5895" y="1790"/>
                      </a:lnTo>
                      <a:lnTo>
                        <a:pt x="5893" y="1780"/>
                      </a:lnTo>
                      <a:lnTo>
                        <a:pt x="5886" y="1772"/>
                      </a:lnTo>
                      <a:lnTo>
                        <a:pt x="5878" y="1761"/>
                      </a:lnTo>
                      <a:lnTo>
                        <a:pt x="5868" y="1749"/>
                      </a:lnTo>
                      <a:lnTo>
                        <a:pt x="5861" y="1746"/>
                      </a:lnTo>
                      <a:lnTo>
                        <a:pt x="5854" y="1746"/>
                      </a:lnTo>
                      <a:lnTo>
                        <a:pt x="5847" y="1746"/>
                      </a:lnTo>
                      <a:lnTo>
                        <a:pt x="5841" y="1749"/>
                      </a:lnTo>
                      <a:lnTo>
                        <a:pt x="5839" y="1753"/>
                      </a:lnTo>
                      <a:lnTo>
                        <a:pt x="5843" y="1755"/>
                      </a:lnTo>
                      <a:lnTo>
                        <a:pt x="5850" y="1758"/>
                      </a:lnTo>
                      <a:lnTo>
                        <a:pt x="5854" y="1758"/>
                      </a:lnTo>
                      <a:lnTo>
                        <a:pt x="5861" y="1768"/>
                      </a:lnTo>
                      <a:lnTo>
                        <a:pt x="5869" y="1777"/>
                      </a:lnTo>
                      <a:lnTo>
                        <a:pt x="5877" y="1786"/>
                      </a:lnTo>
                      <a:lnTo>
                        <a:pt x="5882" y="1796"/>
                      </a:lnTo>
                      <a:lnTo>
                        <a:pt x="5885" y="1801"/>
                      </a:lnTo>
                      <a:lnTo>
                        <a:pt x="5887" y="1807"/>
                      </a:lnTo>
                      <a:lnTo>
                        <a:pt x="5889" y="1814"/>
                      </a:lnTo>
                      <a:lnTo>
                        <a:pt x="5886" y="1819"/>
                      </a:lnTo>
                      <a:lnTo>
                        <a:pt x="5876" y="1819"/>
                      </a:lnTo>
                      <a:lnTo>
                        <a:pt x="5867" y="1816"/>
                      </a:lnTo>
                      <a:lnTo>
                        <a:pt x="5858" y="1811"/>
                      </a:lnTo>
                      <a:lnTo>
                        <a:pt x="5850" y="1810"/>
                      </a:lnTo>
                      <a:lnTo>
                        <a:pt x="5847" y="1814"/>
                      </a:lnTo>
                      <a:lnTo>
                        <a:pt x="5845" y="1819"/>
                      </a:lnTo>
                      <a:lnTo>
                        <a:pt x="5838" y="1818"/>
                      </a:lnTo>
                      <a:lnTo>
                        <a:pt x="5833" y="1814"/>
                      </a:lnTo>
                      <a:lnTo>
                        <a:pt x="5828" y="1809"/>
                      </a:lnTo>
                      <a:lnTo>
                        <a:pt x="5821" y="1805"/>
                      </a:lnTo>
                      <a:lnTo>
                        <a:pt x="5819" y="1801"/>
                      </a:lnTo>
                      <a:lnTo>
                        <a:pt x="5815" y="1796"/>
                      </a:lnTo>
                      <a:lnTo>
                        <a:pt x="5810" y="1793"/>
                      </a:lnTo>
                      <a:lnTo>
                        <a:pt x="5803" y="1790"/>
                      </a:lnTo>
                      <a:lnTo>
                        <a:pt x="5793" y="1788"/>
                      </a:lnTo>
                      <a:lnTo>
                        <a:pt x="5782" y="1784"/>
                      </a:lnTo>
                      <a:lnTo>
                        <a:pt x="5769" y="1783"/>
                      </a:lnTo>
                      <a:lnTo>
                        <a:pt x="5756" y="1781"/>
                      </a:lnTo>
                      <a:lnTo>
                        <a:pt x="5753" y="1783"/>
                      </a:lnTo>
                      <a:lnTo>
                        <a:pt x="5749" y="1784"/>
                      </a:lnTo>
                      <a:lnTo>
                        <a:pt x="5745" y="1788"/>
                      </a:lnTo>
                      <a:lnTo>
                        <a:pt x="5743" y="1790"/>
                      </a:lnTo>
                      <a:lnTo>
                        <a:pt x="5762" y="1807"/>
                      </a:lnTo>
                      <a:lnTo>
                        <a:pt x="5776" y="1823"/>
                      </a:lnTo>
                      <a:lnTo>
                        <a:pt x="5773" y="1827"/>
                      </a:lnTo>
                      <a:lnTo>
                        <a:pt x="5771" y="1831"/>
                      </a:lnTo>
                      <a:lnTo>
                        <a:pt x="5766" y="1833"/>
                      </a:lnTo>
                      <a:lnTo>
                        <a:pt x="5762" y="1837"/>
                      </a:lnTo>
                      <a:lnTo>
                        <a:pt x="5747" y="1851"/>
                      </a:lnTo>
                      <a:lnTo>
                        <a:pt x="5731" y="1867"/>
                      </a:lnTo>
                      <a:lnTo>
                        <a:pt x="5714" y="1881"/>
                      </a:lnTo>
                      <a:lnTo>
                        <a:pt x="5697" y="1893"/>
                      </a:lnTo>
                      <a:lnTo>
                        <a:pt x="5686" y="1894"/>
                      </a:lnTo>
                      <a:lnTo>
                        <a:pt x="5676" y="1894"/>
                      </a:lnTo>
                      <a:lnTo>
                        <a:pt x="5667" y="1891"/>
                      </a:lnTo>
                      <a:lnTo>
                        <a:pt x="5661" y="1888"/>
                      </a:lnTo>
                      <a:lnTo>
                        <a:pt x="5646" y="1882"/>
                      </a:lnTo>
                      <a:lnTo>
                        <a:pt x="5635" y="1876"/>
                      </a:lnTo>
                      <a:lnTo>
                        <a:pt x="5622" y="1868"/>
                      </a:lnTo>
                      <a:lnTo>
                        <a:pt x="5609" y="1860"/>
                      </a:lnTo>
                      <a:lnTo>
                        <a:pt x="5594" y="1854"/>
                      </a:lnTo>
                      <a:lnTo>
                        <a:pt x="5579" y="1844"/>
                      </a:lnTo>
                      <a:lnTo>
                        <a:pt x="5566" y="1838"/>
                      </a:lnTo>
                      <a:lnTo>
                        <a:pt x="5553" y="1842"/>
                      </a:lnTo>
                      <a:lnTo>
                        <a:pt x="5553" y="1855"/>
                      </a:lnTo>
                      <a:lnTo>
                        <a:pt x="5561" y="1868"/>
                      </a:lnTo>
                      <a:lnTo>
                        <a:pt x="5574" y="1880"/>
                      </a:lnTo>
                      <a:lnTo>
                        <a:pt x="5585" y="1888"/>
                      </a:lnTo>
                      <a:lnTo>
                        <a:pt x="5597" y="1893"/>
                      </a:lnTo>
                      <a:lnTo>
                        <a:pt x="5609" y="1897"/>
                      </a:lnTo>
                      <a:lnTo>
                        <a:pt x="5620" y="1897"/>
                      </a:lnTo>
                      <a:lnTo>
                        <a:pt x="5632" y="1897"/>
                      </a:lnTo>
                      <a:lnTo>
                        <a:pt x="5650" y="1899"/>
                      </a:lnTo>
                      <a:lnTo>
                        <a:pt x="5668" y="1901"/>
                      </a:lnTo>
                      <a:lnTo>
                        <a:pt x="5684" y="1903"/>
                      </a:lnTo>
                      <a:lnTo>
                        <a:pt x="5697" y="1911"/>
                      </a:lnTo>
                      <a:lnTo>
                        <a:pt x="5699" y="1920"/>
                      </a:lnTo>
                      <a:lnTo>
                        <a:pt x="5697" y="1929"/>
                      </a:lnTo>
                      <a:lnTo>
                        <a:pt x="5690" y="1939"/>
                      </a:lnTo>
                      <a:lnTo>
                        <a:pt x="5683" y="1948"/>
                      </a:lnTo>
                      <a:lnTo>
                        <a:pt x="5672" y="1959"/>
                      </a:lnTo>
                      <a:lnTo>
                        <a:pt x="5662" y="1969"/>
                      </a:lnTo>
                      <a:lnTo>
                        <a:pt x="5650" y="1980"/>
                      </a:lnTo>
                      <a:lnTo>
                        <a:pt x="5637" y="1990"/>
                      </a:lnTo>
                      <a:lnTo>
                        <a:pt x="5627" y="2000"/>
                      </a:lnTo>
                      <a:lnTo>
                        <a:pt x="5618" y="2012"/>
                      </a:lnTo>
                      <a:lnTo>
                        <a:pt x="5607" y="2021"/>
                      </a:lnTo>
                      <a:lnTo>
                        <a:pt x="5596" y="2026"/>
                      </a:lnTo>
                      <a:lnTo>
                        <a:pt x="5587" y="2029"/>
                      </a:lnTo>
                      <a:lnTo>
                        <a:pt x="5576" y="2028"/>
                      </a:lnTo>
                      <a:lnTo>
                        <a:pt x="5566" y="2025"/>
                      </a:lnTo>
                      <a:lnTo>
                        <a:pt x="5558" y="2022"/>
                      </a:lnTo>
                      <a:lnTo>
                        <a:pt x="5552" y="2017"/>
                      </a:lnTo>
                      <a:lnTo>
                        <a:pt x="5544" y="2011"/>
                      </a:lnTo>
                      <a:lnTo>
                        <a:pt x="5537" y="2005"/>
                      </a:lnTo>
                      <a:lnTo>
                        <a:pt x="5531" y="2003"/>
                      </a:lnTo>
                      <a:lnTo>
                        <a:pt x="5526" y="2008"/>
                      </a:lnTo>
                      <a:lnTo>
                        <a:pt x="5524" y="2016"/>
                      </a:lnTo>
                      <a:lnTo>
                        <a:pt x="5523" y="2024"/>
                      </a:lnTo>
                      <a:lnTo>
                        <a:pt x="5520" y="2031"/>
                      </a:lnTo>
                      <a:lnTo>
                        <a:pt x="5515" y="2040"/>
                      </a:lnTo>
                      <a:lnTo>
                        <a:pt x="5508" y="2050"/>
                      </a:lnTo>
                      <a:lnTo>
                        <a:pt x="5493" y="2056"/>
                      </a:lnTo>
                      <a:lnTo>
                        <a:pt x="5475" y="2064"/>
                      </a:lnTo>
                      <a:lnTo>
                        <a:pt x="5467" y="2062"/>
                      </a:lnTo>
                      <a:lnTo>
                        <a:pt x="5461" y="2059"/>
                      </a:lnTo>
                      <a:lnTo>
                        <a:pt x="5454" y="2053"/>
                      </a:lnTo>
                      <a:lnTo>
                        <a:pt x="5447" y="2050"/>
                      </a:lnTo>
                      <a:lnTo>
                        <a:pt x="5436" y="2050"/>
                      </a:lnTo>
                      <a:lnTo>
                        <a:pt x="5426" y="2050"/>
                      </a:lnTo>
                      <a:lnTo>
                        <a:pt x="5414" y="2047"/>
                      </a:lnTo>
                      <a:lnTo>
                        <a:pt x="5401" y="2044"/>
                      </a:lnTo>
                      <a:lnTo>
                        <a:pt x="5393" y="2043"/>
                      </a:lnTo>
                      <a:lnTo>
                        <a:pt x="5384" y="2039"/>
                      </a:lnTo>
                      <a:lnTo>
                        <a:pt x="5374" y="2037"/>
                      </a:lnTo>
                      <a:lnTo>
                        <a:pt x="5364" y="2040"/>
                      </a:lnTo>
                      <a:lnTo>
                        <a:pt x="5365" y="2044"/>
                      </a:lnTo>
                      <a:lnTo>
                        <a:pt x="5371" y="2047"/>
                      </a:lnTo>
                      <a:lnTo>
                        <a:pt x="5380" y="2051"/>
                      </a:lnTo>
                      <a:lnTo>
                        <a:pt x="5387" y="2055"/>
                      </a:lnTo>
                      <a:lnTo>
                        <a:pt x="5397" y="2056"/>
                      </a:lnTo>
                      <a:lnTo>
                        <a:pt x="5408" y="2056"/>
                      </a:lnTo>
                      <a:lnTo>
                        <a:pt x="5418" y="2057"/>
                      </a:lnTo>
                      <a:lnTo>
                        <a:pt x="5428" y="2059"/>
                      </a:lnTo>
                      <a:lnTo>
                        <a:pt x="5435" y="2060"/>
                      </a:lnTo>
                      <a:lnTo>
                        <a:pt x="5440" y="2064"/>
                      </a:lnTo>
                      <a:lnTo>
                        <a:pt x="5445" y="2069"/>
                      </a:lnTo>
                      <a:lnTo>
                        <a:pt x="5452" y="2073"/>
                      </a:lnTo>
                      <a:lnTo>
                        <a:pt x="5458" y="2077"/>
                      </a:lnTo>
                      <a:lnTo>
                        <a:pt x="5466" y="2082"/>
                      </a:lnTo>
                      <a:lnTo>
                        <a:pt x="5469" y="2090"/>
                      </a:lnTo>
                      <a:lnTo>
                        <a:pt x="5471" y="2097"/>
                      </a:lnTo>
                      <a:lnTo>
                        <a:pt x="5473" y="2107"/>
                      </a:lnTo>
                      <a:lnTo>
                        <a:pt x="5470" y="2114"/>
                      </a:lnTo>
                      <a:lnTo>
                        <a:pt x="5462" y="2123"/>
                      </a:lnTo>
                      <a:lnTo>
                        <a:pt x="5453" y="2131"/>
                      </a:lnTo>
                      <a:lnTo>
                        <a:pt x="5441" y="2138"/>
                      </a:lnTo>
                      <a:lnTo>
                        <a:pt x="5428" y="2142"/>
                      </a:lnTo>
                      <a:lnTo>
                        <a:pt x="5418" y="2143"/>
                      </a:lnTo>
                      <a:lnTo>
                        <a:pt x="5408" y="2142"/>
                      </a:lnTo>
                      <a:lnTo>
                        <a:pt x="5397" y="2140"/>
                      </a:lnTo>
                      <a:lnTo>
                        <a:pt x="5387" y="2142"/>
                      </a:lnTo>
                      <a:lnTo>
                        <a:pt x="5387" y="2147"/>
                      </a:lnTo>
                      <a:lnTo>
                        <a:pt x="5391" y="2156"/>
                      </a:lnTo>
                      <a:lnTo>
                        <a:pt x="5384" y="2161"/>
                      </a:lnTo>
                      <a:lnTo>
                        <a:pt x="5378" y="2162"/>
                      </a:lnTo>
                      <a:lnTo>
                        <a:pt x="5370" y="2162"/>
                      </a:lnTo>
                      <a:lnTo>
                        <a:pt x="5364" y="2165"/>
                      </a:lnTo>
                      <a:lnTo>
                        <a:pt x="5355" y="2174"/>
                      </a:lnTo>
                      <a:lnTo>
                        <a:pt x="5345" y="2184"/>
                      </a:lnTo>
                      <a:lnTo>
                        <a:pt x="5334" y="2193"/>
                      </a:lnTo>
                      <a:lnTo>
                        <a:pt x="5322" y="2202"/>
                      </a:lnTo>
                      <a:lnTo>
                        <a:pt x="5317" y="2205"/>
                      </a:lnTo>
                      <a:lnTo>
                        <a:pt x="5310" y="2208"/>
                      </a:lnTo>
                      <a:lnTo>
                        <a:pt x="5304" y="2210"/>
                      </a:lnTo>
                      <a:lnTo>
                        <a:pt x="5299" y="2215"/>
                      </a:lnTo>
                      <a:lnTo>
                        <a:pt x="5305" y="2227"/>
                      </a:lnTo>
                      <a:lnTo>
                        <a:pt x="5308" y="2235"/>
                      </a:lnTo>
                      <a:lnTo>
                        <a:pt x="5300" y="2246"/>
                      </a:lnTo>
                      <a:lnTo>
                        <a:pt x="5290" y="2257"/>
                      </a:lnTo>
                      <a:lnTo>
                        <a:pt x="5278" y="2266"/>
                      </a:lnTo>
                      <a:lnTo>
                        <a:pt x="5266" y="2276"/>
                      </a:lnTo>
                      <a:lnTo>
                        <a:pt x="5256" y="2287"/>
                      </a:lnTo>
                      <a:lnTo>
                        <a:pt x="5247" y="2297"/>
                      </a:lnTo>
                      <a:lnTo>
                        <a:pt x="5238" y="2309"/>
                      </a:lnTo>
                      <a:lnTo>
                        <a:pt x="5230" y="2322"/>
                      </a:lnTo>
                      <a:lnTo>
                        <a:pt x="5224" y="2332"/>
                      </a:lnTo>
                      <a:lnTo>
                        <a:pt x="5218" y="2342"/>
                      </a:lnTo>
                      <a:lnTo>
                        <a:pt x="5215" y="2353"/>
                      </a:lnTo>
                      <a:lnTo>
                        <a:pt x="5211" y="2363"/>
                      </a:lnTo>
                      <a:lnTo>
                        <a:pt x="5204" y="2377"/>
                      </a:lnTo>
                      <a:lnTo>
                        <a:pt x="5198" y="2389"/>
                      </a:lnTo>
                      <a:lnTo>
                        <a:pt x="5192" y="2402"/>
                      </a:lnTo>
                      <a:lnTo>
                        <a:pt x="5187" y="2415"/>
                      </a:lnTo>
                      <a:lnTo>
                        <a:pt x="5186" y="2428"/>
                      </a:lnTo>
                      <a:lnTo>
                        <a:pt x="5186" y="2442"/>
                      </a:lnTo>
                      <a:lnTo>
                        <a:pt x="5187" y="2454"/>
                      </a:lnTo>
                      <a:lnTo>
                        <a:pt x="5187" y="2465"/>
                      </a:lnTo>
                      <a:lnTo>
                        <a:pt x="5180" y="2472"/>
                      </a:lnTo>
                      <a:lnTo>
                        <a:pt x="5174" y="2480"/>
                      </a:lnTo>
                      <a:lnTo>
                        <a:pt x="5183" y="2489"/>
                      </a:lnTo>
                      <a:lnTo>
                        <a:pt x="5192" y="2498"/>
                      </a:lnTo>
                      <a:lnTo>
                        <a:pt x="5194" y="2506"/>
                      </a:lnTo>
                      <a:lnTo>
                        <a:pt x="5191" y="2515"/>
                      </a:lnTo>
                      <a:lnTo>
                        <a:pt x="5190" y="2522"/>
                      </a:lnTo>
                      <a:lnTo>
                        <a:pt x="5192" y="2525"/>
                      </a:lnTo>
                      <a:lnTo>
                        <a:pt x="5207" y="2513"/>
                      </a:lnTo>
                      <a:lnTo>
                        <a:pt x="5220" y="2498"/>
                      </a:lnTo>
                      <a:lnTo>
                        <a:pt x="5229" y="2494"/>
                      </a:lnTo>
                      <a:lnTo>
                        <a:pt x="5239" y="2493"/>
                      </a:lnTo>
                      <a:lnTo>
                        <a:pt x="5250" y="2493"/>
                      </a:lnTo>
                      <a:lnTo>
                        <a:pt x="5257" y="2498"/>
                      </a:lnTo>
                      <a:lnTo>
                        <a:pt x="5262" y="2507"/>
                      </a:lnTo>
                      <a:lnTo>
                        <a:pt x="5266" y="2519"/>
                      </a:lnTo>
                      <a:lnTo>
                        <a:pt x="5269" y="2532"/>
                      </a:lnTo>
                      <a:lnTo>
                        <a:pt x="5272" y="2545"/>
                      </a:lnTo>
                      <a:lnTo>
                        <a:pt x="5270" y="2554"/>
                      </a:lnTo>
                      <a:lnTo>
                        <a:pt x="5269" y="2563"/>
                      </a:lnTo>
                      <a:lnTo>
                        <a:pt x="5269" y="2572"/>
                      </a:lnTo>
                      <a:lnTo>
                        <a:pt x="5272" y="2581"/>
                      </a:lnTo>
                      <a:lnTo>
                        <a:pt x="5274" y="2595"/>
                      </a:lnTo>
                      <a:lnTo>
                        <a:pt x="5281" y="2613"/>
                      </a:lnTo>
                      <a:lnTo>
                        <a:pt x="5281" y="2625"/>
                      </a:lnTo>
                      <a:lnTo>
                        <a:pt x="5281" y="2637"/>
                      </a:lnTo>
                      <a:lnTo>
                        <a:pt x="5273" y="2642"/>
                      </a:lnTo>
                      <a:lnTo>
                        <a:pt x="5262" y="2646"/>
                      </a:lnTo>
                      <a:lnTo>
                        <a:pt x="5256" y="2651"/>
                      </a:lnTo>
                      <a:lnTo>
                        <a:pt x="5252" y="2660"/>
                      </a:lnTo>
                      <a:lnTo>
                        <a:pt x="5253" y="2662"/>
                      </a:lnTo>
                      <a:lnTo>
                        <a:pt x="5259" y="2660"/>
                      </a:lnTo>
                      <a:lnTo>
                        <a:pt x="5268" y="2655"/>
                      </a:lnTo>
                      <a:lnTo>
                        <a:pt x="5275" y="2649"/>
                      </a:lnTo>
                      <a:lnTo>
                        <a:pt x="5290" y="2646"/>
                      </a:lnTo>
                      <a:lnTo>
                        <a:pt x="5304" y="2640"/>
                      </a:lnTo>
                      <a:lnTo>
                        <a:pt x="5317" y="2635"/>
                      </a:lnTo>
                      <a:lnTo>
                        <a:pt x="5331" y="2631"/>
                      </a:lnTo>
                      <a:lnTo>
                        <a:pt x="5339" y="2629"/>
                      </a:lnTo>
                      <a:lnTo>
                        <a:pt x="5348" y="2626"/>
                      </a:lnTo>
                      <a:lnTo>
                        <a:pt x="5356" y="2625"/>
                      </a:lnTo>
                      <a:lnTo>
                        <a:pt x="5364" y="2627"/>
                      </a:lnTo>
                      <a:lnTo>
                        <a:pt x="5371" y="2629"/>
                      </a:lnTo>
                      <a:lnTo>
                        <a:pt x="5377" y="2634"/>
                      </a:lnTo>
                      <a:lnTo>
                        <a:pt x="5382" y="2640"/>
                      </a:lnTo>
                      <a:lnTo>
                        <a:pt x="5387" y="2646"/>
                      </a:lnTo>
                      <a:lnTo>
                        <a:pt x="5393" y="2649"/>
                      </a:lnTo>
                      <a:lnTo>
                        <a:pt x="5401" y="2652"/>
                      </a:lnTo>
                      <a:lnTo>
                        <a:pt x="5408" y="2653"/>
                      </a:lnTo>
                      <a:lnTo>
                        <a:pt x="5414" y="2655"/>
                      </a:lnTo>
                      <a:lnTo>
                        <a:pt x="5432" y="2661"/>
                      </a:lnTo>
                      <a:lnTo>
                        <a:pt x="5447" y="2669"/>
                      </a:lnTo>
                      <a:lnTo>
                        <a:pt x="5457" y="2677"/>
                      </a:lnTo>
                      <a:lnTo>
                        <a:pt x="5465" y="2684"/>
                      </a:lnTo>
                      <a:lnTo>
                        <a:pt x="5473" y="2694"/>
                      </a:lnTo>
                      <a:lnTo>
                        <a:pt x="5479" y="2701"/>
                      </a:lnTo>
                      <a:lnTo>
                        <a:pt x="5493" y="2717"/>
                      </a:lnTo>
                      <a:lnTo>
                        <a:pt x="5508" y="2734"/>
                      </a:lnTo>
                      <a:lnTo>
                        <a:pt x="5514" y="2736"/>
                      </a:lnTo>
                      <a:lnTo>
                        <a:pt x="5520" y="2740"/>
                      </a:lnTo>
                      <a:lnTo>
                        <a:pt x="5528" y="2741"/>
                      </a:lnTo>
                      <a:lnTo>
                        <a:pt x="5535" y="2743"/>
                      </a:lnTo>
                      <a:lnTo>
                        <a:pt x="5556" y="2749"/>
                      </a:lnTo>
                      <a:lnTo>
                        <a:pt x="5572" y="2756"/>
                      </a:lnTo>
                      <a:lnTo>
                        <a:pt x="5583" y="2760"/>
                      </a:lnTo>
                      <a:lnTo>
                        <a:pt x="5592" y="2763"/>
                      </a:lnTo>
                      <a:lnTo>
                        <a:pt x="5601" y="2769"/>
                      </a:lnTo>
                      <a:lnTo>
                        <a:pt x="5609" y="2775"/>
                      </a:lnTo>
                      <a:lnTo>
                        <a:pt x="5618" y="2788"/>
                      </a:lnTo>
                      <a:lnTo>
                        <a:pt x="5628" y="2802"/>
                      </a:lnTo>
                      <a:lnTo>
                        <a:pt x="5635" y="2806"/>
                      </a:lnTo>
                      <a:lnTo>
                        <a:pt x="5641" y="2809"/>
                      </a:lnTo>
                      <a:lnTo>
                        <a:pt x="5649" y="2809"/>
                      </a:lnTo>
                      <a:lnTo>
                        <a:pt x="5655" y="2808"/>
                      </a:lnTo>
                      <a:lnTo>
                        <a:pt x="5670" y="2802"/>
                      </a:lnTo>
                      <a:lnTo>
                        <a:pt x="5683" y="2797"/>
                      </a:lnTo>
                      <a:lnTo>
                        <a:pt x="5698" y="2798"/>
                      </a:lnTo>
                      <a:lnTo>
                        <a:pt x="5712" y="2798"/>
                      </a:lnTo>
                      <a:lnTo>
                        <a:pt x="5728" y="2800"/>
                      </a:lnTo>
                      <a:lnTo>
                        <a:pt x="5743" y="2802"/>
                      </a:lnTo>
                      <a:lnTo>
                        <a:pt x="5754" y="2802"/>
                      </a:lnTo>
                      <a:lnTo>
                        <a:pt x="5766" y="2804"/>
                      </a:lnTo>
                      <a:lnTo>
                        <a:pt x="5776" y="2806"/>
                      </a:lnTo>
                      <a:lnTo>
                        <a:pt x="5785" y="2811"/>
                      </a:lnTo>
                      <a:lnTo>
                        <a:pt x="5788" y="2817"/>
                      </a:lnTo>
                      <a:lnTo>
                        <a:pt x="5788" y="2823"/>
                      </a:lnTo>
                      <a:lnTo>
                        <a:pt x="5788" y="2830"/>
                      </a:lnTo>
                      <a:lnTo>
                        <a:pt x="5785" y="2835"/>
                      </a:lnTo>
                      <a:lnTo>
                        <a:pt x="5781" y="2844"/>
                      </a:lnTo>
                      <a:lnTo>
                        <a:pt x="5776" y="2852"/>
                      </a:lnTo>
                      <a:lnTo>
                        <a:pt x="5772" y="2858"/>
                      </a:lnTo>
                      <a:lnTo>
                        <a:pt x="5771" y="2867"/>
                      </a:lnTo>
                      <a:lnTo>
                        <a:pt x="5769" y="2879"/>
                      </a:lnTo>
                      <a:lnTo>
                        <a:pt x="5772" y="2890"/>
                      </a:lnTo>
                      <a:lnTo>
                        <a:pt x="5776" y="2902"/>
                      </a:lnTo>
                      <a:lnTo>
                        <a:pt x="5780" y="2914"/>
                      </a:lnTo>
                      <a:lnTo>
                        <a:pt x="5780" y="2920"/>
                      </a:lnTo>
                      <a:lnTo>
                        <a:pt x="5777" y="2927"/>
                      </a:lnTo>
                      <a:lnTo>
                        <a:pt x="5775" y="2935"/>
                      </a:lnTo>
                      <a:lnTo>
                        <a:pt x="5771" y="2941"/>
                      </a:lnTo>
                      <a:lnTo>
                        <a:pt x="5767" y="2955"/>
                      </a:lnTo>
                      <a:lnTo>
                        <a:pt x="5762" y="2968"/>
                      </a:lnTo>
                      <a:lnTo>
                        <a:pt x="5760" y="2975"/>
                      </a:lnTo>
                      <a:lnTo>
                        <a:pt x="5760" y="2980"/>
                      </a:lnTo>
                      <a:lnTo>
                        <a:pt x="5759" y="2985"/>
                      </a:lnTo>
                      <a:lnTo>
                        <a:pt x="5762" y="2992"/>
                      </a:lnTo>
                      <a:lnTo>
                        <a:pt x="5767" y="3002"/>
                      </a:lnTo>
                      <a:lnTo>
                        <a:pt x="5776" y="3011"/>
                      </a:lnTo>
                      <a:lnTo>
                        <a:pt x="5786" y="3021"/>
                      </a:lnTo>
                      <a:lnTo>
                        <a:pt x="5794" y="3033"/>
                      </a:lnTo>
                      <a:lnTo>
                        <a:pt x="5791" y="3037"/>
                      </a:lnTo>
                      <a:lnTo>
                        <a:pt x="5785" y="3041"/>
                      </a:lnTo>
                      <a:lnTo>
                        <a:pt x="5780" y="3046"/>
                      </a:lnTo>
                      <a:lnTo>
                        <a:pt x="5780" y="3052"/>
                      </a:lnTo>
                      <a:lnTo>
                        <a:pt x="5791" y="3052"/>
                      </a:lnTo>
                      <a:lnTo>
                        <a:pt x="5803" y="3052"/>
                      </a:lnTo>
                      <a:lnTo>
                        <a:pt x="5810" y="3059"/>
                      </a:lnTo>
                      <a:lnTo>
                        <a:pt x="5816" y="3065"/>
                      </a:lnTo>
                      <a:lnTo>
                        <a:pt x="5823" y="3073"/>
                      </a:lnTo>
                      <a:lnTo>
                        <a:pt x="5826" y="3080"/>
                      </a:lnTo>
                      <a:lnTo>
                        <a:pt x="5830" y="3086"/>
                      </a:lnTo>
                      <a:lnTo>
                        <a:pt x="5836" y="3094"/>
                      </a:lnTo>
                      <a:lnTo>
                        <a:pt x="5838" y="3100"/>
                      </a:lnTo>
                      <a:lnTo>
                        <a:pt x="5841" y="3107"/>
                      </a:lnTo>
                      <a:lnTo>
                        <a:pt x="5832" y="3119"/>
                      </a:lnTo>
                      <a:lnTo>
                        <a:pt x="5821" y="3130"/>
                      </a:lnTo>
                      <a:lnTo>
                        <a:pt x="5826" y="3131"/>
                      </a:lnTo>
                      <a:lnTo>
                        <a:pt x="5832" y="3130"/>
                      </a:lnTo>
                      <a:lnTo>
                        <a:pt x="5838" y="3128"/>
                      </a:lnTo>
                      <a:lnTo>
                        <a:pt x="5845" y="3126"/>
                      </a:lnTo>
                      <a:lnTo>
                        <a:pt x="5849" y="3129"/>
                      </a:lnTo>
                      <a:lnTo>
                        <a:pt x="5855" y="3133"/>
                      </a:lnTo>
                      <a:lnTo>
                        <a:pt x="5861" y="3134"/>
                      </a:lnTo>
                      <a:lnTo>
                        <a:pt x="5868" y="3135"/>
                      </a:lnTo>
                      <a:lnTo>
                        <a:pt x="5872" y="3135"/>
                      </a:lnTo>
                      <a:lnTo>
                        <a:pt x="5877" y="3137"/>
                      </a:lnTo>
                      <a:lnTo>
                        <a:pt x="5882" y="3137"/>
                      </a:lnTo>
                      <a:lnTo>
                        <a:pt x="5886" y="3135"/>
                      </a:lnTo>
                      <a:lnTo>
                        <a:pt x="5890" y="3130"/>
                      </a:lnTo>
                      <a:lnTo>
                        <a:pt x="5891" y="3124"/>
                      </a:lnTo>
                      <a:lnTo>
                        <a:pt x="5895" y="3117"/>
                      </a:lnTo>
                      <a:lnTo>
                        <a:pt x="5900" y="3112"/>
                      </a:lnTo>
                      <a:lnTo>
                        <a:pt x="5902" y="3111"/>
                      </a:lnTo>
                      <a:lnTo>
                        <a:pt x="5906" y="3111"/>
                      </a:lnTo>
                      <a:lnTo>
                        <a:pt x="5911" y="3113"/>
                      </a:lnTo>
                      <a:lnTo>
                        <a:pt x="5915" y="3117"/>
                      </a:lnTo>
                      <a:lnTo>
                        <a:pt x="5921" y="3128"/>
                      </a:lnTo>
                      <a:lnTo>
                        <a:pt x="5928" y="3135"/>
                      </a:lnTo>
                      <a:lnTo>
                        <a:pt x="5933" y="3130"/>
                      </a:lnTo>
                      <a:lnTo>
                        <a:pt x="5937" y="3122"/>
                      </a:lnTo>
                      <a:lnTo>
                        <a:pt x="5937" y="3115"/>
                      </a:lnTo>
                      <a:lnTo>
                        <a:pt x="5937" y="3107"/>
                      </a:lnTo>
                      <a:lnTo>
                        <a:pt x="5933" y="3097"/>
                      </a:lnTo>
                      <a:lnTo>
                        <a:pt x="5928" y="3085"/>
                      </a:lnTo>
                      <a:lnTo>
                        <a:pt x="5934" y="3072"/>
                      </a:lnTo>
                      <a:lnTo>
                        <a:pt x="5942" y="3062"/>
                      </a:lnTo>
                      <a:lnTo>
                        <a:pt x="5950" y="3050"/>
                      </a:lnTo>
                      <a:lnTo>
                        <a:pt x="5956" y="3038"/>
                      </a:lnTo>
                      <a:lnTo>
                        <a:pt x="5957" y="3027"/>
                      </a:lnTo>
                      <a:lnTo>
                        <a:pt x="5955" y="3015"/>
                      </a:lnTo>
                      <a:lnTo>
                        <a:pt x="5952" y="3001"/>
                      </a:lnTo>
                      <a:lnTo>
                        <a:pt x="5951" y="2988"/>
                      </a:lnTo>
                      <a:lnTo>
                        <a:pt x="5948" y="2980"/>
                      </a:lnTo>
                      <a:lnTo>
                        <a:pt x="5947" y="2971"/>
                      </a:lnTo>
                      <a:lnTo>
                        <a:pt x="5947" y="2960"/>
                      </a:lnTo>
                      <a:lnTo>
                        <a:pt x="5947" y="2950"/>
                      </a:lnTo>
                      <a:lnTo>
                        <a:pt x="5944" y="2941"/>
                      </a:lnTo>
                      <a:lnTo>
                        <a:pt x="5942" y="2932"/>
                      </a:lnTo>
                      <a:lnTo>
                        <a:pt x="5944" y="2924"/>
                      </a:lnTo>
                      <a:lnTo>
                        <a:pt x="5948" y="2915"/>
                      </a:lnTo>
                      <a:lnTo>
                        <a:pt x="5952" y="2907"/>
                      </a:lnTo>
                      <a:lnTo>
                        <a:pt x="5951" y="2900"/>
                      </a:lnTo>
                      <a:lnTo>
                        <a:pt x="5939" y="2893"/>
                      </a:lnTo>
                      <a:lnTo>
                        <a:pt x="5928" y="2885"/>
                      </a:lnTo>
                      <a:lnTo>
                        <a:pt x="5924" y="2875"/>
                      </a:lnTo>
                      <a:lnTo>
                        <a:pt x="5921" y="2865"/>
                      </a:lnTo>
                      <a:lnTo>
                        <a:pt x="5920" y="2854"/>
                      </a:lnTo>
                      <a:lnTo>
                        <a:pt x="5924" y="2844"/>
                      </a:lnTo>
                      <a:lnTo>
                        <a:pt x="5929" y="2840"/>
                      </a:lnTo>
                      <a:lnTo>
                        <a:pt x="5938" y="2837"/>
                      </a:lnTo>
                      <a:lnTo>
                        <a:pt x="5947" y="2837"/>
                      </a:lnTo>
                      <a:lnTo>
                        <a:pt x="5956" y="2835"/>
                      </a:lnTo>
                      <a:lnTo>
                        <a:pt x="5966" y="2831"/>
                      </a:lnTo>
                      <a:lnTo>
                        <a:pt x="5977" y="2827"/>
                      </a:lnTo>
                      <a:lnTo>
                        <a:pt x="5987" y="2823"/>
                      </a:lnTo>
                      <a:lnTo>
                        <a:pt x="5998" y="2817"/>
                      </a:lnTo>
                      <a:lnTo>
                        <a:pt x="6008" y="2809"/>
                      </a:lnTo>
                      <a:lnTo>
                        <a:pt x="6020" y="2800"/>
                      </a:lnTo>
                      <a:lnTo>
                        <a:pt x="6031" y="2792"/>
                      </a:lnTo>
                      <a:lnTo>
                        <a:pt x="6044" y="2784"/>
                      </a:lnTo>
                      <a:lnTo>
                        <a:pt x="6064" y="2766"/>
                      </a:lnTo>
                      <a:lnTo>
                        <a:pt x="6081" y="2747"/>
                      </a:lnTo>
                      <a:lnTo>
                        <a:pt x="6091" y="2736"/>
                      </a:lnTo>
                      <a:lnTo>
                        <a:pt x="6099" y="2723"/>
                      </a:lnTo>
                      <a:lnTo>
                        <a:pt x="6104" y="2710"/>
                      </a:lnTo>
                      <a:lnTo>
                        <a:pt x="6109" y="2696"/>
                      </a:lnTo>
                      <a:lnTo>
                        <a:pt x="6112" y="2682"/>
                      </a:lnTo>
                      <a:lnTo>
                        <a:pt x="6113" y="2666"/>
                      </a:lnTo>
                      <a:lnTo>
                        <a:pt x="6113" y="2649"/>
                      </a:lnTo>
                      <a:lnTo>
                        <a:pt x="6113" y="2631"/>
                      </a:lnTo>
                      <a:lnTo>
                        <a:pt x="6116" y="2621"/>
                      </a:lnTo>
                      <a:lnTo>
                        <a:pt x="6114" y="2608"/>
                      </a:lnTo>
                      <a:lnTo>
                        <a:pt x="6112" y="2596"/>
                      </a:lnTo>
                      <a:lnTo>
                        <a:pt x="6109" y="2585"/>
                      </a:lnTo>
                      <a:lnTo>
                        <a:pt x="6104" y="2576"/>
                      </a:lnTo>
                      <a:lnTo>
                        <a:pt x="6099" y="2568"/>
                      </a:lnTo>
                      <a:lnTo>
                        <a:pt x="6092" y="2560"/>
                      </a:lnTo>
                      <a:lnTo>
                        <a:pt x="6086" y="2554"/>
                      </a:lnTo>
                      <a:lnTo>
                        <a:pt x="6066" y="2537"/>
                      </a:lnTo>
                      <a:lnTo>
                        <a:pt x="6048" y="2521"/>
                      </a:lnTo>
                      <a:lnTo>
                        <a:pt x="6046" y="2516"/>
                      </a:lnTo>
                      <a:lnTo>
                        <a:pt x="6046" y="2510"/>
                      </a:lnTo>
                      <a:lnTo>
                        <a:pt x="6046" y="2503"/>
                      </a:lnTo>
                      <a:lnTo>
                        <a:pt x="6048" y="2498"/>
                      </a:lnTo>
                      <a:lnTo>
                        <a:pt x="6049" y="2491"/>
                      </a:lnTo>
                      <a:lnTo>
                        <a:pt x="6053" y="2485"/>
                      </a:lnTo>
                      <a:lnTo>
                        <a:pt x="6059" y="2478"/>
                      </a:lnTo>
                      <a:lnTo>
                        <a:pt x="6062" y="2475"/>
                      </a:lnTo>
                      <a:lnTo>
                        <a:pt x="6078" y="2460"/>
                      </a:lnTo>
                      <a:lnTo>
                        <a:pt x="6095" y="2447"/>
                      </a:lnTo>
                      <a:lnTo>
                        <a:pt x="6097" y="2433"/>
                      </a:lnTo>
                      <a:lnTo>
                        <a:pt x="6099" y="2419"/>
                      </a:lnTo>
                      <a:lnTo>
                        <a:pt x="6103" y="2419"/>
                      </a:lnTo>
                      <a:lnTo>
                        <a:pt x="6109" y="2419"/>
                      </a:lnTo>
                      <a:lnTo>
                        <a:pt x="6116" y="2412"/>
                      </a:lnTo>
                      <a:lnTo>
                        <a:pt x="6121" y="2405"/>
                      </a:lnTo>
                      <a:lnTo>
                        <a:pt x="6126" y="2397"/>
                      </a:lnTo>
                      <a:lnTo>
                        <a:pt x="6127" y="2386"/>
                      </a:lnTo>
                      <a:lnTo>
                        <a:pt x="6119" y="2381"/>
                      </a:lnTo>
                      <a:lnTo>
                        <a:pt x="6109" y="2373"/>
                      </a:lnTo>
                      <a:lnTo>
                        <a:pt x="6108" y="2368"/>
                      </a:lnTo>
                      <a:lnTo>
                        <a:pt x="6107" y="2363"/>
                      </a:lnTo>
                      <a:lnTo>
                        <a:pt x="6107" y="2357"/>
                      </a:lnTo>
                      <a:lnTo>
                        <a:pt x="6109" y="2350"/>
                      </a:lnTo>
                      <a:lnTo>
                        <a:pt x="6116" y="2345"/>
                      </a:lnTo>
                      <a:lnTo>
                        <a:pt x="6122" y="2341"/>
                      </a:lnTo>
                      <a:lnTo>
                        <a:pt x="6114" y="2338"/>
                      </a:lnTo>
                      <a:lnTo>
                        <a:pt x="6109" y="2336"/>
                      </a:lnTo>
                      <a:lnTo>
                        <a:pt x="6113" y="2327"/>
                      </a:lnTo>
                      <a:lnTo>
                        <a:pt x="6113" y="2322"/>
                      </a:lnTo>
                      <a:lnTo>
                        <a:pt x="6101" y="2320"/>
                      </a:lnTo>
                      <a:lnTo>
                        <a:pt x="6087" y="2324"/>
                      </a:lnTo>
                      <a:lnTo>
                        <a:pt x="6077" y="2327"/>
                      </a:lnTo>
                      <a:lnTo>
                        <a:pt x="6072" y="2322"/>
                      </a:lnTo>
                      <a:lnTo>
                        <a:pt x="6074" y="2313"/>
                      </a:lnTo>
                      <a:lnTo>
                        <a:pt x="6084" y="2306"/>
                      </a:lnTo>
                      <a:lnTo>
                        <a:pt x="6099" y="2302"/>
                      </a:lnTo>
                      <a:lnTo>
                        <a:pt x="6109" y="2294"/>
                      </a:lnTo>
                      <a:lnTo>
                        <a:pt x="6113" y="2278"/>
                      </a:lnTo>
                      <a:lnTo>
                        <a:pt x="6118" y="2262"/>
                      </a:lnTo>
                      <a:lnTo>
                        <a:pt x="6122" y="2258"/>
                      </a:lnTo>
                      <a:lnTo>
                        <a:pt x="6129" y="2254"/>
                      </a:lnTo>
                      <a:lnTo>
                        <a:pt x="6134" y="2249"/>
                      </a:lnTo>
                      <a:lnTo>
                        <a:pt x="6136" y="2244"/>
                      </a:lnTo>
                      <a:lnTo>
                        <a:pt x="6126" y="2239"/>
                      </a:lnTo>
                      <a:lnTo>
                        <a:pt x="6113" y="2235"/>
                      </a:lnTo>
                      <a:lnTo>
                        <a:pt x="6112" y="2227"/>
                      </a:lnTo>
                      <a:lnTo>
                        <a:pt x="6112" y="2221"/>
                      </a:lnTo>
                      <a:lnTo>
                        <a:pt x="6113" y="2214"/>
                      </a:lnTo>
                      <a:lnTo>
                        <a:pt x="6113" y="2206"/>
                      </a:lnTo>
                      <a:lnTo>
                        <a:pt x="6113" y="2200"/>
                      </a:lnTo>
                      <a:lnTo>
                        <a:pt x="6114" y="2193"/>
                      </a:lnTo>
                      <a:lnTo>
                        <a:pt x="6116" y="2186"/>
                      </a:lnTo>
                      <a:lnTo>
                        <a:pt x="6118" y="2179"/>
                      </a:lnTo>
                      <a:lnTo>
                        <a:pt x="6127" y="2174"/>
                      </a:lnTo>
                      <a:lnTo>
                        <a:pt x="6136" y="2170"/>
                      </a:lnTo>
                      <a:lnTo>
                        <a:pt x="6143" y="2164"/>
                      </a:lnTo>
                      <a:lnTo>
                        <a:pt x="6151" y="2157"/>
                      </a:lnTo>
                      <a:lnTo>
                        <a:pt x="6157" y="2153"/>
                      </a:lnTo>
                      <a:lnTo>
                        <a:pt x="6164" y="2152"/>
                      </a:lnTo>
                      <a:lnTo>
                        <a:pt x="6175" y="2153"/>
                      </a:lnTo>
                      <a:lnTo>
                        <a:pt x="6187" y="2156"/>
                      </a:lnTo>
                      <a:lnTo>
                        <a:pt x="6201" y="2162"/>
                      </a:lnTo>
                      <a:lnTo>
                        <a:pt x="6219" y="2170"/>
                      </a:lnTo>
                      <a:lnTo>
                        <a:pt x="6224" y="2171"/>
                      </a:lnTo>
                      <a:lnTo>
                        <a:pt x="6230" y="2171"/>
                      </a:lnTo>
                      <a:lnTo>
                        <a:pt x="6236" y="2170"/>
                      </a:lnTo>
                      <a:lnTo>
                        <a:pt x="6243" y="2170"/>
                      </a:lnTo>
                      <a:lnTo>
                        <a:pt x="6245" y="2178"/>
                      </a:lnTo>
                      <a:lnTo>
                        <a:pt x="6248" y="2184"/>
                      </a:lnTo>
                      <a:lnTo>
                        <a:pt x="6250" y="2182"/>
                      </a:lnTo>
                      <a:lnTo>
                        <a:pt x="6254" y="2179"/>
                      </a:lnTo>
                      <a:lnTo>
                        <a:pt x="6258" y="2178"/>
                      </a:lnTo>
                      <a:lnTo>
                        <a:pt x="6261" y="2179"/>
                      </a:lnTo>
                      <a:lnTo>
                        <a:pt x="6278" y="2188"/>
                      </a:lnTo>
                      <a:lnTo>
                        <a:pt x="6293" y="2197"/>
                      </a:lnTo>
                      <a:lnTo>
                        <a:pt x="6296" y="2197"/>
                      </a:lnTo>
                      <a:lnTo>
                        <a:pt x="6297" y="2195"/>
                      </a:lnTo>
                      <a:lnTo>
                        <a:pt x="6298" y="2191"/>
                      </a:lnTo>
                      <a:lnTo>
                        <a:pt x="6298" y="2188"/>
                      </a:lnTo>
                      <a:lnTo>
                        <a:pt x="6305" y="2188"/>
                      </a:lnTo>
                      <a:lnTo>
                        <a:pt x="6313" y="2188"/>
                      </a:lnTo>
                      <a:lnTo>
                        <a:pt x="6322" y="2184"/>
                      </a:lnTo>
                      <a:lnTo>
                        <a:pt x="6331" y="2178"/>
                      </a:lnTo>
                      <a:lnTo>
                        <a:pt x="6340" y="2171"/>
                      </a:lnTo>
                      <a:lnTo>
                        <a:pt x="6349" y="2165"/>
                      </a:lnTo>
                      <a:lnTo>
                        <a:pt x="6352" y="2167"/>
                      </a:lnTo>
                      <a:lnTo>
                        <a:pt x="6358" y="2170"/>
                      </a:lnTo>
                      <a:lnTo>
                        <a:pt x="6375" y="2183"/>
                      </a:lnTo>
                      <a:lnTo>
                        <a:pt x="6396" y="2197"/>
                      </a:lnTo>
                      <a:lnTo>
                        <a:pt x="6396" y="2204"/>
                      </a:lnTo>
                      <a:lnTo>
                        <a:pt x="6396" y="2212"/>
                      </a:lnTo>
                      <a:lnTo>
                        <a:pt x="6411" y="2221"/>
                      </a:lnTo>
                      <a:lnTo>
                        <a:pt x="6423" y="2230"/>
                      </a:lnTo>
                      <a:lnTo>
                        <a:pt x="6425" y="2234"/>
                      </a:lnTo>
                      <a:lnTo>
                        <a:pt x="6425" y="2236"/>
                      </a:lnTo>
                      <a:lnTo>
                        <a:pt x="6424" y="2240"/>
                      </a:lnTo>
                      <a:lnTo>
                        <a:pt x="6423" y="2244"/>
                      </a:lnTo>
                      <a:lnTo>
                        <a:pt x="6432" y="2246"/>
                      </a:lnTo>
                      <a:lnTo>
                        <a:pt x="6442" y="2248"/>
                      </a:lnTo>
                      <a:lnTo>
                        <a:pt x="6442" y="2258"/>
                      </a:lnTo>
                      <a:lnTo>
                        <a:pt x="6442" y="2271"/>
                      </a:lnTo>
                      <a:lnTo>
                        <a:pt x="6444" y="2275"/>
                      </a:lnTo>
                      <a:lnTo>
                        <a:pt x="6447" y="2280"/>
                      </a:lnTo>
                      <a:lnTo>
                        <a:pt x="6451" y="2284"/>
                      </a:lnTo>
                      <a:lnTo>
                        <a:pt x="6455" y="2285"/>
                      </a:lnTo>
                      <a:lnTo>
                        <a:pt x="6472" y="2287"/>
                      </a:lnTo>
                      <a:lnTo>
                        <a:pt x="6488" y="2287"/>
                      </a:lnTo>
                      <a:lnTo>
                        <a:pt x="6503" y="2285"/>
                      </a:lnTo>
                      <a:lnTo>
                        <a:pt x="6520" y="2285"/>
                      </a:lnTo>
                      <a:lnTo>
                        <a:pt x="6528" y="2296"/>
                      </a:lnTo>
                      <a:lnTo>
                        <a:pt x="6534" y="2303"/>
                      </a:lnTo>
                      <a:lnTo>
                        <a:pt x="6546" y="2300"/>
                      </a:lnTo>
                      <a:lnTo>
                        <a:pt x="6558" y="2294"/>
                      </a:lnTo>
                      <a:lnTo>
                        <a:pt x="6560" y="2296"/>
                      </a:lnTo>
                      <a:lnTo>
                        <a:pt x="6562" y="2300"/>
                      </a:lnTo>
                      <a:lnTo>
                        <a:pt x="6562" y="2303"/>
                      </a:lnTo>
                      <a:lnTo>
                        <a:pt x="6562" y="2309"/>
                      </a:lnTo>
                      <a:lnTo>
                        <a:pt x="6556" y="2314"/>
                      </a:lnTo>
                      <a:lnTo>
                        <a:pt x="6550" y="2316"/>
                      </a:lnTo>
                      <a:lnTo>
                        <a:pt x="6543" y="2319"/>
                      </a:lnTo>
                      <a:lnTo>
                        <a:pt x="6538" y="2322"/>
                      </a:lnTo>
                      <a:lnTo>
                        <a:pt x="6536" y="2328"/>
                      </a:lnTo>
                      <a:lnTo>
                        <a:pt x="6534" y="2333"/>
                      </a:lnTo>
                      <a:lnTo>
                        <a:pt x="6534" y="2338"/>
                      </a:lnTo>
                      <a:lnTo>
                        <a:pt x="6534" y="2345"/>
                      </a:lnTo>
                      <a:lnTo>
                        <a:pt x="6534" y="2361"/>
                      </a:lnTo>
                      <a:lnTo>
                        <a:pt x="6534" y="2373"/>
                      </a:lnTo>
                      <a:lnTo>
                        <a:pt x="6521" y="2376"/>
                      </a:lnTo>
                      <a:lnTo>
                        <a:pt x="6507" y="2376"/>
                      </a:lnTo>
                      <a:lnTo>
                        <a:pt x="6493" y="2379"/>
                      </a:lnTo>
                      <a:lnTo>
                        <a:pt x="6484" y="2386"/>
                      </a:lnTo>
                      <a:lnTo>
                        <a:pt x="6486" y="2390"/>
                      </a:lnTo>
                      <a:lnTo>
                        <a:pt x="6499" y="2389"/>
                      </a:lnTo>
                      <a:lnTo>
                        <a:pt x="6514" y="2386"/>
                      </a:lnTo>
                      <a:lnTo>
                        <a:pt x="6525" y="2386"/>
                      </a:lnTo>
                      <a:lnTo>
                        <a:pt x="6529" y="2392"/>
                      </a:lnTo>
                      <a:lnTo>
                        <a:pt x="6530" y="2398"/>
                      </a:lnTo>
                      <a:lnTo>
                        <a:pt x="6528" y="2405"/>
                      </a:lnTo>
                      <a:lnTo>
                        <a:pt x="6525" y="2410"/>
                      </a:lnTo>
                      <a:lnTo>
                        <a:pt x="6520" y="2412"/>
                      </a:lnTo>
                      <a:lnTo>
                        <a:pt x="6516" y="2415"/>
                      </a:lnTo>
                      <a:lnTo>
                        <a:pt x="6514" y="2421"/>
                      </a:lnTo>
                      <a:lnTo>
                        <a:pt x="6512" y="2428"/>
                      </a:lnTo>
                      <a:lnTo>
                        <a:pt x="6514" y="2433"/>
                      </a:lnTo>
                      <a:lnTo>
                        <a:pt x="6516" y="2437"/>
                      </a:lnTo>
                      <a:lnTo>
                        <a:pt x="6521" y="2438"/>
                      </a:lnTo>
                      <a:lnTo>
                        <a:pt x="6529" y="2437"/>
                      </a:lnTo>
                      <a:lnTo>
                        <a:pt x="6533" y="2442"/>
                      </a:lnTo>
                      <a:lnTo>
                        <a:pt x="6536" y="2447"/>
                      </a:lnTo>
                      <a:lnTo>
                        <a:pt x="6536" y="2451"/>
                      </a:lnTo>
                      <a:lnTo>
                        <a:pt x="6534" y="2456"/>
                      </a:lnTo>
                      <a:lnTo>
                        <a:pt x="6525" y="2467"/>
                      </a:lnTo>
                      <a:lnTo>
                        <a:pt x="6516" y="2475"/>
                      </a:lnTo>
                      <a:lnTo>
                        <a:pt x="6507" y="2481"/>
                      </a:lnTo>
                      <a:lnTo>
                        <a:pt x="6502" y="2489"/>
                      </a:lnTo>
                      <a:lnTo>
                        <a:pt x="6499" y="2495"/>
                      </a:lnTo>
                      <a:lnTo>
                        <a:pt x="6499" y="2502"/>
                      </a:lnTo>
                      <a:lnTo>
                        <a:pt x="6501" y="2506"/>
                      </a:lnTo>
                      <a:lnTo>
                        <a:pt x="6506" y="2507"/>
                      </a:lnTo>
                      <a:lnTo>
                        <a:pt x="6512" y="2504"/>
                      </a:lnTo>
                      <a:lnTo>
                        <a:pt x="6516" y="2499"/>
                      </a:lnTo>
                      <a:lnTo>
                        <a:pt x="6519" y="2493"/>
                      </a:lnTo>
                      <a:lnTo>
                        <a:pt x="6525" y="2489"/>
                      </a:lnTo>
                      <a:lnTo>
                        <a:pt x="6536" y="2485"/>
                      </a:lnTo>
                      <a:lnTo>
                        <a:pt x="6549" y="2482"/>
                      </a:lnTo>
                      <a:lnTo>
                        <a:pt x="6560" y="2482"/>
                      </a:lnTo>
                      <a:lnTo>
                        <a:pt x="6571" y="2484"/>
                      </a:lnTo>
                      <a:lnTo>
                        <a:pt x="6580" y="2489"/>
                      </a:lnTo>
                      <a:lnTo>
                        <a:pt x="6584" y="2497"/>
                      </a:lnTo>
                      <a:lnTo>
                        <a:pt x="6585" y="2506"/>
                      </a:lnTo>
                      <a:lnTo>
                        <a:pt x="6585" y="2516"/>
                      </a:lnTo>
                      <a:lnTo>
                        <a:pt x="6585" y="2526"/>
                      </a:lnTo>
                      <a:lnTo>
                        <a:pt x="6581" y="2538"/>
                      </a:lnTo>
                      <a:lnTo>
                        <a:pt x="6580" y="2548"/>
                      </a:lnTo>
                      <a:lnTo>
                        <a:pt x="6585" y="2554"/>
                      </a:lnTo>
                      <a:lnTo>
                        <a:pt x="6594" y="2534"/>
                      </a:lnTo>
                      <a:lnTo>
                        <a:pt x="6603" y="2516"/>
                      </a:lnTo>
                      <a:lnTo>
                        <a:pt x="6610" y="2524"/>
                      </a:lnTo>
                      <a:lnTo>
                        <a:pt x="6608" y="2537"/>
                      </a:lnTo>
                      <a:lnTo>
                        <a:pt x="6607" y="2550"/>
                      </a:lnTo>
                      <a:lnTo>
                        <a:pt x="6612" y="2557"/>
                      </a:lnTo>
                      <a:lnTo>
                        <a:pt x="6621" y="2556"/>
                      </a:lnTo>
                      <a:lnTo>
                        <a:pt x="6629" y="2547"/>
                      </a:lnTo>
                      <a:lnTo>
                        <a:pt x="6637" y="2537"/>
                      </a:lnTo>
                      <a:lnTo>
                        <a:pt x="6645" y="2530"/>
                      </a:lnTo>
                      <a:lnTo>
                        <a:pt x="6658" y="2525"/>
                      </a:lnTo>
                      <a:lnTo>
                        <a:pt x="6673" y="2521"/>
                      </a:lnTo>
                      <a:lnTo>
                        <a:pt x="6678" y="2512"/>
                      </a:lnTo>
                      <a:lnTo>
                        <a:pt x="6681" y="2503"/>
                      </a:lnTo>
                      <a:lnTo>
                        <a:pt x="6683" y="2494"/>
                      </a:lnTo>
                      <a:lnTo>
                        <a:pt x="6691" y="2489"/>
                      </a:lnTo>
                      <a:lnTo>
                        <a:pt x="6695" y="2490"/>
                      </a:lnTo>
                      <a:lnTo>
                        <a:pt x="6698" y="2494"/>
                      </a:lnTo>
                      <a:lnTo>
                        <a:pt x="6702" y="2500"/>
                      </a:lnTo>
                      <a:lnTo>
                        <a:pt x="6705" y="2507"/>
                      </a:lnTo>
                      <a:lnTo>
                        <a:pt x="6708" y="2522"/>
                      </a:lnTo>
                      <a:lnTo>
                        <a:pt x="6709" y="2530"/>
                      </a:lnTo>
                      <a:lnTo>
                        <a:pt x="6715" y="2519"/>
                      </a:lnTo>
                      <a:lnTo>
                        <a:pt x="6715" y="2507"/>
                      </a:lnTo>
                      <a:lnTo>
                        <a:pt x="6716" y="2495"/>
                      </a:lnTo>
                      <a:lnTo>
                        <a:pt x="6720" y="2484"/>
                      </a:lnTo>
                      <a:lnTo>
                        <a:pt x="6733" y="2477"/>
                      </a:lnTo>
                      <a:lnTo>
                        <a:pt x="6747" y="2469"/>
                      </a:lnTo>
                      <a:lnTo>
                        <a:pt x="6748" y="2467"/>
                      </a:lnTo>
                      <a:lnTo>
                        <a:pt x="6748" y="2463"/>
                      </a:lnTo>
                      <a:lnTo>
                        <a:pt x="6747" y="2459"/>
                      </a:lnTo>
                      <a:lnTo>
                        <a:pt x="6747" y="2456"/>
                      </a:lnTo>
                      <a:lnTo>
                        <a:pt x="6751" y="2450"/>
                      </a:lnTo>
                      <a:lnTo>
                        <a:pt x="6753" y="2445"/>
                      </a:lnTo>
                      <a:lnTo>
                        <a:pt x="6756" y="2440"/>
                      </a:lnTo>
                      <a:lnTo>
                        <a:pt x="6756" y="2433"/>
                      </a:lnTo>
                      <a:lnTo>
                        <a:pt x="6763" y="2419"/>
                      </a:lnTo>
                      <a:lnTo>
                        <a:pt x="6770" y="2405"/>
                      </a:lnTo>
                      <a:lnTo>
                        <a:pt x="6777" y="2392"/>
                      </a:lnTo>
                      <a:lnTo>
                        <a:pt x="6785" y="2377"/>
                      </a:lnTo>
                      <a:lnTo>
                        <a:pt x="6791" y="2363"/>
                      </a:lnTo>
                      <a:lnTo>
                        <a:pt x="6798" y="2350"/>
                      </a:lnTo>
                      <a:lnTo>
                        <a:pt x="6801" y="2348"/>
                      </a:lnTo>
                      <a:lnTo>
                        <a:pt x="6807" y="2345"/>
                      </a:lnTo>
                      <a:lnTo>
                        <a:pt x="6812" y="2344"/>
                      </a:lnTo>
                      <a:lnTo>
                        <a:pt x="6817" y="2350"/>
                      </a:lnTo>
                      <a:lnTo>
                        <a:pt x="6816" y="2359"/>
                      </a:lnTo>
                      <a:lnTo>
                        <a:pt x="6814" y="2368"/>
                      </a:lnTo>
                      <a:lnTo>
                        <a:pt x="6814" y="2375"/>
                      </a:lnTo>
                      <a:lnTo>
                        <a:pt x="6817" y="2383"/>
                      </a:lnTo>
                      <a:lnTo>
                        <a:pt x="6823" y="2394"/>
                      </a:lnTo>
                      <a:lnTo>
                        <a:pt x="6830" y="2405"/>
                      </a:lnTo>
                      <a:lnTo>
                        <a:pt x="6833" y="2419"/>
                      </a:lnTo>
                      <a:lnTo>
                        <a:pt x="6835" y="2433"/>
                      </a:lnTo>
                      <a:lnTo>
                        <a:pt x="6839" y="2437"/>
                      </a:lnTo>
                      <a:lnTo>
                        <a:pt x="6846" y="2440"/>
                      </a:lnTo>
                      <a:lnTo>
                        <a:pt x="6849" y="2443"/>
                      </a:lnTo>
                      <a:lnTo>
                        <a:pt x="6849" y="2447"/>
                      </a:lnTo>
                      <a:lnTo>
                        <a:pt x="6846" y="2453"/>
                      </a:lnTo>
                      <a:lnTo>
                        <a:pt x="6838" y="2459"/>
                      </a:lnTo>
                      <a:lnTo>
                        <a:pt x="6831" y="2464"/>
                      </a:lnTo>
                      <a:lnTo>
                        <a:pt x="6830" y="2469"/>
                      </a:lnTo>
                      <a:lnTo>
                        <a:pt x="6836" y="2472"/>
                      </a:lnTo>
                      <a:lnTo>
                        <a:pt x="6844" y="2469"/>
                      </a:lnTo>
                      <a:lnTo>
                        <a:pt x="6852" y="2465"/>
                      </a:lnTo>
                      <a:lnTo>
                        <a:pt x="6858" y="2465"/>
                      </a:lnTo>
                      <a:lnTo>
                        <a:pt x="6861" y="2471"/>
                      </a:lnTo>
                      <a:lnTo>
                        <a:pt x="6860" y="2477"/>
                      </a:lnTo>
                      <a:lnTo>
                        <a:pt x="6857" y="2484"/>
                      </a:lnTo>
                      <a:lnTo>
                        <a:pt x="6858" y="2489"/>
                      </a:lnTo>
                      <a:lnTo>
                        <a:pt x="6862" y="2490"/>
                      </a:lnTo>
                      <a:lnTo>
                        <a:pt x="6868" y="2490"/>
                      </a:lnTo>
                      <a:lnTo>
                        <a:pt x="6873" y="2489"/>
                      </a:lnTo>
                      <a:lnTo>
                        <a:pt x="6877" y="2489"/>
                      </a:lnTo>
                      <a:lnTo>
                        <a:pt x="6879" y="2493"/>
                      </a:lnTo>
                      <a:lnTo>
                        <a:pt x="6881" y="2497"/>
                      </a:lnTo>
                      <a:lnTo>
                        <a:pt x="6879" y="2500"/>
                      </a:lnTo>
                      <a:lnTo>
                        <a:pt x="6877" y="2502"/>
                      </a:lnTo>
                      <a:lnTo>
                        <a:pt x="6871" y="2507"/>
                      </a:lnTo>
                      <a:lnTo>
                        <a:pt x="6865" y="2508"/>
                      </a:lnTo>
                      <a:lnTo>
                        <a:pt x="6856" y="2510"/>
                      </a:lnTo>
                      <a:lnTo>
                        <a:pt x="6849" y="2512"/>
                      </a:lnTo>
                      <a:lnTo>
                        <a:pt x="6847" y="2513"/>
                      </a:lnTo>
                      <a:lnTo>
                        <a:pt x="6846" y="2516"/>
                      </a:lnTo>
                      <a:lnTo>
                        <a:pt x="6847" y="2520"/>
                      </a:lnTo>
                      <a:lnTo>
                        <a:pt x="6849" y="2521"/>
                      </a:lnTo>
                      <a:lnTo>
                        <a:pt x="6860" y="2521"/>
                      </a:lnTo>
                      <a:lnTo>
                        <a:pt x="6870" y="2519"/>
                      </a:lnTo>
                      <a:lnTo>
                        <a:pt x="6881" y="2516"/>
                      </a:lnTo>
                      <a:lnTo>
                        <a:pt x="6891" y="2516"/>
                      </a:lnTo>
                      <a:lnTo>
                        <a:pt x="6892" y="2521"/>
                      </a:lnTo>
                      <a:lnTo>
                        <a:pt x="6890" y="2528"/>
                      </a:lnTo>
                      <a:lnTo>
                        <a:pt x="6887" y="2534"/>
                      </a:lnTo>
                      <a:lnTo>
                        <a:pt x="6886" y="2539"/>
                      </a:lnTo>
                      <a:lnTo>
                        <a:pt x="6896" y="2546"/>
                      </a:lnTo>
                      <a:lnTo>
                        <a:pt x="6904" y="2548"/>
                      </a:lnTo>
                      <a:lnTo>
                        <a:pt x="6893" y="2557"/>
                      </a:lnTo>
                      <a:lnTo>
                        <a:pt x="6886" y="2567"/>
                      </a:lnTo>
                      <a:lnTo>
                        <a:pt x="6896" y="2567"/>
                      </a:lnTo>
                      <a:lnTo>
                        <a:pt x="6909" y="2567"/>
                      </a:lnTo>
                      <a:lnTo>
                        <a:pt x="6913" y="2572"/>
                      </a:lnTo>
                      <a:lnTo>
                        <a:pt x="6917" y="2578"/>
                      </a:lnTo>
                      <a:lnTo>
                        <a:pt x="6919" y="2585"/>
                      </a:lnTo>
                      <a:lnTo>
                        <a:pt x="6918" y="2590"/>
                      </a:lnTo>
                      <a:lnTo>
                        <a:pt x="6900" y="2599"/>
                      </a:lnTo>
                      <a:lnTo>
                        <a:pt x="6886" y="2604"/>
                      </a:lnTo>
                      <a:lnTo>
                        <a:pt x="6890" y="2611"/>
                      </a:lnTo>
                      <a:lnTo>
                        <a:pt x="6897" y="2613"/>
                      </a:lnTo>
                      <a:lnTo>
                        <a:pt x="6908" y="2613"/>
                      </a:lnTo>
                      <a:lnTo>
                        <a:pt x="6914" y="2617"/>
                      </a:lnTo>
                      <a:lnTo>
                        <a:pt x="6916" y="2622"/>
                      </a:lnTo>
                      <a:lnTo>
                        <a:pt x="6918" y="2631"/>
                      </a:lnTo>
                      <a:lnTo>
                        <a:pt x="6928" y="2631"/>
                      </a:lnTo>
                      <a:lnTo>
                        <a:pt x="6941" y="2631"/>
                      </a:lnTo>
                      <a:lnTo>
                        <a:pt x="6943" y="2635"/>
                      </a:lnTo>
                      <a:lnTo>
                        <a:pt x="6943" y="2640"/>
                      </a:lnTo>
                      <a:lnTo>
                        <a:pt x="6941" y="2646"/>
                      </a:lnTo>
                      <a:lnTo>
                        <a:pt x="6941" y="2649"/>
                      </a:lnTo>
                      <a:lnTo>
                        <a:pt x="6938" y="2656"/>
                      </a:lnTo>
                      <a:lnTo>
                        <a:pt x="6932" y="2660"/>
                      </a:lnTo>
                      <a:lnTo>
                        <a:pt x="6927" y="2662"/>
                      </a:lnTo>
                      <a:lnTo>
                        <a:pt x="6923" y="2664"/>
                      </a:lnTo>
                      <a:lnTo>
                        <a:pt x="6913" y="2664"/>
                      </a:lnTo>
                      <a:lnTo>
                        <a:pt x="6903" y="2662"/>
                      </a:lnTo>
                      <a:lnTo>
                        <a:pt x="6892" y="2662"/>
                      </a:lnTo>
                      <a:lnTo>
                        <a:pt x="6882" y="2664"/>
                      </a:lnTo>
                      <a:lnTo>
                        <a:pt x="6881" y="2665"/>
                      </a:lnTo>
                      <a:lnTo>
                        <a:pt x="6879" y="2669"/>
                      </a:lnTo>
                      <a:lnTo>
                        <a:pt x="6879" y="2671"/>
                      </a:lnTo>
                      <a:lnTo>
                        <a:pt x="6882" y="2673"/>
                      </a:lnTo>
                      <a:lnTo>
                        <a:pt x="6890" y="2677"/>
                      </a:lnTo>
                      <a:lnTo>
                        <a:pt x="6900" y="2678"/>
                      </a:lnTo>
                      <a:lnTo>
                        <a:pt x="6910" y="2681"/>
                      </a:lnTo>
                      <a:lnTo>
                        <a:pt x="6918" y="2687"/>
                      </a:lnTo>
                      <a:lnTo>
                        <a:pt x="6910" y="2692"/>
                      </a:lnTo>
                      <a:lnTo>
                        <a:pt x="6900" y="2696"/>
                      </a:lnTo>
                      <a:lnTo>
                        <a:pt x="6899" y="2700"/>
                      </a:lnTo>
                      <a:lnTo>
                        <a:pt x="6901" y="2703"/>
                      </a:lnTo>
                      <a:lnTo>
                        <a:pt x="6905" y="2705"/>
                      </a:lnTo>
                      <a:lnTo>
                        <a:pt x="6909" y="2705"/>
                      </a:lnTo>
                      <a:lnTo>
                        <a:pt x="6925" y="2714"/>
                      </a:lnTo>
                      <a:lnTo>
                        <a:pt x="6936" y="2719"/>
                      </a:lnTo>
                      <a:lnTo>
                        <a:pt x="6934" y="2726"/>
                      </a:lnTo>
                      <a:lnTo>
                        <a:pt x="6932" y="2734"/>
                      </a:lnTo>
                      <a:lnTo>
                        <a:pt x="6938" y="2739"/>
                      </a:lnTo>
                      <a:lnTo>
                        <a:pt x="6944" y="2744"/>
                      </a:lnTo>
                      <a:lnTo>
                        <a:pt x="6952" y="2748"/>
                      </a:lnTo>
                      <a:lnTo>
                        <a:pt x="6960" y="2752"/>
                      </a:lnTo>
                      <a:lnTo>
                        <a:pt x="6971" y="2752"/>
                      </a:lnTo>
                      <a:lnTo>
                        <a:pt x="6978" y="2752"/>
                      </a:lnTo>
                      <a:lnTo>
                        <a:pt x="6979" y="2763"/>
                      </a:lnTo>
                      <a:lnTo>
                        <a:pt x="6976" y="2774"/>
                      </a:lnTo>
                      <a:lnTo>
                        <a:pt x="6973" y="2786"/>
                      </a:lnTo>
                      <a:lnTo>
                        <a:pt x="6974" y="2793"/>
                      </a:lnTo>
                      <a:lnTo>
                        <a:pt x="6982" y="2797"/>
                      </a:lnTo>
                      <a:lnTo>
                        <a:pt x="6989" y="2797"/>
                      </a:lnTo>
                      <a:lnTo>
                        <a:pt x="6999" y="2796"/>
                      </a:lnTo>
                      <a:lnTo>
                        <a:pt x="7006" y="2797"/>
                      </a:lnTo>
                      <a:lnTo>
                        <a:pt x="7013" y="2798"/>
                      </a:lnTo>
                      <a:lnTo>
                        <a:pt x="7017" y="2801"/>
                      </a:lnTo>
                      <a:lnTo>
                        <a:pt x="7021" y="2804"/>
                      </a:lnTo>
                      <a:lnTo>
                        <a:pt x="7024" y="2808"/>
                      </a:lnTo>
                      <a:lnTo>
                        <a:pt x="7031" y="2806"/>
                      </a:lnTo>
                      <a:lnTo>
                        <a:pt x="7037" y="2805"/>
                      </a:lnTo>
                      <a:lnTo>
                        <a:pt x="7044" y="2805"/>
                      </a:lnTo>
                      <a:lnTo>
                        <a:pt x="7048" y="2808"/>
                      </a:lnTo>
                      <a:lnTo>
                        <a:pt x="7048" y="2814"/>
                      </a:lnTo>
                      <a:lnTo>
                        <a:pt x="7048" y="2821"/>
                      </a:lnTo>
                      <a:lnTo>
                        <a:pt x="7053" y="2827"/>
                      </a:lnTo>
                      <a:lnTo>
                        <a:pt x="7059" y="2831"/>
                      </a:lnTo>
                      <a:lnTo>
                        <a:pt x="7067" y="2833"/>
                      </a:lnTo>
                      <a:lnTo>
                        <a:pt x="7075" y="2835"/>
                      </a:lnTo>
                      <a:lnTo>
                        <a:pt x="7085" y="2833"/>
                      </a:lnTo>
                      <a:lnTo>
                        <a:pt x="7093" y="2831"/>
                      </a:lnTo>
                      <a:lnTo>
                        <a:pt x="7101" y="2830"/>
                      </a:lnTo>
                      <a:lnTo>
                        <a:pt x="7107" y="2830"/>
                      </a:lnTo>
                      <a:lnTo>
                        <a:pt x="7111" y="2832"/>
                      </a:lnTo>
                      <a:lnTo>
                        <a:pt x="7110" y="2835"/>
                      </a:lnTo>
                      <a:lnTo>
                        <a:pt x="7107" y="2840"/>
                      </a:lnTo>
                      <a:lnTo>
                        <a:pt x="7107" y="2844"/>
                      </a:lnTo>
                      <a:lnTo>
                        <a:pt x="7126" y="2848"/>
                      </a:lnTo>
                      <a:lnTo>
                        <a:pt x="7136" y="2849"/>
                      </a:lnTo>
                      <a:lnTo>
                        <a:pt x="7128" y="2855"/>
                      </a:lnTo>
                      <a:lnTo>
                        <a:pt x="7119" y="2859"/>
                      </a:lnTo>
                      <a:lnTo>
                        <a:pt x="7109" y="2861"/>
                      </a:lnTo>
                      <a:lnTo>
                        <a:pt x="7098" y="2862"/>
                      </a:lnTo>
                      <a:lnTo>
                        <a:pt x="7083" y="2874"/>
                      </a:lnTo>
                      <a:lnTo>
                        <a:pt x="7066" y="2885"/>
                      </a:lnTo>
                      <a:lnTo>
                        <a:pt x="7056" y="2889"/>
                      </a:lnTo>
                      <a:lnTo>
                        <a:pt x="7043" y="2893"/>
                      </a:lnTo>
                      <a:lnTo>
                        <a:pt x="7031" y="2898"/>
                      </a:lnTo>
                      <a:lnTo>
                        <a:pt x="7021" y="2905"/>
                      </a:lnTo>
                      <a:lnTo>
                        <a:pt x="7006" y="2907"/>
                      </a:lnTo>
                      <a:lnTo>
                        <a:pt x="6993" y="2911"/>
                      </a:lnTo>
                      <a:lnTo>
                        <a:pt x="6980" y="2916"/>
                      </a:lnTo>
                      <a:lnTo>
                        <a:pt x="6969" y="2923"/>
                      </a:lnTo>
                      <a:lnTo>
                        <a:pt x="6967" y="2927"/>
                      </a:lnTo>
                      <a:lnTo>
                        <a:pt x="6970" y="2933"/>
                      </a:lnTo>
                      <a:lnTo>
                        <a:pt x="6974" y="2938"/>
                      </a:lnTo>
                      <a:lnTo>
                        <a:pt x="6978" y="2941"/>
                      </a:lnTo>
                      <a:lnTo>
                        <a:pt x="6991" y="2938"/>
                      </a:lnTo>
                      <a:lnTo>
                        <a:pt x="7004" y="2933"/>
                      </a:lnTo>
                      <a:lnTo>
                        <a:pt x="7015" y="2925"/>
                      </a:lnTo>
                      <a:lnTo>
                        <a:pt x="7030" y="2918"/>
                      </a:lnTo>
                      <a:lnTo>
                        <a:pt x="7040" y="2914"/>
                      </a:lnTo>
                      <a:lnTo>
                        <a:pt x="7052" y="2909"/>
                      </a:lnTo>
                      <a:lnTo>
                        <a:pt x="7065" y="2902"/>
                      </a:lnTo>
                      <a:lnTo>
                        <a:pt x="7075" y="2894"/>
                      </a:lnTo>
                      <a:lnTo>
                        <a:pt x="7080" y="2887"/>
                      </a:lnTo>
                      <a:lnTo>
                        <a:pt x="7085" y="2881"/>
                      </a:lnTo>
                      <a:lnTo>
                        <a:pt x="7092" y="2881"/>
                      </a:lnTo>
                      <a:lnTo>
                        <a:pt x="7101" y="2884"/>
                      </a:lnTo>
                      <a:lnTo>
                        <a:pt x="7107" y="2887"/>
                      </a:lnTo>
                      <a:lnTo>
                        <a:pt x="7113" y="2890"/>
                      </a:lnTo>
                      <a:lnTo>
                        <a:pt x="7119" y="2893"/>
                      </a:lnTo>
                      <a:lnTo>
                        <a:pt x="7126" y="2896"/>
                      </a:lnTo>
                      <a:lnTo>
                        <a:pt x="7129" y="2898"/>
                      </a:lnTo>
                      <a:lnTo>
                        <a:pt x="7131" y="2905"/>
                      </a:lnTo>
                      <a:lnTo>
                        <a:pt x="7124" y="2915"/>
                      </a:lnTo>
                      <a:lnTo>
                        <a:pt x="7116" y="2927"/>
                      </a:lnTo>
                      <a:lnTo>
                        <a:pt x="7118" y="2932"/>
                      </a:lnTo>
                      <a:lnTo>
                        <a:pt x="7120" y="2936"/>
                      </a:lnTo>
                      <a:lnTo>
                        <a:pt x="7123" y="2940"/>
                      </a:lnTo>
                      <a:lnTo>
                        <a:pt x="7127" y="2941"/>
                      </a:lnTo>
                      <a:lnTo>
                        <a:pt x="7139" y="2929"/>
                      </a:lnTo>
                      <a:lnTo>
                        <a:pt x="7149" y="2918"/>
                      </a:lnTo>
                      <a:lnTo>
                        <a:pt x="7157" y="2915"/>
                      </a:lnTo>
                      <a:lnTo>
                        <a:pt x="7163" y="2915"/>
                      </a:lnTo>
                      <a:lnTo>
                        <a:pt x="7168" y="2915"/>
                      </a:lnTo>
                      <a:lnTo>
                        <a:pt x="7172" y="2918"/>
                      </a:lnTo>
                      <a:lnTo>
                        <a:pt x="7180" y="2922"/>
                      </a:lnTo>
                      <a:lnTo>
                        <a:pt x="7186" y="2925"/>
                      </a:lnTo>
                      <a:lnTo>
                        <a:pt x="7193" y="2931"/>
                      </a:lnTo>
                      <a:lnTo>
                        <a:pt x="7201" y="2936"/>
                      </a:lnTo>
                      <a:lnTo>
                        <a:pt x="7203" y="2944"/>
                      </a:lnTo>
                      <a:lnTo>
                        <a:pt x="7205" y="2953"/>
                      </a:lnTo>
                      <a:lnTo>
                        <a:pt x="7205" y="2962"/>
                      </a:lnTo>
                      <a:lnTo>
                        <a:pt x="7205" y="2968"/>
                      </a:lnTo>
                      <a:lnTo>
                        <a:pt x="7201" y="2968"/>
                      </a:lnTo>
                      <a:lnTo>
                        <a:pt x="7196" y="2968"/>
                      </a:lnTo>
                      <a:lnTo>
                        <a:pt x="7197" y="2973"/>
                      </a:lnTo>
                      <a:lnTo>
                        <a:pt x="7199" y="2979"/>
                      </a:lnTo>
                      <a:lnTo>
                        <a:pt x="7202" y="2982"/>
                      </a:lnTo>
                      <a:lnTo>
                        <a:pt x="7201" y="2988"/>
                      </a:lnTo>
                      <a:lnTo>
                        <a:pt x="7196" y="2994"/>
                      </a:lnTo>
                      <a:lnTo>
                        <a:pt x="7186" y="3001"/>
                      </a:lnTo>
                      <a:lnTo>
                        <a:pt x="7190" y="3010"/>
                      </a:lnTo>
                      <a:lnTo>
                        <a:pt x="7192" y="3015"/>
                      </a:lnTo>
                      <a:lnTo>
                        <a:pt x="7181" y="3016"/>
                      </a:lnTo>
                      <a:lnTo>
                        <a:pt x="7170" y="3014"/>
                      </a:lnTo>
                      <a:lnTo>
                        <a:pt x="7161" y="3012"/>
                      </a:lnTo>
                      <a:lnTo>
                        <a:pt x="7159" y="3015"/>
                      </a:lnTo>
                      <a:lnTo>
                        <a:pt x="7168" y="3023"/>
                      </a:lnTo>
                      <a:lnTo>
                        <a:pt x="7180" y="3027"/>
                      </a:lnTo>
                      <a:lnTo>
                        <a:pt x="7192" y="3029"/>
                      </a:lnTo>
                      <a:lnTo>
                        <a:pt x="7201" y="3033"/>
                      </a:lnTo>
                      <a:lnTo>
                        <a:pt x="7196" y="3033"/>
                      </a:lnTo>
                      <a:lnTo>
                        <a:pt x="7186" y="3033"/>
                      </a:lnTo>
                      <a:lnTo>
                        <a:pt x="7192" y="3045"/>
                      </a:lnTo>
                      <a:lnTo>
                        <a:pt x="7196" y="3056"/>
                      </a:lnTo>
                      <a:lnTo>
                        <a:pt x="7190" y="3067"/>
                      </a:lnTo>
                      <a:lnTo>
                        <a:pt x="7183" y="3074"/>
                      </a:lnTo>
                      <a:lnTo>
                        <a:pt x="7174" y="3082"/>
                      </a:lnTo>
                      <a:lnTo>
                        <a:pt x="7163" y="3089"/>
                      </a:lnTo>
                      <a:lnTo>
                        <a:pt x="7153" y="3095"/>
                      </a:lnTo>
                      <a:lnTo>
                        <a:pt x="7142" y="3100"/>
                      </a:lnTo>
                      <a:lnTo>
                        <a:pt x="7132" y="3104"/>
                      </a:lnTo>
                      <a:lnTo>
                        <a:pt x="7122" y="3107"/>
                      </a:lnTo>
                      <a:lnTo>
                        <a:pt x="7107" y="3106"/>
                      </a:lnTo>
                      <a:lnTo>
                        <a:pt x="7094" y="3103"/>
                      </a:lnTo>
                      <a:lnTo>
                        <a:pt x="7075" y="3112"/>
                      </a:lnTo>
                      <a:lnTo>
                        <a:pt x="7057" y="3121"/>
                      </a:lnTo>
                      <a:lnTo>
                        <a:pt x="7052" y="3121"/>
                      </a:lnTo>
                      <a:lnTo>
                        <a:pt x="7045" y="3121"/>
                      </a:lnTo>
                      <a:lnTo>
                        <a:pt x="7039" y="3124"/>
                      </a:lnTo>
                      <a:lnTo>
                        <a:pt x="7034" y="3126"/>
                      </a:lnTo>
                      <a:lnTo>
                        <a:pt x="7028" y="3134"/>
                      </a:lnTo>
                      <a:lnTo>
                        <a:pt x="7024" y="3144"/>
                      </a:lnTo>
                      <a:lnTo>
                        <a:pt x="7021" y="3156"/>
                      </a:lnTo>
                      <a:lnTo>
                        <a:pt x="7015" y="3168"/>
                      </a:lnTo>
                      <a:lnTo>
                        <a:pt x="7009" y="3163"/>
                      </a:lnTo>
                      <a:lnTo>
                        <a:pt x="7001" y="3159"/>
                      </a:lnTo>
                      <a:lnTo>
                        <a:pt x="6993" y="3166"/>
                      </a:lnTo>
                      <a:lnTo>
                        <a:pt x="6988" y="3174"/>
                      </a:lnTo>
                      <a:lnTo>
                        <a:pt x="6984" y="3183"/>
                      </a:lnTo>
                      <a:lnTo>
                        <a:pt x="6978" y="3191"/>
                      </a:lnTo>
                      <a:lnTo>
                        <a:pt x="6964" y="3200"/>
                      </a:lnTo>
                      <a:lnTo>
                        <a:pt x="6947" y="3209"/>
                      </a:lnTo>
                      <a:lnTo>
                        <a:pt x="6925" y="3212"/>
                      </a:lnTo>
                      <a:lnTo>
                        <a:pt x="6904" y="3213"/>
                      </a:lnTo>
                      <a:lnTo>
                        <a:pt x="6883" y="3216"/>
                      </a:lnTo>
                      <a:lnTo>
                        <a:pt x="6862" y="3218"/>
                      </a:lnTo>
                      <a:lnTo>
                        <a:pt x="6860" y="3217"/>
                      </a:lnTo>
                      <a:lnTo>
                        <a:pt x="6856" y="3216"/>
                      </a:lnTo>
                      <a:lnTo>
                        <a:pt x="6852" y="3212"/>
                      </a:lnTo>
                      <a:lnTo>
                        <a:pt x="6849" y="3209"/>
                      </a:lnTo>
                      <a:lnTo>
                        <a:pt x="6838" y="3208"/>
                      </a:lnTo>
                      <a:lnTo>
                        <a:pt x="6827" y="3204"/>
                      </a:lnTo>
                      <a:lnTo>
                        <a:pt x="6817" y="3201"/>
                      </a:lnTo>
                      <a:lnTo>
                        <a:pt x="6807" y="3200"/>
                      </a:lnTo>
                      <a:lnTo>
                        <a:pt x="6787" y="3204"/>
                      </a:lnTo>
                      <a:lnTo>
                        <a:pt x="6770" y="3209"/>
                      </a:lnTo>
                      <a:lnTo>
                        <a:pt x="6752" y="3204"/>
                      </a:lnTo>
                      <a:lnTo>
                        <a:pt x="6738" y="3200"/>
                      </a:lnTo>
                      <a:lnTo>
                        <a:pt x="6724" y="3200"/>
                      </a:lnTo>
                      <a:lnTo>
                        <a:pt x="6709" y="3200"/>
                      </a:lnTo>
                      <a:lnTo>
                        <a:pt x="6696" y="3200"/>
                      </a:lnTo>
                      <a:lnTo>
                        <a:pt x="6682" y="3200"/>
                      </a:lnTo>
                      <a:lnTo>
                        <a:pt x="6664" y="3201"/>
                      </a:lnTo>
                      <a:lnTo>
                        <a:pt x="6645" y="3204"/>
                      </a:lnTo>
                      <a:lnTo>
                        <a:pt x="6634" y="3207"/>
                      </a:lnTo>
                      <a:lnTo>
                        <a:pt x="6624" y="3207"/>
                      </a:lnTo>
                      <a:lnTo>
                        <a:pt x="6612" y="3207"/>
                      </a:lnTo>
                      <a:lnTo>
                        <a:pt x="6599" y="3209"/>
                      </a:lnTo>
                      <a:lnTo>
                        <a:pt x="6593" y="3212"/>
                      </a:lnTo>
                      <a:lnTo>
                        <a:pt x="6585" y="3214"/>
                      </a:lnTo>
                      <a:lnTo>
                        <a:pt x="6578" y="3217"/>
                      </a:lnTo>
                      <a:lnTo>
                        <a:pt x="6571" y="3223"/>
                      </a:lnTo>
                      <a:lnTo>
                        <a:pt x="6567" y="3226"/>
                      </a:lnTo>
                      <a:lnTo>
                        <a:pt x="6563" y="3230"/>
                      </a:lnTo>
                      <a:lnTo>
                        <a:pt x="6559" y="3235"/>
                      </a:lnTo>
                      <a:lnTo>
                        <a:pt x="6558" y="3242"/>
                      </a:lnTo>
                      <a:lnTo>
                        <a:pt x="6553" y="3253"/>
                      </a:lnTo>
                      <a:lnTo>
                        <a:pt x="6549" y="3265"/>
                      </a:lnTo>
                      <a:lnTo>
                        <a:pt x="6543" y="3268"/>
                      </a:lnTo>
                      <a:lnTo>
                        <a:pt x="6538" y="3271"/>
                      </a:lnTo>
                      <a:lnTo>
                        <a:pt x="6532" y="3273"/>
                      </a:lnTo>
                      <a:lnTo>
                        <a:pt x="6525" y="3274"/>
                      </a:lnTo>
                      <a:lnTo>
                        <a:pt x="6514" y="3277"/>
                      </a:lnTo>
                      <a:lnTo>
                        <a:pt x="6502" y="3278"/>
                      </a:lnTo>
                      <a:lnTo>
                        <a:pt x="6495" y="3286"/>
                      </a:lnTo>
                      <a:lnTo>
                        <a:pt x="6488" y="3292"/>
                      </a:lnTo>
                      <a:lnTo>
                        <a:pt x="6477" y="3299"/>
                      </a:lnTo>
                      <a:lnTo>
                        <a:pt x="6467" y="3306"/>
                      </a:lnTo>
                      <a:lnTo>
                        <a:pt x="6457" y="3313"/>
                      </a:lnTo>
                      <a:lnTo>
                        <a:pt x="6446" y="3319"/>
                      </a:lnTo>
                      <a:lnTo>
                        <a:pt x="6437" y="3328"/>
                      </a:lnTo>
                      <a:lnTo>
                        <a:pt x="6428" y="3339"/>
                      </a:lnTo>
                      <a:lnTo>
                        <a:pt x="6419" y="3350"/>
                      </a:lnTo>
                      <a:lnTo>
                        <a:pt x="6410" y="3361"/>
                      </a:lnTo>
                      <a:lnTo>
                        <a:pt x="6396" y="3376"/>
                      </a:lnTo>
                      <a:lnTo>
                        <a:pt x="6384" y="3392"/>
                      </a:lnTo>
                      <a:lnTo>
                        <a:pt x="6371" y="3407"/>
                      </a:lnTo>
                      <a:lnTo>
                        <a:pt x="6358" y="3422"/>
                      </a:lnTo>
                      <a:lnTo>
                        <a:pt x="6350" y="3432"/>
                      </a:lnTo>
                      <a:lnTo>
                        <a:pt x="6341" y="3441"/>
                      </a:lnTo>
                      <a:lnTo>
                        <a:pt x="6332" y="3450"/>
                      </a:lnTo>
                      <a:lnTo>
                        <a:pt x="6322" y="3458"/>
                      </a:lnTo>
                      <a:lnTo>
                        <a:pt x="6314" y="3464"/>
                      </a:lnTo>
                      <a:lnTo>
                        <a:pt x="6305" y="3470"/>
                      </a:lnTo>
                      <a:lnTo>
                        <a:pt x="6297" y="3474"/>
                      </a:lnTo>
                      <a:lnTo>
                        <a:pt x="6289" y="3477"/>
                      </a:lnTo>
                      <a:lnTo>
                        <a:pt x="6276" y="3484"/>
                      </a:lnTo>
                      <a:lnTo>
                        <a:pt x="6265" y="3490"/>
                      </a:lnTo>
                      <a:lnTo>
                        <a:pt x="6253" y="3498"/>
                      </a:lnTo>
                      <a:lnTo>
                        <a:pt x="6243" y="3505"/>
                      </a:lnTo>
                      <a:lnTo>
                        <a:pt x="6222" y="3516"/>
                      </a:lnTo>
                      <a:lnTo>
                        <a:pt x="6206" y="3528"/>
                      </a:lnTo>
                      <a:lnTo>
                        <a:pt x="6196" y="3532"/>
                      </a:lnTo>
                      <a:lnTo>
                        <a:pt x="6188" y="3537"/>
                      </a:lnTo>
                      <a:lnTo>
                        <a:pt x="6180" y="3544"/>
                      </a:lnTo>
                      <a:lnTo>
                        <a:pt x="6174" y="3551"/>
                      </a:lnTo>
                      <a:lnTo>
                        <a:pt x="6160" y="3564"/>
                      </a:lnTo>
                      <a:lnTo>
                        <a:pt x="6145" y="3579"/>
                      </a:lnTo>
                      <a:lnTo>
                        <a:pt x="6138" y="3585"/>
                      </a:lnTo>
                      <a:lnTo>
                        <a:pt x="6130" y="3591"/>
                      </a:lnTo>
                      <a:lnTo>
                        <a:pt x="6121" y="3598"/>
                      </a:lnTo>
                      <a:lnTo>
                        <a:pt x="6113" y="3602"/>
                      </a:lnTo>
                      <a:lnTo>
                        <a:pt x="6095" y="3608"/>
                      </a:lnTo>
                      <a:lnTo>
                        <a:pt x="6077" y="3616"/>
                      </a:lnTo>
                      <a:lnTo>
                        <a:pt x="6065" y="3619"/>
                      </a:lnTo>
                      <a:lnTo>
                        <a:pt x="6056" y="3623"/>
                      </a:lnTo>
                      <a:lnTo>
                        <a:pt x="6051" y="3628"/>
                      </a:lnTo>
                      <a:lnTo>
                        <a:pt x="6044" y="3634"/>
                      </a:lnTo>
                      <a:lnTo>
                        <a:pt x="6037" y="3642"/>
                      </a:lnTo>
                      <a:lnTo>
                        <a:pt x="6030" y="3652"/>
                      </a:lnTo>
                      <a:lnTo>
                        <a:pt x="6026" y="3658"/>
                      </a:lnTo>
                      <a:lnTo>
                        <a:pt x="6022" y="3667"/>
                      </a:lnTo>
                      <a:lnTo>
                        <a:pt x="6017" y="3674"/>
                      </a:lnTo>
                      <a:lnTo>
                        <a:pt x="6012" y="3680"/>
                      </a:lnTo>
                      <a:lnTo>
                        <a:pt x="6007" y="3682"/>
                      </a:lnTo>
                      <a:lnTo>
                        <a:pt x="6000" y="3685"/>
                      </a:lnTo>
                      <a:lnTo>
                        <a:pt x="5994" y="3685"/>
                      </a:lnTo>
                      <a:lnTo>
                        <a:pt x="5989" y="3685"/>
                      </a:lnTo>
                      <a:lnTo>
                        <a:pt x="5978" y="3687"/>
                      </a:lnTo>
                      <a:lnTo>
                        <a:pt x="5968" y="3687"/>
                      </a:lnTo>
                      <a:lnTo>
                        <a:pt x="5957" y="3687"/>
                      </a:lnTo>
                      <a:lnTo>
                        <a:pt x="5947" y="3689"/>
                      </a:lnTo>
                      <a:lnTo>
                        <a:pt x="5941" y="3690"/>
                      </a:lnTo>
                      <a:lnTo>
                        <a:pt x="5935" y="3690"/>
                      </a:lnTo>
                      <a:lnTo>
                        <a:pt x="5931" y="3691"/>
                      </a:lnTo>
                      <a:lnTo>
                        <a:pt x="5928" y="3694"/>
                      </a:lnTo>
                      <a:lnTo>
                        <a:pt x="5919" y="3695"/>
                      </a:lnTo>
                      <a:lnTo>
                        <a:pt x="5909" y="3696"/>
                      </a:lnTo>
                      <a:lnTo>
                        <a:pt x="5900" y="3700"/>
                      </a:lnTo>
                      <a:lnTo>
                        <a:pt x="5891" y="3703"/>
                      </a:lnTo>
                      <a:lnTo>
                        <a:pt x="5884" y="3707"/>
                      </a:lnTo>
                      <a:lnTo>
                        <a:pt x="5874" y="3709"/>
                      </a:lnTo>
                      <a:lnTo>
                        <a:pt x="5864" y="3712"/>
                      </a:lnTo>
                      <a:lnTo>
                        <a:pt x="5854" y="3712"/>
                      </a:lnTo>
                      <a:lnTo>
                        <a:pt x="5846" y="3712"/>
                      </a:lnTo>
                      <a:lnTo>
                        <a:pt x="5838" y="3713"/>
                      </a:lnTo>
                      <a:lnTo>
                        <a:pt x="5829" y="3715"/>
                      </a:lnTo>
                      <a:lnTo>
                        <a:pt x="5821" y="3717"/>
                      </a:lnTo>
                      <a:lnTo>
                        <a:pt x="5816" y="3721"/>
                      </a:lnTo>
                      <a:lnTo>
                        <a:pt x="5811" y="3728"/>
                      </a:lnTo>
                      <a:lnTo>
                        <a:pt x="5807" y="3734"/>
                      </a:lnTo>
                      <a:lnTo>
                        <a:pt x="5803" y="3740"/>
                      </a:lnTo>
                      <a:lnTo>
                        <a:pt x="5799" y="3744"/>
                      </a:lnTo>
                      <a:lnTo>
                        <a:pt x="5795" y="3750"/>
                      </a:lnTo>
                      <a:lnTo>
                        <a:pt x="5793" y="3755"/>
                      </a:lnTo>
                      <a:lnTo>
                        <a:pt x="5794" y="3759"/>
                      </a:lnTo>
                      <a:lnTo>
                        <a:pt x="5797" y="3763"/>
                      </a:lnTo>
                      <a:lnTo>
                        <a:pt x="5802" y="3763"/>
                      </a:lnTo>
                      <a:lnTo>
                        <a:pt x="5807" y="3760"/>
                      </a:lnTo>
                      <a:lnTo>
                        <a:pt x="5812" y="3759"/>
                      </a:lnTo>
                      <a:lnTo>
                        <a:pt x="5824" y="3759"/>
                      </a:lnTo>
                      <a:lnTo>
                        <a:pt x="5830" y="3759"/>
                      </a:lnTo>
                      <a:lnTo>
                        <a:pt x="5830" y="3759"/>
                      </a:lnTo>
                      <a:lnTo>
                        <a:pt x="5841" y="3756"/>
                      </a:lnTo>
                      <a:lnTo>
                        <a:pt x="5850" y="3753"/>
                      </a:lnTo>
                      <a:lnTo>
                        <a:pt x="5860" y="3755"/>
                      </a:lnTo>
                      <a:lnTo>
                        <a:pt x="5873" y="3756"/>
                      </a:lnTo>
                      <a:lnTo>
                        <a:pt x="5885" y="3757"/>
                      </a:lnTo>
                      <a:lnTo>
                        <a:pt x="5895" y="3759"/>
                      </a:lnTo>
                      <a:lnTo>
                        <a:pt x="5909" y="3759"/>
                      </a:lnTo>
                      <a:lnTo>
                        <a:pt x="5921" y="3757"/>
                      </a:lnTo>
                      <a:lnTo>
                        <a:pt x="5931" y="3756"/>
                      </a:lnTo>
                      <a:lnTo>
                        <a:pt x="5942" y="3753"/>
                      </a:lnTo>
                      <a:lnTo>
                        <a:pt x="5956" y="3751"/>
                      </a:lnTo>
                      <a:lnTo>
                        <a:pt x="5969" y="3748"/>
                      </a:lnTo>
                      <a:lnTo>
                        <a:pt x="5982" y="3746"/>
                      </a:lnTo>
                      <a:lnTo>
                        <a:pt x="5992" y="3740"/>
                      </a:lnTo>
                      <a:lnTo>
                        <a:pt x="5998" y="3735"/>
                      </a:lnTo>
                      <a:lnTo>
                        <a:pt x="5999" y="3731"/>
                      </a:lnTo>
                      <a:lnTo>
                        <a:pt x="5998" y="3726"/>
                      </a:lnTo>
                      <a:lnTo>
                        <a:pt x="5998" y="3721"/>
                      </a:lnTo>
                      <a:lnTo>
                        <a:pt x="5996" y="3715"/>
                      </a:lnTo>
                      <a:lnTo>
                        <a:pt x="5994" y="3708"/>
                      </a:lnTo>
                      <a:lnTo>
                        <a:pt x="5991" y="3700"/>
                      </a:lnTo>
                      <a:lnTo>
                        <a:pt x="5992" y="3694"/>
                      </a:lnTo>
                      <a:lnTo>
                        <a:pt x="6007" y="3687"/>
                      </a:lnTo>
                      <a:lnTo>
                        <a:pt x="6021" y="3680"/>
                      </a:lnTo>
                      <a:lnTo>
                        <a:pt x="6026" y="3676"/>
                      </a:lnTo>
                      <a:lnTo>
                        <a:pt x="6029" y="3671"/>
                      </a:lnTo>
                      <a:lnTo>
                        <a:pt x="6031" y="3664"/>
                      </a:lnTo>
                      <a:lnTo>
                        <a:pt x="6034" y="3658"/>
                      </a:lnTo>
                      <a:lnTo>
                        <a:pt x="6033" y="3659"/>
                      </a:lnTo>
                      <a:lnTo>
                        <a:pt x="6047" y="3643"/>
                      </a:lnTo>
                      <a:lnTo>
                        <a:pt x="6061" y="3630"/>
                      </a:lnTo>
                      <a:lnTo>
                        <a:pt x="6061" y="3630"/>
                      </a:lnTo>
                      <a:lnTo>
                        <a:pt x="6062" y="3629"/>
                      </a:lnTo>
                      <a:lnTo>
                        <a:pt x="6064" y="3629"/>
                      </a:lnTo>
                      <a:lnTo>
                        <a:pt x="6077" y="3625"/>
                      </a:lnTo>
                      <a:lnTo>
                        <a:pt x="6088" y="3621"/>
                      </a:lnTo>
                      <a:lnTo>
                        <a:pt x="6096" y="3619"/>
                      </a:lnTo>
                      <a:lnTo>
                        <a:pt x="6105" y="3616"/>
                      </a:lnTo>
                      <a:lnTo>
                        <a:pt x="6113" y="3612"/>
                      </a:lnTo>
                      <a:lnTo>
                        <a:pt x="6121" y="3607"/>
                      </a:lnTo>
                      <a:lnTo>
                        <a:pt x="6131" y="3602"/>
                      </a:lnTo>
                      <a:lnTo>
                        <a:pt x="6142" y="3595"/>
                      </a:lnTo>
                      <a:lnTo>
                        <a:pt x="6151" y="3588"/>
                      </a:lnTo>
                      <a:lnTo>
                        <a:pt x="6158" y="3580"/>
                      </a:lnTo>
                      <a:lnTo>
                        <a:pt x="6171" y="3563"/>
                      </a:lnTo>
                      <a:lnTo>
                        <a:pt x="6186" y="3547"/>
                      </a:lnTo>
                      <a:lnTo>
                        <a:pt x="6192" y="3542"/>
                      </a:lnTo>
                      <a:lnTo>
                        <a:pt x="6200" y="3541"/>
                      </a:lnTo>
                      <a:lnTo>
                        <a:pt x="6206" y="3540"/>
                      </a:lnTo>
                      <a:lnTo>
                        <a:pt x="6213" y="3537"/>
                      </a:lnTo>
                      <a:lnTo>
                        <a:pt x="6232" y="3522"/>
                      </a:lnTo>
                      <a:lnTo>
                        <a:pt x="6250" y="3505"/>
                      </a:lnTo>
                      <a:lnTo>
                        <a:pt x="6265" y="3498"/>
                      </a:lnTo>
                      <a:lnTo>
                        <a:pt x="6283" y="3490"/>
                      </a:lnTo>
                      <a:lnTo>
                        <a:pt x="6302" y="3484"/>
                      </a:lnTo>
                      <a:lnTo>
                        <a:pt x="6319" y="3477"/>
                      </a:lnTo>
                      <a:lnTo>
                        <a:pt x="6330" y="3472"/>
                      </a:lnTo>
                      <a:lnTo>
                        <a:pt x="6337" y="3467"/>
                      </a:lnTo>
                      <a:lnTo>
                        <a:pt x="6345" y="3461"/>
                      </a:lnTo>
                      <a:lnTo>
                        <a:pt x="6352" y="3454"/>
                      </a:lnTo>
                      <a:lnTo>
                        <a:pt x="6366" y="3440"/>
                      </a:lnTo>
                      <a:lnTo>
                        <a:pt x="6380" y="3422"/>
                      </a:lnTo>
                      <a:lnTo>
                        <a:pt x="6390" y="3410"/>
                      </a:lnTo>
                      <a:lnTo>
                        <a:pt x="6401" y="3398"/>
                      </a:lnTo>
                      <a:lnTo>
                        <a:pt x="6411" y="3385"/>
                      </a:lnTo>
                      <a:lnTo>
                        <a:pt x="6422" y="3375"/>
                      </a:lnTo>
                      <a:lnTo>
                        <a:pt x="6432" y="3367"/>
                      </a:lnTo>
                      <a:lnTo>
                        <a:pt x="6442" y="3361"/>
                      </a:lnTo>
                      <a:lnTo>
                        <a:pt x="6453" y="3354"/>
                      </a:lnTo>
                      <a:lnTo>
                        <a:pt x="6463" y="3347"/>
                      </a:lnTo>
                      <a:lnTo>
                        <a:pt x="6476" y="3336"/>
                      </a:lnTo>
                      <a:lnTo>
                        <a:pt x="6490" y="3327"/>
                      </a:lnTo>
                      <a:lnTo>
                        <a:pt x="6505" y="3318"/>
                      </a:lnTo>
                      <a:lnTo>
                        <a:pt x="6518" y="3310"/>
                      </a:lnTo>
                      <a:lnTo>
                        <a:pt x="6532" y="3309"/>
                      </a:lnTo>
                      <a:lnTo>
                        <a:pt x="6546" y="3310"/>
                      </a:lnTo>
                      <a:lnTo>
                        <a:pt x="6562" y="3303"/>
                      </a:lnTo>
                      <a:lnTo>
                        <a:pt x="6576" y="3293"/>
                      </a:lnTo>
                      <a:lnTo>
                        <a:pt x="6590" y="3284"/>
                      </a:lnTo>
                      <a:lnTo>
                        <a:pt x="6606" y="3277"/>
                      </a:lnTo>
                      <a:lnTo>
                        <a:pt x="6616" y="3274"/>
                      </a:lnTo>
                      <a:lnTo>
                        <a:pt x="6626" y="3274"/>
                      </a:lnTo>
                      <a:lnTo>
                        <a:pt x="6637" y="3274"/>
                      </a:lnTo>
                      <a:lnTo>
                        <a:pt x="6647" y="3277"/>
                      </a:lnTo>
                      <a:lnTo>
                        <a:pt x="6665" y="3282"/>
                      </a:lnTo>
                      <a:lnTo>
                        <a:pt x="6681" y="3287"/>
                      </a:lnTo>
                      <a:lnTo>
                        <a:pt x="6695" y="3295"/>
                      </a:lnTo>
                      <a:lnTo>
                        <a:pt x="6708" y="3305"/>
                      </a:lnTo>
                      <a:lnTo>
                        <a:pt x="6703" y="3312"/>
                      </a:lnTo>
                      <a:lnTo>
                        <a:pt x="6694" y="3319"/>
                      </a:lnTo>
                      <a:lnTo>
                        <a:pt x="6695" y="3322"/>
                      </a:lnTo>
                      <a:lnTo>
                        <a:pt x="6700" y="3326"/>
                      </a:lnTo>
                      <a:lnTo>
                        <a:pt x="6703" y="3330"/>
                      </a:lnTo>
                      <a:lnTo>
                        <a:pt x="6703" y="3332"/>
                      </a:lnTo>
                      <a:lnTo>
                        <a:pt x="6689" y="3347"/>
                      </a:lnTo>
                      <a:lnTo>
                        <a:pt x="6672" y="3357"/>
                      </a:lnTo>
                      <a:lnTo>
                        <a:pt x="6655" y="3367"/>
                      </a:lnTo>
                      <a:lnTo>
                        <a:pt x="6638" y="3375"/>
                      </a:lnTo>
                      <a:lnTo>
                        <a:pt x="6629" y="3375"/>
                      </a:lnTo>
                      <a:lnTo>
                        <a:pt x="6620" y="3371"/>
                      </a:lnTo>
                      <a:lnTo>
                        <a:pt x="6611" y="3367"/>
                      </a:lnTo>
                      <a:lnTo>
                        <a:pt x="6602" y="3366"/>
                      </a:lnTo>
                      <a:lnTo>
                        <a:pt x="6585" y="3365"/>
                      </a:lnTo>
                      <a:lnTo>
                        <a:pt x="6567" y="3366"/>
                      </a:lnTo>
                      <a:lnTo>
                        <a:pt x="6553" y="3370"/>
                      </a:lnTo>
                      <a:lnTo>
                        <a:pt x="6546" y="3379"/>
                      </a:lnTo>
                      <a:lnTo>
                        <a:pt x="6553" y="3388"/>
                      </a:lnTo>
                      <a:lnTo>
                        <a:pt x="6568" y="3389"/>
                      </a:lnTo>
                      <a:lnTo>
                        <a:pt x="6586" y="3389"/>
                      </a:lnTo>
                      <a:lnTo>
                        <a:pt x="6602" y="3393"/>
                      </a:lnTo>
                      <a:lnTo>
                        <a:pt x="6603" y="3397"/>
                      </a:lnTo>
                      <a:lnTo>
                        <a:pt x="6603" y="3400"/>
                      </a:lnTo>
                      <a:lnTo>
                        <a:pt x="6602" y="3404"/>
                      </a:lnTo>
                      <a:lnTo>
                        <a:pt x="6602" y="3407"/>
                      </a:lnTo>
                      <a:lnTo>
                        <a:pt x="6604" y="3410"/>
                      </a:lnTo>
                      <a:lnTo>
                        <a:pt x="6608" y="3411"/>
                      </a:lnTo>
                      <a:lnTo>
                        <a:pt x="6613" y="3411"/>
                      </a:lnTo>
                      <a:lnTo>
                        <a:pt x="6620" y="3411"/>
                      </a:lnTo>
                      <a:lnTo>
                        <a:pt x="6626" y="3409"/>
                      </a:lnTo>
                      <a:lnTo>
                        <a:pt x="6634" y="3406"/>
                      </a:lnTo>
                      <a:lnTo>
                        <a:pt x="6641" y="3404"/>
                      </a:lnTo>
                      <a:lnTo>
                        <a:pt x="6647" y="3402"/>
                      </a:lnTo>
                      <a:lnTo>
                        <a:pt x="6652" y="3402"/>
                      </a:lnTo>
                      <a:lnTo>
                        <a:pt x="6659" y="3401"/>
                      </a:lnTo>
                      <a:lnTo>
                        <a:pt x="6664" y="3401"/>
                      </a:lnTo>
                      <a:lnTo>
                        <a:pt x="6667" y="3402"/>
                      </a:lnTo>
                      <a:lnTo>
                        <a:pt x="6664" y="3413"/>
                      </a:lnTo>
                      <a:lnTo>
                        <a:pt x="6660" y="3423"/>
                      </a:lnTo>
                      <a:lnTo>
                        <a:pt x="6655" y="3432"/>
                      </a:lnTo>
                      <a:lnTo>
                        <a:pt x="6647" y="3440"/>
                      </a:lnTo>
                      <a:lnTo>
                        <a:pt x="6642" y="3445"/>
                      </a:lnTo>
                      <a:lnTo>
                        <a:pt x="6634" y="3450"/>
                      </a:lnTo>
                      <a:lnTo>
                        <a:pt x="6625" y="3455"/>
                      </a:lnTo>
                      <a:lnTo>
                        <a:pt x="6620" y="3463"/>
                      </a:lnTo>
                      <a:lnTo>
                        <a:pt x="6620" y="3464"/>
                      </a:lnTo>
                      <a:lnTo>
                        <a:pt x="6624" y="3464"/>
                      </a:lnTo>
                      <a:lnTo>
                        <a:pt x="6630" y="3463"/>
                      </a:lnTo>
                      <a:lnTo>
                        <a:pt x="6638" y="3463"/>
                      </a:lnTo>
                      <a:lnTo>
                        <a:pt x="6642" y="3462"/>
                      </a:lnTo>
                      <a:lnTo>
                        <a:pt x="6647" y="3462"/>
                      </a:lnTo>
                      <a:lnTo>
                        <a:pt x="6651" y="3461"/>
                      </a:lnTo>
                      <a:lnTo>
                        <a:pt x="6652" y="3463"/>
                      </a:lnTo>
                      <a:lnTo>
                        <a:pt x="6652" y="3472"/>
                      </a:lnTo>
                      <a:lnTo>
                        <a:pt x="6650" y="3481"/>
                      </a:lnTo>
                      <a:lnTo>
                        <a:pt x="6645" y="3490"/>
                      </a:lnTo>
                      <a:lnTo>
                        <a:pt x="6643" y="3501"/>
                      </a:lnTo>
                      <a:lnTo>
                        <a:pt x="6646" y="3507"/>
                      </a:lnTo>
                      <a:lnTo>
                        <a:pt x="6651" y="3514"/>
                      </a:lnTo>
                      <a:lnTo>
                        <a:pt x="6655" y="3522"/>
                      </a:lnTo>
                      <a:lnTo>
                        <a:pt x="6661" y="3528"/>
                      </a:lnTo>
                      <a:lnTo>
                        <a:pt x="6676" y="3531"/>
                      </a:lnTo>
                      <a:lnTo>
                        <a:pt x="6689" y="3533"/>
                      </a:lnTo>
                      <a:lnTo>
                        <a:pt x="6693" y="3533"/>
                      </a:lnTo>
                      <a:lnTo>
                        <a:pt x="6695" y="3533"/>
                      </a:lnTo>
                      <a:lnTo>
                        <a:pt x="6698" y="3534"/>
                      </a:lnTo>
                      <a:lnTo>
                        <a:pt x="6698" y="3537"/>
                      </a:lnTo>
                      <a:lnTo>
                        <a:pt x="6693" y="3542"/>
                      </a:lnTo>
                      <a:lnTo>
                        <a:pt x="6689" y="3547"/>
                      </a:lnTo>
                      <a:lnTo>
                        <a:pt x="6696" y="3554"/>
                      </a:lnTo>
                      <a:lnTo>
                        <a:pt x="6708" y="3560"/>
                      </a:lnTo>
                      <a:lnTo>
                        <a:pt x="6721" y="3563"/>
                      </a:lnTo>
                      <a:lnTo>
                        <a:pt x="6735" y="3563"/>
                      </a:lnTo>
                      <a:lnTo>
                        <a:pt x="6747" y="3563"/>
                      </a:lnTo>
                      <a:lnTo>
                        <a:pt x="6759" y="3566"/>
                      </a:lnTo>
                      <a:lnTo>
                        <a:pt x="6759" y="3576"/>
                      </a:lnTo>
                      <a:lnTo>
                        <a:pt x="6759" y="3584"/>
                      </a:lnTo>
                      <a:lnTo>
                        <a:pt x="6770" y="3579"/>
                      </a:lnTo>
                      <a:lnTo>
                        <a:pt x="6782" y="3571"/>
                      </a:lnTo>
                      <a:lnTo>
                        <a:pt x="6792" y="3564"/>
                      </a:lnTo>
                      <a:lnTo>
                        <a:pt x="6804" y="3560"/>
                      </a:lnTo>
                      <a:lnTo>
                        <a:pt x="6804" y="3568"/>
                      </a:lnTo>
                      <a:lnTo>
                        <a:pt x="6804" y="3580"/>
                      </a:lnTo>
                      <a:lnTo>
                        <a:pt x="6817" y="3581"/>
                      </a:lnTo>
                      <a:lnTo>
                        <a:pt x="6833" y="3584"/>
                      </a:lnTo>
                      <a:lnTo>
                        <a:pt x="6839" y="3589"/>
                      </a:lnTo>
                      <a:lnTo>
                        <a:pt x="6846" y="3597"/>
                      </a:lnTo>
                      <a:lnTo>
                        <a:pt x="6849" y="3604"/>
                      </a:lnTo>
                      <a:lnTo>
                        <a:pt x="6846" y="3612"/>
                      </a:lnTo>
                      <a:lnTo>
                        <a:pt x="6838" y="3619"/>
                      </a:lnTo>
                      <a:lnTo>
                        <a:pt x="6826" y="3623"/>
                      </a:lnTo>
                      <a:lnTo>
                        <a:pt x="6813" y="3624"/>
                      </a:lnTo>
                      <a:lnTo>
                        <a:pt x="6800" y="3626"/>
                      </a:lnTo>
                      <a:lnTo>
                        <a:pt x="6779" y="3634"/>
                      </a:lnTo>
                      <a:lnTo>
                        <a:pt x="6759" y="3645"/>
                      </a:lnTo>
                      <a:lnTo>
                        <a:pt x="6738" y="3655"/>
                      </a:lnTo>
                      <a:lnTo>
                        <a:pt x="6717" y="3663"/>
                      </a:lnTo>
                      <a:lnTo>
                        <a:pt x="6709" y="3665"/>
                      </a:lnTo>
                      <a:lnTo>
                        <a:pt x="6703" y="3667"/>
                      </a:lnTo>
                      <a:lnTo>
                        <a:pt x="6694" y="3668"/>
                      </a:lnTo>
                      <a:lnTo>
                        <a:pt x="6685" y="3668"/>
                      </a:lnTo>
                      <a:lnTo>
                        <a:pt x="6672" y="3661"/>
                      </a:lnTo>
                      <a:lnTo>
                        <a:pt x="6661" y="3659"/>
                      </a:lnTo>
                      <a:lnTo>
                        <a:pt x="6654" y="3667"/>
                      </a:lnTo>
                      <a:lnTo>
                        <a:pt x="6648" y="3677"/>
                      </a:lnTo>
                      <a:lnTo>
                        <a:pt x="6643" y="3687"/>
                      </a:lnTo>
                      <a:lnTo>
                        <a:pt x="6638" y="3695"/>
                      </a:lnTo>
                      <a:lnTo>
                        <a:pt x="6624" y="3713"/>
                      </a:lnTo>
                      <a:lnTo>
                        <a:pt x="6611" y="3728"/>
                      </a:lnTo>
                      <a:lnTo>
                        <a:pt x="6603" y="3735"/>
                      </a:lnTo>
                      <a:lnTo>
                        <a:pt x="6594" y="3743"/>
                      </a:lnTo>
                      <a:lnTo>
                        <a:pt x="6586" y="3747"/>
                      </a:lnTo>
                      <a:lnTo>
                        <a:pt x="6578" y="3747"/>
                      </a:lnTo>
                      <a:lnTo>
                        <a:pt x="6572" y="3743"/>
                      </a:lnTo>
                      <a:lnTo>
                        <a:pt x="6567" y="3737"/>
                      </a:lnTo>
                      <a:lnTo>
                        <a:pt x="6563" y="3728"/>
                      </a:lnTo>
                      <a:lnTo>
                        <a:pt x="6560" y="3718"/>
                      </a:lnTo>
                      <a:lnTo>
                        <a:pt x="6556" y="3715"/>
                      </a:lnTo>
                      <a:lnTo>
                        <a:pt x="6554" y="3709"/>
                      </a:lnTo>
                      <a:lnTo>
                        <a:pt x="6554" y="3703"/>
                      </a:lnTo>
                      <a:lnTo>
                        <a:pt x="6555" y="3695"/>
                      </a:lnTo>
                      <a:lnTo>
                        <a:pt x="6556" y="3685"/>
                      </a:lnTo>
                      <a:lnTo>
                        <a:pt x="6559" y="3676"/>
                      </a:lnTo>
                      <a:lnTo>
                        <a:pt x="6563" y="3667"/>
                      </a:lnTo>
                      <a:lnTo>
                        <a:pt x="6569" y="3659"/>
                      </a:lnTo>
                      <a:lnTo>
                        <a:pt x="6577" y="3648"/>
                      </a:lnTo>
                      <a:lnTo>
                        <a:pt x="6588" y="3641"/>
                      </a:lnTo>
                      <a:lnTo>
                        <a:pt x="6599" y="3633"/>
                      </a:lnTo>
                      <a:lnTo>
                        <a:pt x="6611" y="3626"/>
                      </a:lnTo>
                      <a:lnTo>
                        <a:pt x="6621" y="3623"/>
                      </a:lnTo>
                      <a:lnTo>
                        <a:pt x="6634" y="3620"/>
                      </a:lnTo>
                      <a:lnTo>
                        <a:pt x="6646" y="3617"/>
                      </a:lnTo>
                      <a:lnTo>
                        <a:pt x="6656" y="3616"/>
                      </a:lnTo>
                      <a:lnTo>
                        <a:pt x="6661" y="3624"/>
                      </a:lnTo>
                      <a:lnTo>
                        <a:pt x="6667" y="3630"/>
                      </a:lnTo>
                      <a:lnTo>
                        <a:pt x="6670" y="3621"/>
                      </a:lnTo>
                      <a:lnTo>
                        <a:pt x="6676" y="3616"/>
                      </a:lnTo>
                      <a:lnTo>
                        <a:pt x="6689" y="3614"/>
                      </a:lnTo>
                      <a:lnTo>
                        <a:pt x="6704" y="3614"/>
                      </a:lnTo>
                      <a:lnTo>
                        <a:pt x="6716" y="3614"/>
                      </a:lnTo>
                      <a:lnTo>
                        <a:pt x="6721" y="3607"/>
                      </a:lnTo>
                      <a:lnTo>
                        <a:pt x="6717" y="3601"/>
                      </a:lnTo>
                      <a:lnTo>
                        <a:pt x="6705" y="3599"/>
                      </a:lnTo>
                      <a:lnTo>
                        <a:pt x="6690" y="3599"/>
                      </a:lnTo>
                      <a:lnTo>
                        <a:pt x="6676" y="3598"/>
                      </a:lnTo>
                      <a:lnTo>
                        <a:pt x="6668" y="3599"/>
                      </a:lnTo>
                      <a:lnTo>
                        <a:pt x="6661" y="3599"/>
                      </a:lnTo>
                      <a:lnTo>
                        <a:pt x="6655" y="3601"/>
                      </a:lnTo>
                      <a:lnTo>
                        <a:pt x="6647" y="3598"/>
                      </a:lnTo>
                      <a:lnTo>
                        <a:pt x="6646" y="3597"/>
                      </a:lnTo>
                      <a:lnTo>
                        <a:pt x="6646" y="3595"/>
                      </a:lnTo>
                      <a:lnTo>
                        <a:pt x="6648" y="3591"/>
                      </a:lnTo>
                      <a:lnTo>
                        <a:pt x="6652" y="3589"/>
                      </a:lnTo>
                      <a:lnTo>
                        <a:pt x="6658" y="3582"/>
                      </a:lnTo>
                      <a:lnTo>
                        <a:pt x="6664" y="3577"/>
                      </a:lnTo>
                      <a:lnTo>
                        <a:pt x="6668" y="3573"/>
                      </a:lnTo>
                      <a:lnTo>
                        <a:pt x="6667" y="3569"/>
                      </a:lnTo>
                      <a:lnTo>
                        <a:pt x="6659" y="3569"/>
                      </a:lnTo>
                      <a:lnTo>
                        <a:pt x="6652" y="3573"/>
                      </a:lnTo>
                      <a:lnTo>
                        <a:pt x="6645" y="3579"/>
                      </a:lnTo>
                      <a:lnTo>
                        <a:pt x="6638" y="3584"/>
                      </a:lnTo>
                      <a:lnTo>
                        <a:pt x="6629" y="3591"/>
                      </a:lnTo>
                      <a:lnTo>
                        <a:pt x="6619" y="3599"/>
                      </a:lnTo>
                      <a:lnTo>
                        <a:pt x="6610" y="3607"/>
                      </a:lnTo>
                      <a:lnTo>
                        <a:pt x="6597" y="3612"/>
                      </a:lnTo>
                      <a:lnTo>
                        <a:pt x="6593" y="3615"/>
                      </a:lnTo>
                      <a:lnTo>
                        <a:pt x="6588" y="3615"/>
                      </a:lnTo>
                      <a:lnTo>
                        <a:pt x="6585" y="3615"/>
                      </a:lnTo>
                      <a:lnTo>
                        <a:pt x="6582" y="3612"/>
                      </a:lnTo>
                      <a:lnTo>
                        <a:pt x="6581" y="3608"/>
                      </a:lnTo>
                      <a:lnTo>
                        <a:pt x="6581" y="3603"/>
                      </a:lnTo>
                      <a:lnTo>
                        <a:pt x="6582" y="3598"/>
                      </a:lnTo>
                      <a:lnTo>
                        <a:pt x="6582" y="3593"/>
                      </a:lnTo>
                      <a:lnTo>
                        <a:pt x="6581" y="3579"/>
                      </a:lnTo>
                      <a:lnTo>
                        <a:pt x="6578" y="3569"/>
                      </a:lnTo>
                      <a:lnTo>
                        <a:pt x="6569" y="3573"/>
                      </a:lnTo>
                      <a:lnTo>
                        <a:pt x="6564" y="3581"/>
                      </a:lnTo>
                      <a:lnTo>
                        <a:pt x="6560" y="3590"/>
                      </a:lnTo>
                      <a:lnTo>
                        <a:pt x="6560" y="3598"/>
                      </a:lnTo>
                      <a:lnTo>
                        <a:pt x="6560" y="3610"/>
                      </a:lnTo>
                      <a:lnTo>
                        <a:pt x="6560" y="3621"/>
                      </a:lnTo>
                      <a:lnTo>
                        <a:pt x="6555" y="3623"/>
                      </a:lnTo>
                      <a:lnTo>
                        <a:pt x="6547" y="3623"/>
                      </a:lnTo>
                      <a:lnTo>
                        <a:pt x="6540" y="3621"/>
                      </a:lnTo>
                      <a:lnTo>
                        <a:pt x="6532" y="3621"/>
                      </a:lnTo>
                      <a:lnTo>
                        <a:pt x="6497" y="3621"/>
                      </a:lnTo>
                      <a:lnTo>
                        <a:pt x="6498" y="3632"/>
                      </a:lnTo>
                      <a:lnTo>
                        <a:pt x="6498" y="3643"/>
                      </a:lnTo>
                      <a:lnTo>
                        <a:pt x="6497" y="3655"/>
                      </a:lnTo>
                      <a:lnTo>
                        <a:pt x="6493" y="3667"/>
                      </a:lnTo>
                      <a:lnTo>
                        <a:pt x="6481" y="3677"/>
                      </a:lnTo>
                      <a:lnTo>
                        <a:pt x="6468" y="3686"/>
                      </a:lnTo>
                      <a:lnTo>
                        <a:pt x="6454" y="3694"/>
                      </a:lnTo>
                      <a:lnTo>
                        <a:pt x="6437" y="3699"/>
                      </a:lnTo>
                      <a:lnTo>
                        <a:pt x="6420" y="3694"/>
                      </a:lnTo>
                      <a:lnTo>
                        <a:pt x="6400" y="3689"/>
                      </a:lnTo>
                      <a:lnTo>
                        <a:pt x="6384" y="3700"/>
                      </a:lnTo>
                      <a:lnTo>
                        <a:pt x="6372" y="3712"/>
                      </a:lnTo>
                      <a:lnTo>
                        <a:pt x="6354" y="3717"/>
                      </a:lnTo>
                      <a:lnTo>
                        <a:pt x="6336" y="3721"/>
                      </a:lnTo>
                      <a:lnTo>
                        <a:pt x="6326" y="3729"/>
                      </a:lnTo>
                      <a:lnTo>
                        <a:pt x="6318" y="3738"/>
                      </a:lnTo>
                      <a:lnTo>
                        <a:pt x="6311" y="3748"/>
                      </a:lnTo>
                      <a:lnTo>
                        <a:pt x="6307" y="3759"/>
                      </a:lnTo>
                      <a:lnTo>
                        <a:pt x="6301" y="3769"/>
                      </a:lnTo>
                      <a:lnTo>
                        <a:pt x="6295" y="3779"/>
                      </a:lnTo>
                      <a:lnTo>
                        <a:pt x="6289" y="3792"/>
                      </a:lnTo>
                      <a:lnTo>
                        <a:pt x="6284" y="3805"/>
                      </a:lnTo>
                      <a:lnTo>
                        <a:pt x="6282" y="3812"/>
                      </a:lnTo>
                      <a:lnTo>
                        <a:pt x="6280" y="3818"/>
                      </a:lnTo>
                      <a:lnTo>
                        <a:pt x="6282" y="3826"/>
                      </a:lnTo>
                      <a:lnTo>
                        <a:pt x="6284" y="3832"/>
                      </a:lnTo>
                      <a:lnTo>
                        <a:pt x="6289" y="3849"/>
                      </a:lnTo>
                      <a:lnTo>
                        <a:pt x="6293" y="3870"/>
                      </a:lnTo>
                      <a:lnTo>
                        <a:pt x="6291" y="3878"/>
                      </a:lnTo>
                      <a:lnTo>
                        <a:pt x="6285" y="3887"/>
                      </a:lnTo>
                      <a:lnTo>
                        <a:pt x="6279" y="3896"/>
                      </a:lnTo>
                      <a:lnTo>
                        <a:pt x="6271" y="3901"/>
                      </a:lnTo>
                      <a:lnTo>
                        <a:pt x="6263" y="3895"/>
                      </a:lnTo>
                      <a:lnTo>
                        <a:pt x="6257" y="3883"/>
                      </a:lnTo>
                      <a:lnTo>
                        <a:pt x="6253" y="3882"/>
                      </a:lnTo>
                      <a:lnTo>
                        <a:pt x="6248" y="3882"/>
                      </a:lnTo>
                      <a:lnTo>
                        <a:pt x="6243" y="3884"/>
                      </a:lnTo>
                      <a:lnTo>
                        <a:pt x="6239" y="3888"/>
                      </a:lnTo>
                      <a:lnTo>
                        <a:pt x="6239" y="3892"/>
                      </a:lnTo>
                      <a:lnTo>
                        <a:pt x="6240" y="3899"/>
                      </a:lnTo>
                      <a:lnTo>
                        <a:pt x="6240" y="3904"/>
                      </a:lnTo>
                      <a:lnTo>
                        <a:pt x="6239" y="3906"/>
                      </a:lnTo>
                      <a:lnTo>
                        <a:pt x="6224" y="3908"/>
                      </a:lnTo>
                      <a:lnTo>
                        <a:pt x="6210" y="3905"/>
                      </a:lnTo>
                      <a:lnTo>
                        <a:pt x="6196" y="3902"/>
                      </a:lnTo>
                      <a:lnTo>
                        <a:pt x="6183" y="3901"/>
                      </a:lnTo>
                      <a:lnTo>
                        <a:pt x="6173" y="3902"/>
                      </a:lnTo>
                      <a:lnTo>
                        <a:pt x="6162" y="3905"/>
                      </a:lnTo>
                      <a:lnTo>
                        <a:pt x="6153" y="3908"/>
                      </a:lnTo>
                      <a:lnTo>
                        <a:pt x="6145" y="3910"/>
                      </a:lnTo>
                      <a:lnTo>
                        <a:pt x="6132" y="3915"/>
                      </a:lnTo>
                      <a:lnTo>
                        <a:pt x="6121" y="3921"/>
                      </a:lnTo>
                      <a:lnTo>
                        <a:pt x="6110" y="3927"/>
                      </a:lnTo>
                      <a:lnTo>
                        <a:pt x="6099" y="3934"/>
                      </a:lnTo>
                      <a:lnTo>
                        <a:pt x="6094" y="3941"/>
                      </a:lnTo>
                      <a:lnTo>
                        <a:pt x="6088" y="3948"/>
                      </a:lnTo>
                      <a:lnTo>
                        <a:pt x="6084" y="3957"/>
                      </a:lnTo>
                      <a:lnTo>
                        <a:pt x="6081" y="3966"/>
                      </a:lnTo>
                      <a:lnTo>
                        <a:pt x="6086" y="3974"/>
                      </a:lnTo>
                      <a:lnTo>
                        <a:pt x="6090" y="3980"/>
                      </a:lnTo>
                      <a:lnTo>
                        <a:pt x="6090" y="3994"/>
                      </a:lnTo>
                      <a:lnTo>
                        <a:pt x="6087" y="4007"/>
                      </a:lnTo>
                      <a:lnTo>
                        <a:pt x="6082" y="4022"/>
                      </a:lnTo>
                      <a:lnTo>
                        <a:pt x="6077" y="4036"/>
                      </a:lnTo>
                      <a:lnTo>
                        <a:pt x="6060" y="4051"/>
                      </a:lnTo>
                      <a:lnTo>
                        <a:pt x="6039" y="4068"/>
                      </a:lnTo>
                      <a:lnTo>
                        <a:pt x="6033" y="4072"/>
                      </a:lnTo>
                      <a:lnTo>
                        <a:pt x="6027" y="4076"/>
                      </a:lnTo>
                      <a:lnTo>
                        <a:pt x="6022" y="4080"/>
                      </a:lnTo>
                      <a:lnTo>
                        <a:pt x="6016" y="4081"/>
                      </a:lnTo>
                      <a:lnTo>
                        <a:pt x="6009" y="4077"/>
                      </a:lnTo>
                      <a:lnTo>
                        <a:pt x="6001" y="4072"/>
                      </a:lnTo>
                      <a:lnTo>
                        <a:pt x="6000" y="4073"/>
                      </a:lnTo>
                      <a:lnTo>
                        <a:pt x="6000" y="4077"/>
                      </a:lnTo>
                      <a:lnTo>
                        <a:pt x="6001" y="4083"/>
                      </a:lnTo>
                      <a:lnTo>
                        <a:pt x="6001" y="4086"/>
                      </a:lnTo>
                      <a:lnTo>
                        <a:pt x="6004" y="4090"/>
                      </a:lnTo>
                      <a:lnTo>
                        <a:pt x="6007" y="4094"/>
                      </a:lnTo>
                      <a:lnTo>
                        <a:pt x="6008" y="4098"/>
                      </a:lnTo>
                      <a:lnTo>
                        <a:pt x="6007" y="4105"/>
                      </a:lnTo>
                      <a:lnTo>
                        <a:pt x="6005" y="4119"/>
                      </a:lnTo>
                      <a:lnTo>
                        <a:pt x="6003" y="4136"/>
                      </a:lnTo>
                      <a:lnTo>
                        <a:pt x="5999" y="4153"/>
                      </a:lnTo>
                      <a:lnTo>
                        <a:pt x="5992" y="4169"/>
                      </a:lnTo>
                      <a:lnTo>
                        <a:pt x="5989" y="4177"/>
                      </a:lnTo>
                      <a:lnTo>
                        <a:pt x="5982" y="4185"/>
                      </a:lnTo>
                      <a:lnTo>
                        <a:pt x="5974" y="4193"/>
                      </a:lnTo>
                      <a:lnTo>
                        <a:pt x="5965" y="4197"/>
                      </a:lnTo>
                      <a:lnTo>
                        <a:pt x="5963" y="4198"/>
                      </a:lnTo>
                      <a:lnTo>
                        <a:pt x="5961" y="4195"/>
                      </a:lnTo>
                      <a:lnTo>
                        <a:pt x="5960" y="4191"/>
                      </a:lnTo>
                      <a:lnTo>
                        <a:pt x="5960" y="4188"/>
                      </a:lnTo>
                      <a:lnTo>
                        <a:pt x="5957" y="4180"/>
                      </a:lnTo>
                      <a:lnTo>
                        <a:pt x="5954" y="4172"/>
                      </a:lnTo>
                      <a:lnTo>
                        <a:pt x="5952" y="4163"/>
                      </a:lnTo>
                      <a:lnTo>
                        <a:pt x="5951" y="4155"/>
                      </a:lnTo>
                      <a:lnTo>
                        <a:pt x="5950" y="4146"/>
                      </a:lnTo>
                      <a:lnTo>
                        <a:pt x="5950" y="4137"/>
                      </a:lnTo>
                      <a:lnTo>
                        <a:pt x="5951" y="4128"/>
                      </a:lnTo>
                      <a:lnTo>
                        <a:pt x="5951" y="4119"/>
                      </a:lnTo>
                      <a:lnTo>
                        <a:pt x="5951" y="4108"/>
                      </a:lnTo>
                      <a:lnTo>
                        <a:pt x="5950" y="4098"/>
                      </a:lnTo>
                      <a:lnTo>
                        <a:pt x="5950" y="4089"/>
                      </a:lnTo>
                      <a:lnTo>
                        <a:pt x="5951" y="4081"/>
                      </a:lnTo>
                      <a:lnTo>
                        <a:pt x="5959" y="4072"/>
                      </a:lnTo>
                      <a:lnTo>
                        <a:pt x="5965" y="4063"/>
                      </a:lnTo>
                      <a:lnTo>
                        <a:pt x="5966" y="4059"/>
                      </a:lnTo>
                      <a:lnTo>
                        <a:pt x="5964" y="4055"/>
                      </a:lnTo>
                      <a:lnTo>
                        <a:pt x="5960" y="4053"/>
                      </a:lnTo>
                      <a:lnTo>
                        <a:pt x="5956" y="4054"/>
                      </a:lnTo>
                      <a:lnTo>
                        <a:pt x="5948" y="4062"/>
                      </a:lnTo>
                      <a:lnTo>
                        <a:pt x="5943" y="4071"/>
                      </a:lnTo>
                      <a:lnTo>
                        <a:pt x="5937" y="4081"/>
                      </a:lnTo>
                      <a:lnTo>
                        <a:pt x="5933" y="4092"/>
                      </a:lnTo>
                      <a:lnTo>
                        <a:pt x="5930" y="4098"/>
                      </a:lnTo>
                      <a:lnTo>
                        <a:pt x="5931" y="4107"/>
                      </a:lnTo>
                      <a:lnTo>
                        <a:pt x="5931" y="4118"/>
                      </a:lnTo>
                      <a:lnTo>
                        <a:pt x="5933" y="4128"/>
                      </a:lnTo>
                      <a:lnTo>
                        <a:pt x="5933" y="4138"/>
                      </a:lnTo>
                      <a:lnTo>
                        <a:pt x="5933" y="4149"/>
                      </a:lnTo>
                      <a:lnTo>
                        <a:pt x="5933" y="4159"/>
                      </a:lnTo>
                      <a:lnTo>
                        <a:pt x="5933" y="4169"/>
                      </a:lnTo>
                      <a:lnTo>
                        <a:pt x="5930" y="4180"/>
                      </a:lnTo>
                      <a:lnTo>
                        <a:pt x="5928" y="4188"/>
                      </a:lnTo>
                      <a:lnTo>
                        <a:pt x="5928" y="4200"/>
                      </a:lnTo>
                      <a:lnTo>
                        <a:pt x="5926" y="4213"/>
                      </a:lnTo>
                      <a:lnTo>
                        <a:pt x="5924" y="4225"/>
                      </a:lnTo>
                      <a:lnTo>
                        <a:pt x="5924" y="4238"/>
                      </a:lnTo>
                      <a:lnTo>
                        <a:pt x="5922" y="4246"/>
                      </a:lnTo>
                      <a:lnTo>
                        <a:pt x="5921" y="4252"/>
                      </a:lnTo>
                      <a:lnTo>
                        <a:pt x="5921" y="4257"/>
                      </a:lnTo>
                      <a:lnTo>
                        <a:pt x="5924" y="4261"/>
                      </a:lnTo>
                      <a:lnTo>
                        <a:pt x="5929" y="4264"/>
                      </a:lnTo>
                      <a:lnTo>
                        <a:pt x="5935" y="4265"/>
                      </a:lnTo>
                      <a:lnTo>
                        <a:pt x="5942" y="4267"/>
                      </a:lnTo>
                      <a:lnTo>
                        <a:pt x="5947" y="4270"/>
                      </a:lnTo>
                      <a:lnTo>
                        <a:pt x="5947" y="4285"/>
                      </a:lnTo>
                      <a:lnTo>
                        <a:pt x="5947" y="4303"/>
                      </a:lnTo>
                      <a:lnTo>
                        <a:pt x="5951" y="4309"/>
                      </a:lnTo>
                      <a:lnTo>
                        <a:pt x="5951" y="4312"/>
                      </a:lnTo>
                      <a:lnTo>
                        <a:pt x="5937" y="4315"/>
                      </a:lnTo>
                      <a:lnTo>
                        <a:pt x="5924" y="4317"/>
                      </a:lnTo>
                      <a:lnTo>
                        <a:pt x="5921" y="4318"/>
                      </a:lnTo>
                      <a:lnTo>
                        <a:pt x="5921" y="4320"/>
                      </a:lnTo>
                      <a:lnTo>
                        <a:pt x="5922" y="4321"/>
                      </a:lnTo>
                      <a:lnTo>
                        <a:pt x="5924" y="4322"/>
                      </a:lnTo>
                      <a:lnTo>
                        <a:pt x="5931" y="4327"/>
                      </a:lnTo>
                      <a:lnTo>
                        <a:pt x="5941" y="4331"/>
                      </a:lnTo>
                      <a:lnTo>
                        <a:pt x="5948" y="4335"/>
                      </a:lnTo>
                      <a:lnTo>
                        <a:pt x="5951" y="4340"/>
                      </a:lnTo>
                      <a:lnTo>
                        <a:pt x="5951" y="4347"/>
                      </a:lnTo>
                      <a:lnTo>
                        <a:pt x="5947" y="4353"/>
                      </a:lnTo>
                      <a:lnTo>
                        <a:pt x="5941" y="4359"/>
                      </a:lnTo>
                      <a:lnTo>
                        <a:pt x="5933" y="4364"/>
                      </a:lnTo>
                      <a:lnTo>
                        <a:pt x="5915" y="4361"/>
                      </a:lnTo>
                      <a:lnTo>
                        <a:pt x="5895" y="4359"/>
                      </a:lnTo>
                      <a:lnTo>
                        <a:pt x="5891" y="4364"/>
                      </a:lnTo>
                      <a:lnTo>
                        <a:pt x="5890" y="4370"/>
                      </a:lnTo>
                      <a:lnTo>
                        <a:pt x="5893" y="4379"/>
                      </a:lnTo>
                      <a:lnTo>
                        <a:pt x="5895" y="4386"/>
                      </a:lnTo>
                      <a:lnTo>
                        <a:pt x="5900" y="4388"/>
                      </a:lnTo>
                      <a:lnTo>
                        <a:pt x="5907" y="4387"/>
                      </a:lnTo>
                      <a:lnTo>
                        <a:pt x="5913" y="4387"/>
                      </a:lnTo>
                      <a:lnTo>
                        <a:pt x="5919" y="4391"/>
                      </a:lnTo>
                      <a:lnTo>
                        <a:pt x="5917" y="4397"/>
                      </a:lnTo>
                      <a:lnTo>
                        <a:pt x="5913" y="4404"/>
                      </a:lnTo>
                      <a:lnTo>
                        <a:pt x="5909" y="4410"/>
                      </a:lnTo>
                      <a:lnTo>
                        <a:pt x="5904" y="4414"/>
                      </a:lnTo>
                      <a:lnTo>
                        <a:pt x="5893" y="4416"/>
                      </a:lnTo>
                      <a:lnTo>
                        <a:pt x="5880" y="4417"/>
                      </a:lnTo>
                      <a:lnTo>
                        <a:pt x="5865" y="4417"/>
                      </a:lnTo>
                      <a:lnTo>
                        <a:pt x="5854" y="4418"/>
                      </a:lnTo>
                      <a:lnTo>
                        <a:pt x="5836" y="4438"/>
                      </a:lnTo>
                      <a:lnTo>
                        <a:pt x="5817" y="4456"/>
                      </a:lnTo>
                      <a:lnTo>
                        <a:pt x="5806" y="4461"/>
                      </a:lnTo>
                      <a:lnTo>
                        <a:pt x="5794" y="4462"/>
                      </a:lnTo>
                      <a:lnTo>
                        <a:pt x="5782" y="4465"/>
                      </a:lnTo>
                      <a:lnTo>
                        <a:pt x="5771" y="4470"/>
                      </a:lnTo>
                      <a:lnTo>
                        <a:pt x="5758" y="4478"/>
                      </a:lnTo>
                      <a:lnTo>
                        <a:pt x="5746" y="4487"/>
                      </a:lnTo>
                      <a:lnTo>
                        <a:pt x="5737" y="4496"/>
                      </a:lnTo>
                      <a:lnTo>
                        <a:pt x="5729" y="4506"/>
                      </a:lnTo>
                      <a:lnTo>
                        <a:pt x="5728" y="4510"/>
                      </a:lnTo>
                      <a:lnTo>
                        <a:pt x="5729" y="4515"/>
                      </a:lnTo>
                      <a:lnTo>
                        <a:pt x="5732" y="4521"/>
                      </a:lnTo>
                      <a:lnTo>
                        <a:pt x="5733" y="4524"/>
                      </a:lnTo>
                      <a:lnTo>
                        <a:pt x="5723" y="4535"/>
                      </a:lnTo>
                      <a:lnTo>
                        <a:pt x="5710" y="4545"/>
                      </a:lnTo>
                      <a:lnTo>
                        <a:pt x="5697" y="4556"/>
                      </a:lnTo>
                      <a:lnTo>
                        <a:pt x="5683" y="4566"/>
                      </a:lnTo>
                      <a:lnTo>
                        <a:pt x="5675" y="4568"/>
                      </a:lnTo>
                      <a:lnTo>
                        <a:pt x="5664" y="4570"/>
                      </a:lnTo>
                      <a:lnTo>
                        <a:pt x="5657" y="4571"/>
                      </a:lnTo>
                      <a:lnTo>
                        <a:pt x="5650" y="4575"/>
                      </a:lnTo>
                      <a:lnTo>
                        <a:pt x="5645" y="4581"/>
                      </a:lnTo>
                      <a:lnTo>
                        <a:pt x="5642" y="4591"/>
                      </a:lnTo>
                      <a:lnTo>
                        <a:pt x="5640" y="4600"/>
                      </a:lnTo>
                      <a:lnTo>
                        <a:pt x="5636" y="4607"/>
                      </a:lnTo>
                      <a:lnTo>
                        <a:pt x="5623" y="4622"/>
                      </a:lnTo>
                      <a:lnTo>
                        <a:pt x="5609" y="4636"/>
                      </a:lnTo>
                      <a:lnTo>
                        <a:pt x="5602" y="4650"/>
                      </a:lnTo>
                      <a:lnTo>
                        <a:pt x="5598" y="4666"/>
                      </a:lnTo>
                      <a:lnTo>
                        <a:pt x="5596" y="4681"/>
                      </a:lnTo>
                      <a:lnTo>
                        <a:pt x="5594" y="4695"/>
                      </a:lnTo>
                      <a:lnTo>
                        <a:pt x="5592" y="4703"/>
                      </a:lnTo>
                      <a:lnTo>
                        <a:pt x="5591" y="4712"/>
                      </a:lnTo>
                      <a:lnTo>
                        <a:pt x="5591" y="4720"/>
                      </a:lnTo>
                      <a:lnTo>
                        <a:pt x="5591" y="4728"/>
                      </a:lnTo>
                      <a:lnTo>
                        <a:pt x="5589" y="4740"/>
                      </a:lnTo>
                      <a:lnTo>
                        <a:pt x="5588" y="4751"/>
                      </a:lnTo>
                      <a:lnTo>
                        <a:pt x="5587" y="4763"/>
                      </a:lnTo>
                      <a:lnTo>
                        <a:pt x="5585" y="4775"/>
                      </a:lnTo>
                      <a:lnTo>
                        <a:pt x="5594" y="4791"/>
                      </a:lnTo>
                      <a:lnTo>
                        <a:pt x="5603" y="4807"/>
                      </a:lnTo>
                      <a:lnTo>
                        <a:pt x="5614" y="4822"/>
                      </a:lnTo>
                      <a:lnTo>
                        <a:pt x="5623" y="4839"/>
                      </a:lnTo>
                      <a:lnTo>
                        <a:pt x="5623" y="4856"/>
                      </a:lnTo>
                      <a:lnTo>
                        <a:pt x="5623" y="4876"/>
                      </a:lnTo>
                      <a:lnTo>
                        <a:pt x="5620" y="4872"/>
                      </a:lnTo>
                      <a:lnTo>
                        <a:pt x="5614" y="4867"/>
                      </a:lnTo>
                      <a:lnTo>
                        <a:pt x="5614" y="4873"/>
                      </a:lnTo>
                      <a:lnTo>
                        <a:pt x="5614" y="4881"/>
                      </a:lnTo>
                      <a:lnTo>
                        <a:pt x="5615" y="4887"/>
                      </a:lnTo>
                      <a:lnTo>
                        <a:pt x="5618" y="4894"/>
                      </a:lnTo>
                      <a:lnTo>
                        <a:pt x="5622" y="4904"/>
                      </a:lnTo>
                      <a:lnTo>
                        <a:pt x="5626" y="4913"/>
                      </a:lnTo>
                      <a:lnTo>
                        <a:pt x="5631" y="4921"/>
                      </a:lnTo>
                      <a:lnTo>
                        <a:pt x="5636" y="4931"/>
                      </a:lnTo>
                      <a:lnTo>
                        <a:pt x="5640" y="4942"/>
                      </a:lnTo>
                      <a:lnTo>
                        <a:pt x="5644" y="4952"/>
                      </a:lnTo>
                      <a:lnTo>
                        <a:pt x="5646" y="4962"/>
                      </a:lnTo>
                      <a:lnTo>
                        <a:pt x="5650" y="4973"/>
                      </a:lnTo>
                      <a:lnTo>
                        <a:pt x="5650" y="4983"/>
                      </a:lnTo>
                      <a:lnTo>
                        <a:pt x="5650" y="4993"/>
                      </a:lnTo>
                      <a:lnTo>
                        <a:pt x="5650" y="5004"/>
                      </a:lnTo>
                      <a:lnTo>
                        <a:pt x="5650" y="5014"/>
                      </a:lnTo>
                      <a:lnTo>
                        <a:pt x="5645" y="5025"/>
                      </a:lnTo>
                      <a:lnTo>
                        <a:pt x="5638" y="5035"/>
                      </a:lnTo>
                      <a:lnTo>
                        <a:pt x="5632" y="5048"/>
                      </a:lnTo>
                      <a:lnTo>
                        <a:pt x="5627" y="5061"/>
                      </a:lnTo>
                      <a:lnTo>
                        <a:pt x="5626" y="5071"/>
                      </a:lnTo>
                      <a:lnTo>
                        <a:pt x="5626" y="5082"/>
                      </a:lnTo>
                      <a:lnTo>
                        <a:pt x="5624" y="5092"/>
                      </a:lnTo>
                      <a:lnTo>
                        <a:pt x="5623" y="5102"/>
                      </a:lnTo>
                      <a:lnTo>
                        <a:pt x="5619" y="5108"/>
                      </a:lnTo>
                      <a:lnTo>
                        <a:pt x="5615" y="5113"/>
                      </a:lnTo>
                      <a:lnTo>
                        <a:pt x="5613" y="5115"/>
                      </a:lnTo>
                      <a:lnTo>
                        <a:pt x="5609" y="5115"/>
                      </a:lnTo>
                      <a:lnTo>
                        <a:pt x="5609" y="5109"/>
                      </a:lnTo>
                      <a:lnTo>
                        <a:pt x="5609" y="5102"/>
                      </a:lnTo>
                      <a:lnTo>
                        <a:pt x="5598" y="5101"/>
                      </a:lnTo>
                      <a:lnTo>
                        <a:pt x="5588" y="5102"/>
                      </a:lnTo>
                      <a:lnTo>
                        <a:pt x="5575" y="5104"/>
                      </a:lnTo>
                      <a:lnTo>
                        <a:pt x="5562" y="5102"/>
                      </a:lnTo>
                      <a:lnTo>
                        <a:pt x="5562" y="5098"/>
                      </a:lnTo>
                      <a:lnTo>
                        <a:pt x="5562" y="5093"/>
                      </a:lnTo>
                      <a:lnTo>
                        <a:pt x="5574" y="5082"/>
                      </a:lnTo>
                      <a:lnTo>
                        <a:pt x="5581" y="5074"/>
                      </a:lnTo>
                      <a:lnTo>
                        <a:pt x="5576" y="5069"/>
                      </a:lnTo>
                      <a:lnTo>
                        <a:pt x="5568" y="5066"/>
                      </a:lnTo>
                      <a:lnTo>
                        <a:pt x="5561" y="5063"/>
                      </a:lnTo>
                      <a:lnTo>
                        <a:pt x="5553" y="5061"/>
                      </a:lnTo>
                      <a:lnTo>
                        <a:pt x="5548" y="5054"/>
                      </a:lnTo>
                      <a:lnTo>
                        <a:pt x="5543" y="5049"/>
                      </a:lnTo>
                      <a:lnTo>
                        <a:pt x="5539" y="5044"/>
                      </a:lnTo>
                      <a:lnTo>
                        <a:pt x="5535" y="5038"/>
                      </a:lnTo>
                      <a:lnTo>
                        <a:pt x="5530" y="5023"/>
                      </a:lnTo>
                      <a:lnTo>
                        <a:pt x="5526" y="5010"/>
                      </a:lnTo>
                      <a:lnTo>
                        <a:pt x="5523" y="4996"/>
                      </a:lnTo>
                      <a:lnTo>
                        <a:pt x="5520" y="4982"/>
                      </a:lnTo>
                      <a:lnTo>
                        <a:pt x="5519" y="4978"/>
                      </a:lnTo>
                      <a:lnTo>
                        <a:pt x="5519" y="4973"/>
                      </a:lnTo>
                      <a:lnTo>
                        <a:pt x="5520" y="4968"/>
                      </a:lnTo>
                      <a:lnTo>
                        <a:pt x="5520" y="4964"/>
                      </a:lnTo>
                      <a:lnTo>
                        <a:pt x="5514" y="4968"/>
                      </a:lnTo>
                      <a:lnTo>
                        <a:pt x="5508" y="4973"/>
                      </a:lnTo>
                      <a:lnTo>
                        <a:pt x="5505" y="4958"/>
                      </a:lnTo>
                      <a:lnTo>
                        <a:pt x="5502" y="4946"/>
                      </a:lnTo>
                      <a:lnTo>
                        <a:pt x="5500" y="4931"/>
                      </a:lnTo>
                      <a:lnTo>
                        <a:pt x="5497" y="4917"/>
                      </a:lnTo>
                      <a:lnTo>
                        <a:pt x="5497" y="4911"/>
                      </a:lnTo>
                      <a:lnTo>
                        <a:pt x="5497" y="4904"/>
                      </a:lnTo>
                      <a:lnTo>
                        <a:pt x="5496" y="4890"/>
                      </a:lnTo>
                      <a:lnTo>
                        <a:pt x="5493" y="4876"/>
                      </a:lnTo>
                      <a:lnTo>
                        <a:pt x="5500" y="4857"/>
                      </a:lnTo>
                      <a:lnTo>
                        <a:pt x="5508" y="4839"/>
                      </a:lnTo>
                      <a:lnTo>
                        <a:pt x="5505" y="4832"/>
                      </a:lnTo>
                      <a:lnTo>
                        <a:pt x="5502" y="4822"/>
                      </a:lnTo>
                      <a:lnTo>
                        <a:pt x="5497" y="4815"/>
                      </a:lnTo>
                      <a:lnTo>
                        <a:pt x="5493" y="4807"/>
                      </a:lnTo>
                      <a:lnTo>
                        <a:pt x="5482" y="4802"/>
                      </a:lnTo>
                      <a:lnTo>
                        <a:pt x="5470" y="4798"/>
                      </a:lnTo>
                      <a:lnTo>
                        <a:pt x="5461" y="4785"/>
                      </a:lnTo>
                      <a:lnTo>
                        <a:pt x="5453" y="4771"/>
                      </a:lnTo>
                      <a:lnTo>
                        <a:pt x="5444" y="4756"/>
                      </a:lnTo>
                      <a:lnTo>
                        <a:pt x="5432" y="4746"/>
                      </a:lnTo>
                      <a:lnTo>
                        <a:pt x="5426" y="4746"/>
                      </a:lnTo>
                      <a:lnTo>
                        <a:pt x="5419" y="4750"/>
                      </a:lnTo>
                      <a:lnTo>
                        <a:pt x="5412" y="4755"/>
                      </a:lnTo>
                      <a:lnTo>
                        <a:pt x="5405" y="4760"/>
                      </a:lnTo>
                      <a:lnTo>
                        <a:pt x="5391" y="4769"/>
                      </a:lnTo>
                      <a:lnTo>
                        <a:pt x="5378" y="4778"/>
                      </a:lnTo>
                      <a:lnTo>
                        <a:pt x="5373" y="4780"/>
                      </a:lnTo>
                      <a:lnTo>
                        <a:pt x="5366" y="4781"/>
                      </a:lnTo>
                      <a:lnTo>
                        <a:pt x="5360" y="4781"/>
                      </a:lnTo>
                      <a:lnTo>
                        <a:pt x="5355" y="4778"/>
                      </a:lnTo>
                      <a:lnTo>
                        <a:pt x="5347" y="4760"/>
                      </a:lnTo>
                      <a:lnTo>
                        <a:pt x="5340" y="4742"/>
                      </a:lnTo>
                      <a:lnTo>
                        <a:pt x="5336" y="4740"/>
                      </a:lnTo>
                      <a:lnTo>
                        <a:pt x="5331" y="4738"/>
                      </a:lnTo>
                      <a:lnTo>
                        <a:pt x="5326" y="4737"/>
                      </a:lnTo>
                      <a:lnTo>
                        <a:pt x="5322" y="4737"/>
                      </a:lnTo>
                      <a:lnTo>
                        <a:pt x="5310" y="4730"/>
                      </a:lnTo>
                      <a:lnTo>
                        <a:pt x="5304" y="4728"/>
                      </a:lnTo>
                      <a:lnTo>
                        <a:pt x="5292" y="4730"/>
                      </a:lnTo>
                      <a:lnTo>
                        <a:pt x="5281" y="4733"/>
                      </a:lnTo>
                      <a:lnTo>
                        <a:pt x="5273" y="4730"/>
                      </a:lnTo>
                      <a:lnTo>
                        <a:pt x="5266" y="4728"/>
                      </a:lnTo>
                      <a:lnTo>
                        <a:pt x="5260" y="4730"/>
                      </a:lnTo>
                      <a:lnTo>
                        <a:pt x="5252" y="4733"/>
                      </a:lnTo>
                      <a:lnTo>
                        <a:pt x="5243" y="4733"/>
                      </a:lnTo>
                      <a:lnTo>
                        <a:pt x="5234" y="4733"/>
                      </a:lnTo>
                      <a:lnTo>
                        <a:pt x="5230" y="4729"/>
                      </a:lnTo>
                      <a:lnTo>
                        <a:pt x="5224" y="4727"/>
                      </a:lnTo>
                      <a:lnTo>
                        <a:pt x="5217" y="4724"/>
                      </a:lnTo>
                      <a:lnTo>
                        <a:pt x="5211" y="4724"/>
                      </a:lnTo>
                      <a:lnTo>
                        <a:pt x="5196" y="4724"/>
                      </a:lnTo>
                      <a:lnTo>
                        <a:pt x="5181" y="4725"/>
                      </a:lnTo>
                      <a:lnTo>
                        <a:pt x="5165" y="4727"/>
                      </a:lnTo>
                      <a:lnTo>
                        <a:pt x="5151" y="4728"/>
                      </a:lnTo>
                      <a:lnTo>
                        <a:pt x="5143" y="4732"/>
                      </a:lnTo>
                      <a:lnTo>
                        <a:pt x="5137" y="4734"/>
                      </a:lnTo>
                      <a:lnTo>
                        <a:pt x="5130" y="4737"/>
                      </a:lnTo>
                      <a:lnTo>
                        <a:pt x="5122" y="4737"/>
                      </a:lnTo>
                      <a:lnTo>
                        <a:pt x="5111" y="4733"/>
                      </a:lnTo>
                      <a:lnTo>
                        <a:pt x="5099" y="4728"/>
                      </a:lnTo>
                      <a:lnTo>
                        <a:pt x="5093" y="4725"/>
                      </a:lnTo>
                      <a:lnTo>
                        <a:pt x="5086" y="4723"/>
                      </a:lnTo>
                      <a:lnTo>
                        <a:pt x="5081" y="4724"/>
                      </a:lnTo>
                      <a:lnTo>
                        <a:pt x="5076" y="4728"/>
                      </a:lnTo>
                      <a:lnTo>
                        <a:pt x="5076" y="4732"/>
                      </a:lnTo>
                      <a:lnTo>
                        <a:pt x="5077" y="4737"/>
                      </a:lnTo>
                      <a:lnTo>
                        <a:pt x="5082" y="4742"/>
                      </a:lnTo>
                      <a:lnTo>
                        <a:pt x="5086" y="4746"/>
                      </a:lnTo>
                      <a:lnTo>
                        <a:pt x="5089" y="4752"/>
                      </a:lnTo>
                      <a:lnTo>
                        <a:pt x="5094" y="4756"/>
                      </a:lnTo>
                      <a:lnTo>
                        <a:pt x="5098" y="4759"/>
                      </a:lnTo>
                      <a:lnTo>
                        <a:pt x="5104" y="4760"/>
                      </a:lnTo>
                      <a:lnTo>
                        <a:pt x="5110" y="4755"/>
                      </a:lnTo>
                      <a:lnTo>
                        <a:pt x="5113" y="4751"/>
                      </a:lnTo>
                      <a:lnTo>
                        <a:pt x="5117" y="4752"/>
                      </a:lnTo>
                      <a:lnTo>
                        <a:pt x="5120" y="4755"/>
                      </a:lnTo>
                      <a:lnTo>
                        <a:pt x="5122" y="4759"/>
                      </a:lnTo>
                      <a:lnTo>
                        <a:pt x="5122" y="4765"/>
                      </a:lnTo>
                      <a:lnTo>
                        <a:pt x="5121" y="4769"/>
                      </a:lnTo>
                      <a:lnTo>
                        <a:pt x="5119" y="4775"/>
                      </a:lnTo>
                      <a:lnTo>
                        <a:pt x="5117" y="4780"/>
                      </a:lnTo>
                      <a:lnTo>
                        <a:pt x="5119" y="4784"/>
                      </a:lnTo>
                      <a:lnTo>
                        <a:pt x="5122" y="4789"/>
                      </a:lnTo>
                      <a:lnTo>
                        <a:pt x="5130" y="4793"/>
                      </a:lnTo>
                      <a:lnTo>
                        <a:pt x="5137" y="4794"/>
                      </a:lnTo>
                      <a:lnTo>
                        <a:pt x="5141" y="4798"/>
                      </a:lnTo>
                      <a:lnTo>
                        <a:pt x="5145" y="4806"/>
                      </a:lnTo>
                      <a:lnTo>
                        <a:pt x="5147" y="4815"/>
                      </a:lnTo>
                      <a:lnTo>
                        <a:pt x="5146" y="4822"/>
                      </a:lnTo>
                      <a:lnTo>
                        <a:pt x="5141" y="4825"/>
                      </a:lnTo>
                      <a:lnTo>
                        <a:pt x="5135" y="4822"/>
                      </a:lnTo>
                      <a:lnTo>
                        <a:pt x="5130" y="4815"/>
                      </a:lnTo>
                      <a:lnTo>
                        <a:pt x="5124" y="4806"/>
                      </a:lnTo>
                      <a:lnTo>
                        <a:pt x="5119" y="4798"/>
                      </a:lnTo>
                      <a:lnTo>
                        <a:pt x="5108" y="4789"/>
                      </a:lnTo>
                      <a:lnTo>
                        <a:pt x="5097" y="4780"/>
                      </a:lnTo>
                      <a:lnTo>
                        <a:pt x="5085" y="4773"/>
                      </a:lnTo>
                      <a:lnTo>
                        <a:pt x="5072" y="4769"/>
                      </a:lnTo>
                      <a:lnTo>
                        <a:pt x="5072" y="4786"/>
                      </a:lnTo>
                      <a:lnTo>
                        <a:pt x="5072" y="4807"/>
                      </a:lnTo>
                      <a:lnTo>
                        <a:pt x="5067" y="4811"/>
                      </a:lnTo>
                      <a:lnTo>
                        <a:pt x="5060" y="4809"/>
                      </a:lnTo>
                      <a:lnTo>
                        <a:pt x="5051" y="4808"/>
                      </a:lnTo>
                      <a:lnTo>
                        <a:pt x="5045" y="4807"/>
                      </a:lnTo>
                      <a:lnTo>
                        <a:pt x="5037" y="4811"/>
                      </a:lnTo>
                      <a:lnTo>
                        <a:pt x="5030" y="4816"/>
                      </a:lnTo>
                      <a:lnTo>
                        <a:pt x="5019" y="4808"/>
                      </a:lnTo>
                      <a:lnTo>
                        <a:pt x="5007" y="4798"/>
                      </a:lnTo>
                      <a:lnTo>
                        <a:pt x="5002" y="4787"/>
                      </a:lnTo>
                      <a:lnTo>
                        <a:pt x="4998" y="4778"/>
                      </a:lnTo>
                      <a:lnTo>
                        <a:pt x="4994" y="4772"/>
                      </a:lnTo>
                      <a:lnTo>
                        <a:pt x="4988" y="4767"/>
                      </a:lnTo>
                      <a:lnTo>
                        <a:pt x="4981" y="4764"/>
                      </a:lnTo>
                      <a:lnTo>
                        <a:pt x="4975" y="4765"/>
                      </a:lnTo>
                      <a:lnTo>
                        <a:pt x="4972" y="4771"/>
                      </a:lnTo>
                      <a:lnTo>
                        <a:pt x="4966" y="4778"/>
                      </a:lnTo>
                      <a:lnTo>
                        <a:pt x="4958" y="4781"/>
                      </a:lnTo>
                      <a:lnTo>
                        <a:pt x="4949" y="4782"/>
                      </a:lnTo>
                      <a:lnTo>
                        <a:pt x="4938" y="4784"/>
                      </a:lnTo>
                      <a:lnTo>
                        <a:pt x="4928" y="4784"/>
                      </a:lnTo>
                      <a:lnTo>
                        <a:pt x="4911" y="4772"/>
                      </a:lnTo>
                      <a:lnTo>
                        <a:pt x="4896" y="4765"/>
                      </a:lnTo>
                      <a:lnTo>
                        <a:pt x="4883" y="4767"/>
                      </a:lnTo>
                      <a:lnTo>
                        <a:pt x="4871" y="4771"/>
                      </a:lnTo>
                      <a:lnTo>
                        <a:pt x="4861" y="4775"/>
                      </a:lnTo>
                      <a:lnTo>
                        <a:pt x="4850" y="4778"/>
                      </a:lnTo>
                      <a:lnTo>
                        <a:pt x="4842" y="4782"/>
                      </a:lnTo>
                      <a:lnTo>
                        <a:pt x="4836" y="4787"/>
                      </a:lnTo>
                      <a:lnTo>
                        <a:pt x="4829" y="4791"/>
                      </a:lnTo>
                      <a:lnTo>
                        <a:pt x="4822" y="4793"/>
                      </a:lnTo>
                      <a:lnTo>
                        <a:pt x="4818" y="4784"/>
                      </a:lnTo>
                      <a:lnTo>
                        <a:pt x="4813" y="4778"/>
                      </a:lnTo>
                      <a:lnTo>
                        <a:pt x="4809" y="4776"/>
                      </a:lnTo>
                      <a:lnTo>
                        <a:pt x="4804" y="4776"/>
                      </a:lnTo>
                      <a:lnTo>
                        <a:pt x="4798" y="4776"/>
                      </a:lnTo>
                      <a:lnTo>
                        <a:pt x="4794" y="4778"/>
                      </a:lnTo>
                      <a:lnTo>
                        <a:pt x="4796" y="4786"/>
                      </a:lnTo>
                      <a:lnTo>
                        <a:pt x="4801" y="4793"/>
                      </a:lnTo>
                      <a:lnTo>
                        <a:pt x="4804" y="4799"/>
                      </a:lnTo>
                      <a:lnTo>
                        <a:pt x="4804" y="4807"/>
                      </a:lnTo>
                      <a:lnTo>
                        <a:pt x="4798" y="4815"/>
                      </a:lnTo>
                      <a:lnTo>
                        <a:pt x="4792" y="4820"/>
                      </a:lnTo>
                      <a:lnTo>
                        <a:pt x="4783" y="4824"/>
                      </a:lnTo>
                      <a:lnTo>
                        <a:pt x="4776" y="4830"/>
                      </a:lnTo>
                      <a:lnTo>
                        <a:pt x="4770" y="4837"/>
                      </a:lnTo>
                      <a:lnTo>
                        <a:pt x="4763" y="4846"/>
                      </a:lnTo>
                      <a:lnTo>
                        <a:pt x="4757" y="4852"/>
                      </a:lnTo>
                      <a:lnTo>
                        <a:pt x="4748" y="4857"/>
                      </a:lnTo>
                      <a:lnTo>
                        <a:pt x="4732" y="4860"/>
                      </a:lnTo>
                      <a:lnTo>
                        <a:pt x="4715" y="4861"/>
                      </a:lnTo>
                      <a:lnTo>
                        <a:pt x="4706" y="4865"/>
                      </a:lnTo>
                      <a:lnTo>
                        <a:pt x="4699" y="4869"/>
                      </a:lnTo>
                      <a:lnTo>
                        <a:pt x="4692" y="4872"/>
                      </a:lnTo>
                      <a:lnTo>
                        <a:pt x="4688" y="4876"/>
                      </a:lnTo>
                      <a:lnTo>
                        <a:pt x="4678" y="4883"/>
                      </a:lnTo>
                      <a:lnTo>
                        <a:pt x="4667" y="4890"/>
                      </a:lnTo>
                      <a:lnTo>
                        <a:pt x="4658" y="4899"/>
                      </a:lnTo>
                      <a:lnTo>
                        <a:pt x="4651" y="4908"/>
                      </a:lnTo>
                      <a:lnTo>
                        <a:pt x="4651" y="4918"/>
                      </a:lnTo>
                      <a:lnTo>
                        <a:pt x="4651" y="4931"/>
                      </a:lnTo>
                      <a:lnTo>
                        <a:pt x="4641" y="4946"/>
                      </a:lnTo>
                      <a:lnTo>
                        <a:pt x="4632" y="4958"/>
                      </a:lnTo>
                      <a:lnTo>
                        <a:pt x="4635" y="4971"/>
                      </a:lnTo>
                      <a:lnTo>
                        <a:pt x="4640" y="4984"/>
                      </a:lnTo>
                      <a:lnTo>
                        <a:pt x="4645" y="4996"/>
                      </a:lnTo>
                      <a:lnTo>
                        <a:pt x="4651" y="5009"/>
                      </a:lnTo>
                      <a:lnTo>
                        <a:pt x="4651" y="5019"/>
                      </a:lnTo>
                      <a:lnTo>
                        <a:pt x="4651" y="5032"/>
                      </a:lnTo>
                      <a:lnTo>
                        <a:pt x="4645" y="5043"/>
                      </a:lnTo>
                      <a:lnTo>
                        <a:pt x="4641" y="5049"/>
                      </a:lnTo>
                      <a:lnTo>
                        <a:pt x="4643" y="5050"/>
                      </a:lnTo>
                      <a:lnTo>
                        <a:pt x="4639" y="5058"/>
                      </a:lnTo>
                      <a:lnTo>
                        <a:pt x="4638" y="5069"/>
                      </a:lnTo>
                      <a:lnTo>
                        <a:pt x="4634" y="5076"/>
                      </a:lnTo>
                      <a:lnTo>
                        <a:pt x="4629" y="5083"/>
                      </a:lnTo>
                      <a:lnTo>
                        <a:pt x="4623" y="5080"/>
                      </a:lnTo>
                      <a:lnTo>
                        <a:pt x="4614" y="5078"/>
                      </a:lnTo>
                      <a:lnTo>
                        <a:pt x="4614" y="5096"/>
                      </a:lnTo>
                      <a:lnTo>
                        <a:pt x="4614" y="5110"/>
                      </a:lnTo>
                      <a:lnTo>
                        <a:pt x="4605" y="5128"/>
                      </a:lnTo>
                      <a:lnTo>
                        <a:pt x="4600" y="5142"/>
                      </a:lnTo>
                      <a:lnTo>
                        <a:pt x="4597" y="5157"/>
                      </a:lnTo>
                      <a:lnTo>
                        <a:pt x="4596" y="5171"/>
                      </a:lnTo>
                      <a:lnTo>
                        <a:pt x="4596" y="5187"/>
                      </a:lnTo>
                      <a:lnTo>
                        <a:pt x="4596" y="5202"/>
                      </a:lnTo>
                      <a:lnTo>
                        <a:pt x="4596" y="5216"/>
                      </a:lnTo>
                      <a:lnTo>
                        <a:pt x="4596" y="5231"/>
                      </a:lnTo>
                      <a:lnTo>
                        <a:pt x="4596" y="5246"/>
                      </a:lnTo>
                      <a:lnTo>
                        <a:pt x="4596" y="5263"/>
                      </a:lnTo>
                      <a:lnTo>
                        <a:pt x="4596" y="5279"/>
                      </a:lnTo>
                      <a:lnTo>
                        <a:pt x="4596" y="5295"/>
                      </a:lnTo>
                      <a:lnTo>
                        <a:pt x="4605" y="5314"/>
                      </a:lnTo>
                      <a:lnTo>
                        <a:pt x="4614" y="5332"/>
                      </a:lnTo>
                      <a:lnTo>
                        <a:pt x="4616" y="5338"/>
                      </a:lnTo>
                      <a:lnTo>
                        <a:pt x="4617" y="5343"/>
                      </a:lnTo>
                      <a:lnTo>
                        <a:pt x="4617" y="5349"/>
                      </a:lnTo>
                      <a:lnTo>
                        <a:pt x="4614" y="5355"/>
                      </a:lnTo>
                      <a:lnTo>
                        <a:pt x="4614" y="5356"/>
                      </a:lnTo>
                      <a:lnTo>
                        <a:pt x="4612" y="5356"/>
                      </a:lnTo>
                      <a:lnTo>
                        <a:pt x="4610" y="5354"/>
                      </a:lnTo>
                      <a:lnTo>
                        <a:pt x="4610" y="5350"/>
                      </a:lnTo>
                      <a:lnTo>
                        <a:pt x="4606" y="5343"/>
                      </a:lnTo>
                      <a:lnTo>
                        <a:pt x="4605" y="5337"/>
                      </a:lnTo>
                      <a:lnTo>
                        <a:pt x="4601" y="5332"/>
                      </a:lnTo>
                      <a:lnTo>
                        <a:pt x="4596" y="5328"/>
                      </a:lnTo>
                      <a:lnTo>
                        <a:pt x="4593" y="5326"/>
                      </a:lnTo>
                      <a:lnTo>
                        <a:pt x="4595" y="5330"/>
                      </a:lnTo>
                      <a:lnTo>
                        <a:pt x="4595" y="5336"/>
                      </a:lnTo>
                      <a:lnTo>
                        <a:pt x="4596" y="5341"/>
                      </a:lnTo>
                      <a:lnTo>
                        <a:pt x="4603" y="5361"/>
                      </a:lnTo>
                      <a:lnTo>
                        <a:pt x="4610" y="5382"/>
                      </a:lnTo>
                      <a:lnTo>
                        <a:pt x="4617" y="5402"/>
                      </a:lnTo>
                      <a:lnTo>
                        <a:pt x="4623" y="5420"/>
                      </a:lnTo>
                      <a:lnTo>
                        <a:pt x="4632" y="5430"/>
                      </a:lnTo>
                      <a:lnTo>
                        <a:pt x="4643" y="5441"/>
                      </a:lnTo>
                      <a:lnTo>
                        <a:pt x="4652" y="5451"/>
                      </a:lnTo>
                      <a:lnTo>
                        <a:pt x="4661" y="5461"/>
                      </a:lnTo>
                      <a:lnTo>
                        <a:pt x="4667" y="5474"/>
                      </a:lnTo>
                      <a:lnTo>
                        <a:pt x="4671" y="5486"/>
                      </a:lnTo>
                      <a:lnTo>
                        <a:pt x="4675" y="5499"/>
                      </a:lnTo>
                      <a:lnTo>
                        <a:pt x="4679" y="5512"/>
                      </a:lnTo>
                      <a:lnTo>
                        <a:pt x="4683" y="5518"/>
                      </a:lnTo>
                      <a:lnTo>
                        <a:pt x="4687" y="5525"/>
                      </a:lnTo>
                      <a:lnTo>
                        <a:pt x="4692" y="5530"/>
                      </a:lnTo>
                      <a:lnTo>
                        <a:pt x="4697" y="5535"/>
                      </a:lnTo>
                      <a:lnTo>
                        <a:pt x="4708" y="5538"/>
                      </a:lnTo>
                      <a:lnTo>
                        <a:pt x="4718" y="5536"/>
                      </a:lnTo>
                      <a:lnTo>
                        <a:pt x="4727" y="5534"/>
                      </a:lnTo>
                      <a:lnTo>
                        <a:pt x="4735" y="5535"/>
                      </a:lnTo>
                      <a:lnTo>
                        <a:pt x="4744" y="5543"/>
                      </a:lnTo>
                      <a:lnTo>
                        <a:pt x="4752" y="5551"/>
                      </a:lnTo>
                      <a:lnTo>
                        <a:pt x="4758" y="5557"/>
                      </a:lnTo>
                      <a:lnTo>
                        <a:pt x="4767" y="5562"/>
                      </a:lnTo>
                      <a:lnTo>
                        <a:pt x="4775" y="5568"/>
                      </a:lnTo>
                      <a:lnTo>
                        <a:pt x="4784" y="5570"/>
                      </a:lnTo>
                      <a:lnTo>
                        <a:pt x="4792" y="5570"/>
                      </a:lnTo>
                      <a:lnTo>
                        <a:pt x="4800" y="5568"/>
                      </a:lnTo>
                      <a:lnTo>
                        <a:pt x="4816" y="5562"/>
                      </a:lnTo>
                      <a:lnTo>
                        <a:pt x="4833" y="5558"/>
                      </a:lnTo>
                      <a:lnTo>
                        <a:pt x="4850" y="5553"/>
                      </a:lnTo>
                      <a:lnTo>
                        <a:pt x="4864" y="5549"/>
                      </a:lnTo>
                      <a:lnTo>
                        <a:pt x="4879" y="5539"/>
                      </a:lnTo>
                      <a:lnTo>
                        <a:pt x="4892" y="5530"/>
                      </a:lnTo>
                      <a:lnTo>
                        <a:pt x="4906" y="5533"/>
                      </a:lnTo>
                      <a:lnTo>
                        <a:pt x="4920" y="5535"/>
                      </a:lnTo>
                      <a:lnTo>
                        <a:pt x="4923" y="5539"/>
                      </a:lnTo>
                      <a:lnTo>
                        <a:pt x="4924" y="5544"/>
                      </a:lnTo>
                      <a:lnTo>
                        <a:pt x="4910" y="5548"/>
                      </a:lnTo>
                      <a:lnTo>
                        <a:pt x="4902" y="5553"/>
                      </a:lnTo>
                      <a:lnTo>
                        <a:pt x="4906" y="5557"/>
                      </a:lnTo>
                      <a:lnTo>
                        <a:pt x="4914" y="5557"/>
                      </a:lnTo>
                      <a:lnTo>
                        <a:pt x="4922" y="5557"/>
                      </a:lnTo>
                      <a:lnTo>
                        <a:pt x="4929" y="5558"/>
                      </a:lnTo>
                      <a:lnTo>
                        <a:pt x="4932" y="5560"/>
                      </a:lnTo>
                      <a:lnTo>
                        <a:pt x="4931" y="5562"/>
                      </a:lnTo>
                      <a:lnTo>
                        <a:pt x="4929" y="5564"/>
                      </a:lnTo>
                      <a:lnTo>
                        <a:pt x="4929" y="5562"/>
                      </a:lnTo>
                      <a:lnTo>
                        <a:pt x="4934" y="5561"/>
                      </a:lnTo>
                      <a:lnTo>
                        <a:pt x="4938" y="5557"/>
                      </a:lnTo>
                      <a:lnTo>
                        <a:pt x="4941" y="5553"/>
                      </a:lnTo>
                      <a:lnTo>
                        <a:pt x="4944" y="5549"/>
                      </a:lnTo>
                      <a:lnTo>
                        <a:pt x="4947" y="5548"/>
                      </a:lnTo>
                      <a:lnTo>
                        <a:pt x="4954" y="5545"/>
                      </a:lnTo>
                      <a:lnTo>
                        <a:pt x="4959" y="5543"/>
                      </a:lnTo>
                      <a:lnTo>
                        <a:pt x="4962" y="5539"/>
                      </a:lnTo>
                      <a:lnTo>
                        <a:pt x="4960" y="5536"/>
                      </a:lnTo>
                      <a:lnTo>
                        <a:pt x="4959" y="5533"/>
                      </a:lnTo>
                      <a:lnTo>
                        <a:pt x="4957" y="5529"/>
                      </a:lnTo>
                      <a:lnTo>
                        <a:pt x="4953" y="5526"/>
                      </a:lnTo>
                      <a:lnTo>
                        <a:pt x="4945" y="5526"/>
                      </a:lnTo>
                      <a:lnTo>
                        <a:pt x="4944" y="5526"/>
                      </a:lnTo>
                      <a:lnTo>
                        <a:pt x="4947" y="5523"/>
                      </a:lnTo>
                      <a:lnTo>
                        <a:pt x="4955" y="5522"/>
                      </a:lnTo>
                      <a:lnTo>
                        <a:pt x="4962" y="5521"/>
                      </a:lnTo>
                      <a:lnTo>
                        <a:pt x="4967" y="5521"/>
                      </a:lnTo>
                      <a:lnTo>
                        <a:pt x="4973" y="5517"/>
                      </a:lnTo>
                      <a:lnTo>
                        <a:pt x="4980" y="5512"/>
                      </a:lnTo>
                      <a:lnTo>
                        <a:pt x="4985" y="5505"/>
                      </a:lnTo>
                      <a:lnTo>
                        <a:pt x="4989" y="5498"/>
                      </a:lnTo>
                      <a:lnTo>
                        <a:pt x="4997" y="5481"/>
                      </a:lnTo>
                      <a:lnTo>
                        <a:pt x="5003" y="5461"/>
                      </a:lnTo>
                      <a:lnTo>
                        <a:pt x="5006" y="5451"/>
                      </a:lnTo>
                      <a:lnTo>
                        <a:pt x="5006" y="5439"/>
                      </a:lnTo>
                      <a:lnTo>
                        <a:pt x="5006" y="5428"/>
                      </a:lnTo>
                      <a:lnTo>
                        <a:pt x="5008" y="5415"/>
                      </a:lnTo>
                      <a:lnTo>
                        <a:pt x="5011" y="5404"/>
                      </a:lnTo>
                      <a:lnTo>
                        <a:pt x="5016" y="5391"/>
                      </a:lnTo>
                      <a:lnTo>
                        <a:pt x="5023" y="5380"/>
                      </a:lnTo>
                      <a:lnTo>
                        <a:pt x="5030" y="5369"/>
                      </a:lnTo>
                      <a:lnTo>
                        <a:pt x="5042" y="5364"/>
                      </a:lnTo>
                      <a:lnTo>
                        <a:pt x="5055" y="5363"/>
                      </a:lnTo>
                      <a:lnTo>
                        <a:pt x="5068" y="5361"/>
                      </a:lnTo>
                      <a:lnTo>
                        <a:pt x="5082" y="5359"/>
                      </a:lnTo>
                      <a:lnTo>
                        <a:pt x="5093" y="5359"/>
                      </a:lnTo>
                      <a:lnTo>
                        <a:pt x="5106" y="5356"/>
                      </a:lnTo>
                      <a:lnTo>
                        <a:pt x="5117" y="5354"/>
                      </a:lnTo>
                      <a:lnTo>
                        <a:pt x="5128" y="5350"/>
                      </a:lnTo>
                      <a:lnTo>
                        <a:pt x="5142" y="5350"/>
                      </a:lnTo>
                      <a:lnTo>
                        <a:pt x="5154" y="5350"/>
                      </a:lnTo>
                      <a:lnTo>
                        <a:pt x="5164" y="5350"/>
                      </a:lnTo>
                      <a:lnTo>
                        <a:pt x="5174" y="5350"/>
                      </a:lnTo>
                      <a:lnTo>
                        <a:pt x="5186" y="5350"/>
                      </a:lnTo>
                      <a:lnTo>
                        <a:pt x="5198" y="5351"/>
                      </a:lnTo>
                      <a:lnTo>
                        <a:pt x="5209" y="5352"/>
                      </a:lnTo>
                      <a:lnTo>
                        <a:pt x="5221" y="5355"/>
                      </a:lnTo>
                      <a:lnTo>
                        <a:pt x="5225" y="5359"/>
                      </a:lnTo>
                      <a:lnTo>
                        <a:pt x="5227" y="5364"/>
                      </a:lnTo>
                      <a:lnTo>
                        <a:pt x="5229" y="5371"/>
                      </a:lnTo>
                      <a:lnTo>
                        <a:pt x="5230" y="5378"/>
                      </a:lnTo>
                      <a:lnTo>
                        <a:pt x="5229" y="5384"/>
                      </a:lnTo>
                      <a:lnTo>
                        <a:pt x="5227" y="5390"/>
                      </a:lnTo>
                      <a:lnTo>
                        <a:pt x="5225" y="5395"/>
                      </a:lnTo>
                      <a:lnTo>
                        <a:pt x="5221" y="5400"/>
                      </a:lnTo>
                      <a:lnTo>
                        <a:pt x="5209" y="5413"/>
                      </a:lnTo>
                      <a:lnTo>
                        <a:pt x="5198" y="5429"/>
                      </a:lnTo>
                      <a:lnTo>
                        <a:pt x="5195" y="5435"/>
                      </a:lnTo>
                      <a:lnTo>
                        <a:pt x="5194" y="5443"/>
                      </a:lnTo>
                      <a:lnTo>
                        <a:pt x="5194" y="5450"/>
                      </a:lnTo>
                      <a:lnTo>
                        <a:pt x="5192" y="5456"/>
                      </a:lnTo>
                      <a:lnTo>
                        <a:pt x="5189" y="5465"/>
                      </a:lnTo>
                      <a:lnTo>
                        <a:pt x="5185" y="5473"/>
                      </a:lnTo>
                      <a:lnTo>
                        <a:pt x="5181" y="5479"/>
                      </a:lnTo>
                      <a:lnTo>
                        <a:pt x="5180" y="5488"/>
                      </a:lnTo>
                      <a:lnTo>
                        <a:pt x="5183" y="5496"/>
                      </a:lnTo>
                      <a:lnTo>
                        <a:pt x="5189" y="5507"/>
                      </a:lnTo>
                      <a:lnTo>
                        <a:pt x="5185" y="5517"/>
                      </a:lnTo>
                      <a:lnTo>
                        <a:pt x="5180" y="5527"/>
                      </a:lnTo>
                      <a:lnTo>
                        <a:pt x="5174" y="5538"/>
                      </a:lnTo>
                      <a:lnTo>
                        <a:pt x="5170" y="5549"/>
                      </a:lnTo>
                      <a:lnTo>
                        <a:pt x="5170" y="5553"/>
                      </a:lnTo>
                      <a:lnTo>
                        <a:pt x="5169" y="5558"/>
                      </a:lnTo>
                      <a:lnTo>
                        <a:pt x="5168" y="5562"/>
                      </a:lnTo>
                      <a:lnTo>
                        <a:pt x="5165" y="5562"/>
                      </a:lnTo>
                      <a:lnTo>
                        <a:pt x="5160" y="5560"/>
                      </a:lnTo>
                      <a:lnTo>
                        <a:pt x="5156" y="5555"/>
                      </a:lnTo>
                      <a:lnTo>
                        <a:pt x="5155" y="5549"/>
                      </a:lnTo>
                      <a:lnTo>
                        <a:pt x="5151" y="5544"/>
                      </a:lnTo>
                      <a:lnTo>
                        <a:pt x="5147" y="5538"/>
                      </a:lnTo>
                      <a:lnTo>
                        <a:pt x="5142" y="5535"/>
                      </a:lnTo>
                      <a:lnTo>
                        <a:pt x="5139" y="5535"/>
                      </a:lnTo>
                      <a:lnTo>
                        <a:pt x="5135" y="5538"/>
                      </a:lnTo>
                      <a:lnTo>
                        <a:pt x="5134" y="5540"/>
                      </a:lnTo>
                      <a:lnTo>
                        <a:pt x="5133" y="5544"/>
                      </a:lnTo>
                      <a:lnTo>
                        <a:pt x="5132" y="5548"/>
                      </a:lnTo>
                      <a:lnTo>
                        <a:pt x="5132" y="5551"/>
                      </a:lnTo>
                      <a:lnTo>
                        <a:pt x="5133" y="5555"/>
                      </a:lnTo>
                      <a:lnTo>
                        <a:pt x="5133" y="5558"/>
                      </a:lnTo>
                      <a:lnTo>
                        <a:pt x="5120" y="5568"/>
                      </a:lnTo>
                      <a:lnTo>
                        <a:pt x="5110" y="5577"/>
                      </a:lnTo>
                      <a:lnTo>
                        <a:pt x="5110" y="5578"/>
                      </a:lnTo>
                      <a:lnTo>
                        <a:pt x="5120" y="5569"/>
                      </a:lnTo>
                      <a:lnTo>
                        <a:pt x="5132" y="5560"/>
                      </a:lnTo>
                      <a:lnTo>
                        <a:pt x="5130" y="5569"/>
                      </a:lnTo>
                      <a:lnTo>
                        <a:pt x="5128" y="5574"/>
                      </a:lnTo>
                      <a:lnTo>
                        <a:pt x="5141" y="5571"/>
                      </a:lnTo>
                      <a:lnTo>
                        <a:pt x="5146" y="5570"/>
                      </a:lnTo>
                      <a:lnTo>
                        <a:pt x="5145" y="5580"/>
                      </a:lnTo>
                      <a:lnTo>
                        <a:pt x="5141" y="5590"/>
                      </a:lnTo>
                      <a:lnTo>
                        <a:pt x="5137" y="5600"/>
                      </a:lnTo>
                      <a:lnTo>
                        <a:pt x="5132" y="5610"/>
                      </a:lnTo>
                      <a:lnTo>
                        <a:pt x="5129" y="5618"/>
                      </a:lnTo>
                      <a:lnTo>
                        <a:pt x="5128" y="5625"/>
                      </a:lnTo>
                      <a:lnTo>
                        <a:pt x="5128" y="5631"/>
                      </a:lnTo>
                      <a:lnTo>
                        <a:pt x="5128" y="5637"/>
                      </a:lnTo>
                      <a:lnTo>
                        <a:pt x="5126" y="5652"/>
                      </a:lnTo>
                      <a:lnTo>
                        <a:pt x="5128" y="5663"/>
                      </a:lnTo>
                      <a:lnTo>
                        <a:pt x="5129" y="5674"/>
                      </a:lnTo>
                      <a:lnTo>
                        <a:pt x="5128" y="5684"/>
                      </a:lnTo>
                      <a:lnTo>
                        <a:pt x="5116" y="5693"/>
                      </a:lnTo>
                      <a:lnTo>
                        <a:pt x="5106" y="5702"/>
                      </a:lnTo>
                      <a:lnTo>
                        <a:pt x="5098" y="5714"/>
                      </a:lnTo>
                      <a:lnTo>
                        <a:pt x="5091" y="5726"/>
                      </a:lnTo>
                      <a:lnTo>
                        <a:pt x="5080" y="5726"/>
                      </a:lnTo>
                      <a:lnTo>
                        <a:pt x="5069" y="5726"/>
                      </a:lnTo>
                      <a:lnTo>
                        <a:pt x="5072" y="5707"/>
                      </a:lnTo>
                      <a:lnTo>
                        <a:pt x="5076" y="5688"/>
                      </a:lnTo>
                      <a:lnTo>
                        <a:pt x="5078" y="5670"/>
                      </a:lnTo>
                      <a:lnTo>
                        <a:pt x="5082" y="5652"/>
                      </a:lnTo>
                      <a:lnTo>
                        <a:pt x="5080" y="5640"/>
                      </a:lnTo>
                      <a:lnTo>
                        <a:pt x="5078" y="5628"/>
                      </a:lnTo>
                      <a:lnTo>
                        <a:pt x="5078" y="5618"/>
                      </a:lnTo>
                      <a:lnTo>
                        <a:pt x="5078" y="5606"/>
                      </a:lnTo>
                      <a:lnTo>
                        <a:pt x="5082" y="5600"/>
                      </a:lnTo>
                      <a:lnTo>
                        <a:pt x="5087" y="5597"/>
                      </a:lnTo>
                      <a:lnTo>
                        <a:pt x="5094" y="5600"/>
                      </a:lnTo>
                      <a:lnTo>
                        <a:pt x="5100" y="5601"/>
                      </a:lnTo>
                      <a:lnTo>
                        <a:pt x="5104" y="5599"/>
                      </a:lnTo>
                      <a:lnTo>
                        <a:pt x="5107" y="5595"/>
                      </a:lnTo>
                      <a:lnTo>
                        <a:pt x="5108" y="5591"/>
                      </a:lnTo>
                      <a:lnTo>
                        <a:pt x="5110" y="5586"/>
                      </a:lnTo>
                      <a:lnTo>
                        <a:pt x="5108" y="5590"/>
                      </a:lnTo>
                      <a:lnTo>
                        <a:pt x="5107" y="5593"/>
                      </a:lnTo>
                      <a:lnTo>
                        <a:pt x="5104" y="5597"/>
                      </a:lnTo>
                      <a:lnTo>
                        <a:pt x="5100" y="5600"/>
                      </a:lnTo>
                      <a:lnTo>
                        <a:pt x="5094" y="5597"/>
                      </a:lnTo>
                      <a:lnTo>
                        <a:pt x="5086" y="5595"/>
                      </a:lnTo>
                      <a:lnTo>
                        <a:pt x="5082" y="5597"/>
                      </a:lnTo>
                      <a:lnTo>
                        <a:pt x="5077" y="5604"/>
                      </a:lnTo>
                      <a:lnTo>
                        <a:pt x="5050" y="5606"/>
                      </a:lnTo>
                      <a:lnTo>
                        <a:pt x="5021" y="5606"/>
                      </a:lnTo>
                      <a:lnTo>
                        <a:pt x="4994" y="5606"/>
                      </a:lnTo>
                      <a:lnTo>
                        <a:pt x="4967" y="5609"/>
                      </a:lnTo>
                      <a:lnTo>
                        <a:pt x="4967" y="5619"/>
                      </a:lnTo>
                      <a:lnTo>
                        <a:pt x="4968" y="5628"/>
                      </a:lnTo>
                      <a:lnTo>
                        <a:pt x="4967" y="5637"/>
                      </a:lnTo>
                      <a:lnTo>
                        <a:pt x="4962" y="5645"/>
                      </a:lnTo>
                      <a:lnTo>
                        <a:pt x="4957" y="5649"/>
                      </a:lnTo>
                      <a:lnTo>
                        <a:pt x="4949" y="5649"/>
                      </a:lnTo>
                      <a:lnTo>
                        <a:pt x="4941" y="5649"/>
                      </a:lnTo>
                      <a:lnTo>
                        <a:pt x="4938" y="5650"/>
                      </a:lnTo>
                      <a:lnTo>
                        <a:pt x="4938" y="5652"/>
                      </a:lnTo>
                      <a:lnTo>
                        <a:pt x="4940" y="5654"/>
                      </a:lnTo>
                      <a:lnTo>
                        <a:pt x="4940" y="5653"/>
                      </a:lnTo>
                      <a:lnTo>
                        <a:pt x="4940" y="5653"/>
                      </a:lnTo>
                      <a:lnTo>
                        <a:pt x="4942" y="5652"/>
                      </a:lnTo>
                      <a:lnTo>
                        <a:pt x="4949" y="5652"/>
                      </a:lnTo>
                      <a:lnTo>
                        <a:pt x="4957" y="5652"/>
                      </a:lnTo>
                      <a:lnTo>
                        <a:pt x="4962" y="5648"/>
                      </a:lnTo>
                      <a:lnTo>
                        <a:pt x="4967" y="5640"/>
                      </a:lnTo>
                      <a:lnTo>
                        <a:pt x="4968" y="5631"/>
                      </a:lnTo>
                      <a:lnTo>
                        <a:pt x="4967" y="5622"/>
                      </a:lnTo>
                      <a:lnTo>
                        <a:pt x="4967" y="5612"/>
                      </a:lnTo>
                      <a:lnTo>
                        <a:pt x="4994" y="5609"/>
                      </a:lnTo>
                      <a:lnTo>
                        <a:pt x="5021" y="5609"/>
                      </a:lnTo>
                      <a:lnTo>
                        <a:pt x="5049" y="5609"/>
                      </a:lnTo>
                      <a:lnTo>
                        <a:pt x="5076" y="5606"/>
                      </a:lnTo>
                      <a:lnTo>
                        <a:pt x="5076" y="5619"/>
                      </a:lnTo>
                      <a:lnTo>
                        <a:pt x="5077" y="5630"/>
                      </a:lnTo>
                      <a:lnTo>
                        <a:pt x="5078" y="5640"/>
                      </a:lnTo>
                      <a:lnTo>
                        <a:pt x="5081" y="5653"/>
                      </a:lnTo>
                      <a:lnTo>
                        <a:pt x="5077" y="5671"/>
                      </a:lnTo>
                      <a:lnTo>
                        <a:pt x="5075" y="5689"/>
                      </a:lnTo>
                      <a:lnTo>
                        <a:pt x="5071" y="5709"/>
                      </a:lnTo>
                      <a:lnTo>
                        <a:pt x="5067" y="5727"/>
                      </a:lnTo>
                      <a:lnTo>
                        <a:pt x="5078" y="5727"/>
                      </a:lnTo>
                      <a:lnTo>
                        <a:pt x="5090" y="5727"/>
                      </a:lnTo>
                      <a:lnTo>
                        <a:pt x="5094" y="5729"/>
                      </a:lnTo>
                      <a:lnTo>
                        <a:pt x="5098" y="5733"/>
                      </a:lnTo>
                      <a:lnTo>
                        <a:pt x="5102" y="5735"/>
                      </a:lnTo>
                      <a:lnTo>
                        <a:pt x="5108" y="5736"/>
                      </a:lnTo>
                      <a:lnTo>
                        <a:pt x="5112" y="5740"/>
                      </a:lnTo>
                      <a:lnTo>
                        <a:pt x="5116" y="5742"/>
                      </a:lnTo>
                      <a:lnTo>
                        <a:pt x="5120" y="5744"/>
                      </a:lnTo>
                      <a:lnTo>
                        <a:pt x="5126" y="5745"/>
                      </a:lnTo>
                      <a:lnTo>
                        <a:pt x="5124" y="5752"/>
                      </a:lnTo>
                      <a:lnTo>
                        <a:pt x="5124" y="5758"/>
                      </a:lnTo>
                      <a:lnTo>
                        <a:pt x="5124" y="5757"/>
                      </a:lnTo>
                      <a:lnTo>
                        <a:pt x="5126" y="5752"/>
                      </a:lnTo>
                      <a:lnTo>
                        <a:pt x="5129" y="5742"/>
                      </a:lnTo>
                      <a:lnTo>
                        <a:pt x="5138" y="5736"/>
                      </a:lnTo>
                      <a:lnTo>
                        <a:pt x="5152" y="5729"/>
                      </a:lnTo>
                      <a:lnTo>
                        <a:pt x="5157" y="5729"/>
                      </a:lnTo>
                      <a:lnTo>
                        <a:pt x="5164" y="5729"/>
                      </a:lnTo>
                      <a:lnTo>
                        <a:pt x="5169" y="5731"/>
                      </a:lnTo>
                      <a:lnTo>
                        <a:pt x="5174" y="5733"/>
                      </a:lnTo>
                      <a:lnTo>
                        <a:pt x="5180" y="5739"/>
                      </a:lnTo>
                      <a:lnTo>
                        <a:pt x="5183" y="5742"/>
                      </a:lnTo>
                      <a:lnTo>
                        <a:pt x="5195" y="5746"/>
                      </a:lnTo>
                      <a:lnTo>
                        <a:pt x="5205" y="5746"/>
                      </a:lnTo>
                      <a:lnTo>
                        <a:pt x="5216" y="5746"/>
                      </a:lnTo>
                      <a:lnTo>
                        <a:pt x="5226" y="5742"/>
                      </a:lnTo>
                      <a:lnTo>
                        <a:pt x="5235" y="5741"/>
                      </a:lnTo>
                      <a:lnTo>
                        <a:pt x="5243" y="5737"/>
                      </a:lnTo>
                      <a:lnTo>
                        <a:pt x="5251" y="5733"/>
                      </a:lnTo>
                      <a:lnTo>
                        <a:pt x="5259" y="5729"/>
                      </a:lnTo>
                      <a:lnTo>
                        <a:pt x="5269" y="5729"/>
                      </a:lnTo>
                      <a:lnTo>
                        <a:pt x="5277" y="5729"/>
                      </a:lnTo>
                      <a:lnTo>
                        <a:pt x="5287" y="5729"/>
                      </a:lnTo>
                      <a:lnTo>
                        <a:pt x="5296" y="5729"/>
                      </a:lnTo>
                      <a:lnTo>
                        <a:pt x="5305" y="5731"/>
                      </a:lnTo>
                      <a:lnTo>
                        <a:pt x="5313" y="5733"/>
                      </a:lnTo>
                      <a:lnTo>
                        <a:pt x="5327" y="5736"/>
                      </a:lnTo>
                      <a:lnTo>
                        <a:pt x="5340" y="5739"/>
                      </a:lnTo>
                      <a:lnTo>
                        <a:pt x="5345" y="5737"/>
                      </a:lnTo>
                      <a:lnTo>
                        <a:pt x="5351" y="5737"/>
                      </a:lnTo>
                      <a:lnTo>
                        <a:pt x="5355" y="5736"/>
                      </a:lnTo>
                      <a:lnTo>
                        <a:pt x="5360" y="5739"/>
                      </a:lnTo>
                      <a:lnTo>
                        <a:pt x="5365" y="5740"/>
                      </a:lnTo>
                      <a:lnTo>
                        <a:pt x="5370" y="5744"/>
                      </a:lnTo>
                      <a:lnTo>
                        <a:pt x="5374" y="5749"/>
                      </a:lnTo>
                      <a:lnTo>
                        <a:pt x="5378" y="5753"/>
                      </a:lnTo>
                      <a:lnTo>
                        <a:pt x="5378" y="5757"/>
                      </a:lnTo>
                      <a:lnTo>
                        <a:pt x="5378" y="5757"/>
                      </a:lnTo>
                      <a:lnTo>
                        <a:pt x="5369" y="5755"/>
                      </a:lnTo>
                      <a:lnTo>
                        <a:pt x="5360" y="5753"/>
                      </a:lnTo>
                      <a:lnTo>
                        <a:pt x="5357" y="5757"/>
                      </a:lnTo>
                      <a:lnTo>
                        <a:pt x="5357" y="5762"/>
                      </a:lnTo>
                      <a:lnTo>
                        <a:pt x="5358" y="5767"/>
                      </a:lnTo>
                      <a:lnTo>
                        <a:pt x="5360" y="5771"/>
                      </a:lnTo>
                      <a:lnTo>
                        <a:pt x="5364" y="5776"/>
                      </a:lnTo>
                      <a:lnTo>
                        <a:pt x="5370" y="5779"/>
                      </a:lnTo>
                      <a:lnTo>
                        <a:pt x="5375" y="5780"/>
                      </a:lnTo>
                      <a:lnTo>
                        <a:pt x="5380" y="5779"/>
                      </a:lnTo>
                      <a:lnTo>
                        <a:pt x="5387" y="5776"/>
                      </a:lnTo>
                      <a:lnTo>
                        <a:pt x="5387" y="5771"/>
                      </a:lnTo>
                      <a:lnTo>
                        <a:pt x="5386" y="5767"/>
                      </a:lnTo>
                      <a:lnTo>
                        <a:pt x="5386" y="5763"/>
                      </a:lnTo>
                      <a:lnTo>
                        <a:pt x="5384" y="5761"/>
                      </a:lnTo>
                      <a:lnTo>
                        <a:pt x="5387" y="5762"/>
                      </a:lnTo>
                      <a:lnTo>
                        <a:pt x="5393" y="5766"/>
                      </a:lnTo>
                      <a:lnTo>
                        <a:pt x="5400" y="5770"/>
                      </a:lnTo>
                      <a:lnTo>
                        <a:pt x="5405" y="5775"/>
                      </a:lnTo>
                      <a:lnTo>
                        <a:pt x="5410" y="5780"/>
                      </a:lnTo>
                      <a:lnTo>
                        <a:pt x="5412" y="5785"/>
                      </a:lnTo>
                      <a:lnTo>
                        <a:pt x="5412" y="5790"/>
                      </a:lnTo>
                      <a:lnTo>
                        <a:pt x="5410" y="5796"/>
                      </a:lnTo>
                      <a:lnTo>
                        <a:pt x="5410" y="5799"/>
                      </a:lnTo>
                      <a:lnTo>
                        <a:pt x="5408" y="5799"/>
                      </a:lnTo>
                      <a:lnTo>
                        <a:pt x="5406" y="5799"/>
                      </a:lnTo>
                      <a:lnTo>
                        <a:pt x="5404" y="5806"/>
                      </a:lnTo>
                      <a:lnTo>
                        <a:pt x="5403" y="5811"/>
                      </a:lnTo>
                      <a:lnTo>
                        <a:pt x="5403" y="5816"/>
                      </a:lnTo>
                      <a:lnTo>
                        <a:pt x="5403" y="5821"/>
                      </a:lnTo>
                      <a:lnTo>
                        <a:pt x="5403" y="5829"/>
                      </a:lnTo>
                      <a:lnTo>
                        <a:pt x="5404" y="5838"/>
                      </a:lnTo>
                      <a:lnTo>
                        <a:pt x="5404" y="5846"/>
                      </a:lnTo>
                      <a:lnTo>
                        <a:pt x="5403" y="5854"/>
                      </a:lnTo>
                      <a:lnTo>
                        <a:pt x="5397" y="5864"/>
                      </a:lnTo>
                      <a:lnTo>
                        <a:pt x="5391" y="5873"/>
                      </a:lnTo>
                      <a:lnTo>
                        <a:pt x="5384" y="5884"/>
                      </a:lnTo>
                      <a:lnTo>
                        <a:pt x="5379" y="5895"/>
                      </a:lnTo>
                      <a:lnTo>
                        <a:pt x="5378" y="5911"/>
                      </a:lnTo>
                      <a:lnTo>
                        <a:pt x="5379" y="5926"/>
                      </a:lnTo>
                      <a:lnTo>
                        <a:pt x="5380" y="5942"/>
                      </a:lnTo>
                      <a:lnTo>
                        <a:pt x="5379" y="5956"/>
                      </a:lnTo>
                      <a:lnTo>
                        <a:pt x="5373" y="5968"/>
                      </a:lnTo>
                      <a:lnTo>
                        <a:pt x="5366" y="5980"/>
                      </a:lnTo>
                      <a:lnTo>
                        <a:pt x="5365" y="5986"/>
                      </a:lnTo>
                      <a:lnTo>
                        <a:pt x="5366" y="5993"/>
                      </a:lnTo>
                      <a:lnTo>
                        <a:pt x="5369" y="6000"/>
                      </a:lnTo>
                      <a:lnTo>
                        <a:pt x="5370" y="6007"/>
                      </a:lnTo>
                      <a:lnTo>
                        <a:pt x="5366" y="6021"/>
                      </a:lnTo>
                      <a:lnTo>
                        <a:pt x="5361" y="6039"/>
                      </a:lnTo>
                      <a:lnTo>
                        <a:pt x="5362" y="6046"/>
                      </a:lnTo>
                      <a:lnTo>
                        <a:pt x="5366" y="6053"/>
                      </a:lnTo>
                      <a:lnTo>
                        <a:pt x="5371" y="6060"/>
                      </a:lnTo>
                      <a:lnTo>
                        <a:pt x="5375" y="6066"/>
                      </a:lnTo>
                      <a:lnTo>
                        <a:pt x="5375" y="6072"/>
                      </a:lnTo>
                      <a:lnTo>
                        <a:pt x="5374" y="6075"/>
                      </a:lnTo>
                      <a:lnTo>
                        <a:pt x="5373" y="6079"/>
                      </a:lnTo>
                      <a:lnTo>
                        <a:pt x="5370" y="6081"/>
                      </a:lnTo>
                      <a:lnTo>
                        <a:pt x="5362" y="6083"/>
                      </a:lnTo>
                      <a:lnTo>
                        <a:pt x="5355" y="6085"/>
                      </a:lnTo>
                      <a:lnTo>
                        <a:pt x="5345" y="6083"/>
                      </a:lnTo>
                      <a:lnTo>
                        <a:pt x="5339" y="6081"/>
                      </a:lnTo>
                      <a:lnTo>
                        <a:pt x="5330" y="6074"/>
                      </a:lnTo>
                      <a:lnTo>
                        <a:pt x="5320" y="6066"/>
                      </a:lnTo>
                      <a:lnTo>
                        <a:pt x="5316" y="6065"/>
                      </a:lnTo>
                      <a:lnTo>
                        <a:pt x="5310" y="6065"/>
                      </a:lnTo>
                      <a:lnTo>
                        <a:pt x="5307" y="6066"/>
                      </a:lnTo>
                      <a:lnTo>
                        <a:pt x="5301" y="6066"/>
                      </a:lnTo>
                      <a:lnTo>
                        <a:pt x="5290" y="6062"/>
                      </a:lnTo>
                      <a:lnTo>
                        <a:pt x="5282" y="6056"/>
                      </a:lnTo>
                      <a:lnTo>
                        <a:pt x="5273" y="6051"/>
                      </a:lnTo>
                      <a:lnTo>
                        <a:pt x="5261" y="6048"/>
                      </a:lnTo>
                      <a:lnTo>
                        <a:pt x="5261" y="6046"/>
                      </a:lnTo>
                      <a:lnTo>
                        <a:pt x="5261" y="6042"/>
                      </a:lnTo>
                      <a:lnTo>
                        <a:pt x="5262" y="6040"/>
                      </a:lnTo>
                      <a:lnTo>
                        <a:pt x="5265" y="6039"/>
                      </a:lnTo>
                      <a:lnTo>
                        <a:pt x="5275" y="6044"/>
                      </a:lnTo>
                      <a:lnTo>
                        <a:pt x="5285" y="6051"/>
                      </a:lnTo>
                      <a:lnTo>
                        <a:pt x="5295" y="6056"/>
                      </a:lnTo>
                      <a:lnTo>
                        <a:pt x="5307" y="6057"/>
                      </a:lnTo>
                      <a:lnTo>
                        <a:pt x="5308" y="6056"/>
                      </a:lnTo>
                      <a:lnTo>
                        <a:pt x="5308" y="6052"/>
                      </a:lnTo>
                      <a:lnTo>
                        <a:pt x="5307" y="6048"/>
                      </a:lnTo>
                      <a:lnTo>
                        <a:pt x="5307" y="6044"/>
                      </a:lnTo>
                      <a:lnTo>
                        <a:pt x="5292" y="6026"/>
                      </a:lnTo>
                      <a:lnTo>
                        <a:pt x="5279" y="6012"/>
                      </a:lnTo>
                      <a:lnTo>
                        <a:pt x="5272" y="6004"/>
                      </a:lnTo>
                      <a:lnTo>
                        <a:pt x="5265" y="5998"/>
                      </a:lnTo>
                      <a:lnTo>
                        <a:pt x="5256" y="5993"/>
                      </a:lnTo>
                      <a:lnTo>
                        <a:pt x="5247" y="5989"/>
                      </a:lnTo>
                      <a:lnTo>
                        <a:pt x="5244" y="5989"/>
                      </a:lnTo>
                      <a:lnTo>
                        <a:pt x="5242" y="5993"/>
                      </a:lnTo>
                      <a:lnTo>
                        <a:pt x="5243" y="6000"/>
                      </a:lnTo>
                      <a:lnTo>
                        <a:pt x="5243" y="6009"/>
                      </a:lnTo>
                      <a:lnTo>
                        <a:pt x="5244" y="6017"/>
                      </a:lnTo>
                      <a:lnTo>
                        <a:pt x="5247" y="6025"/>
                      </a:lnTo>
                      <a:lnTo>
                        <a:pt x="5252" y="6037"/>
                      </a:lnTo>
                      <a:lnTo>
                        <a:pt x="5256" y="6048"/>
                      </a:lnTo>
                      <a:lnTo>
                        <a:pt x="5252" y="6051"/>
                      </a:lnTo>
                      <a:lnTo>
                        <a:pt x="5247" y="6053"/>
                      </a:lnTo>
                      <a:lnTo>
                        <a:pt x="5235" y="6042"/>
                      </a:lnTo>
                      <a:lnTo>
                        <a:pt x="5224" y="6029"/>
                      </a:lnTo>
                      <a:lnTo>
                        <a:pt x="5213" y="6016"/>
                      </a:lnTo>
                      <a:lnTo>
                        <a:pt x="5202" y="6002"/>
                      </a:lnTo>
                      <a:lnTo>
                        <a:pt x="5187" y="5989"/>
                      </a:lnTo>
                      <a:lnTo>
                        <a:pt x="5172" y="5974"/>
                      </a:lnTo>
                      <a:lnTo>
                        <a:pt x="5159" y="5959"/>
                      </a:lnTo>
                      <a:lnTo>
                        <a:pt x="5147" y="5942"/>
                      </a:lnTo>
                      <a:lnTo>
                        <a:pt x="5143" y="5938"/>
                      </a:lnTo>
                      <a:lnTo>
                        <a:pt x="5143" y="5933"/>
                      </a:lnTo>
                      <a:lnTo>
                        <a:pt x="5143" y="5928"/>
                      </a:lnTo>
                      <a:lnTo>
                        <a:pt x="5147" y="5924"/>
                      </a:lnTo>
                      <a:lnTo>
                        <a:pt x="5154" y="5930"/>
                      </a:lnTo>
                      <a:lnTo>
                        <a:pt x="5160" y="5938"/>
                      </a:lnTo>
                      <a:lnTo>
                        <a:pt x="5163" y="5938"/>
                      </a:lnTo>
                      <a:lnTo>
                        <a:pt x="5168" y="5933"/>
                      </a:lnTo>
                      <a:lnTo>
                        <a:pt x="5163" y="5928"/>
                      </a:lnTo>
                      <a:lnTo>
                        <a:pt x="5161" y="5923"/>
                      </a:lnTo>
                      <a:lnTo>
                        <a:pt x="5154" y="5912"/>
                      </a:lnTo>
                      <a:lnTo>
                        <a:pt x="5147" y="5903"/>
                      </a:lnTo>
                      <a:lnTo>
                        <a:pt x="5148" y="5897"/>
                      </a:lnTo>
                      <a:lnTo>
                        <a:pt x="5148" y="5891"/>
                      </a:lnTo>
                      <a:lnTo>
                        <a:pt x="5150" y="5886"/>
                      </a:lnTo>
                      <a:lnTo>
                        <a:pt x="5147" y="5880"/>
                      </a:lnTo>
                      <a:lnTo>
                        <a:pt x="5147" y="5876"/>
                      </a:lnTo>
                      <a:lnTo>
                        <a:pt x="5146" y="5873"/>
                      </a:lnTo>
                      <a:lnTo>
                        <a:pt x="5145" y="5871"/>
                      </a:lnTo>
                      <a:lnTo>
                        <a:pt x="5143" y="5869"/>
                      </a:lnTo>
                      <a:lnTo>
                        <a:pt x="5145" y="5873"/>
                      </a:lnTo>
                      <a:lnTo>
                        <a:pt x="5145" y="5877"/>
                      </a:lnTo>
                      <a:lnTo>
                        <a:pt x="5147" y="5884"/>
                      </a:lnTo>
                      <a:lnTo>
                        <a:pt x="5147" y="5889"/>
                      </a:lnTo>
                      <a:lnTo>
                        <a:pt x="5146" y="5894"/>
                      </a:lnTo>
                      <a:lnTo>
                        <a:pt x="5145" y="5901"/>
                      </a:lnTo>
                      <a:lnTo>
                        <a:pt x="5142" y="5901"/>
                      </a:lnTo>
                      <a:lnTo>
                        <a:pt x="5139" y="5902"/>
                      </a:lnTo>
                      <a:lnTo>
                        <a:pt x="5137" y="5903"/>
                      </a:lnTo>
                      <a:lnTo>
                        <a:pt x="5135" y="5906"/>
                      </a:lnTo>
                      <a:lnTo>
                        <a:pt x="5134" y="5911"/>
                      </a:lnTo>
                      <a:lnTo>
                        <a:pt x="5132" y="5920"/>
                      </a:lnTo>
                      <a:lnTo>
                        <a:pt x="5130" y="5923"/>
                      </a:lnTo>
                      <a:lnTo>
                        <a:pt x="5126" y="5923"/>
                      </a:lnTo>
                      <a:lnTo>
                        <a:pt x="5121" y="5923"/>
                      </a:lnTo>
                      <a:lnTo>
                        <a:pt x="5117" y="5920"/>
                      </a:lnTo>
                      <a:lnTo>
                        <a:pt x="5108" y="5912"/>
                      </a:lnTo>
                      <a:lnTo>
                        <a:pt x="5099" y="5906"/>
                      </a:lnTo>
                      <a:lnTo>
                        <a:pt x="5093" y="5904"/>
                      </a:lnTo>
                      <a:lnTo>
                        <a:pt x="5086" y="5906"/>
                      </a:lnTo>
                      <a:lnTo>
                        <a:pt x="5080" y="5910"/>
                      </a:lnTo>
                      <a:lnTo>
                        <a:pt x="5072" y="5911"/>
                      </a:lnTo>
                      <a:lnTo>
                        <a:pt x="5068" y="5906"/>
                      </a:lnTo>
                      <a:lnTo>
                        <a:pt x="5063" y="5901"/>
                      </a:lnTo>
                      <a:lnTo>
                        <a:pt x="5047" y="5899"/>
                      </a:lnTo>
                      <a:lnTo>
                        <a:pt x="5032" y="5897"/>
                      </a:lnTo>
                      <a:lnTo>
                        <a:pt x="5027" y="5888"/>
                      </a:lnTo>
                      <a:lnTo>
                        <a:pt x="5023" y="5882"/>
                      </a:lnTo>
                      <a:lnTo>
                        <a:pt x="5014" y="5877"/>
                      </a:lnTo>
                      <a:lnTo>
                        <a:pt x="5001" y="5873"/>
                      </a:lnTo>
                      <a:lnTo>
                        <a:pt x="4998" y="5875"/>
                      </a:lnTo>
                      <a:lnTo>
                        <a:pt x="4992" y="5875"/>
                      </a:lnTo>
                      <a:lnTo>
                        <a:pt x="4985" y="5873"/>
                      </a:lnTo>
                      <a:lnTo>
                        <a:pt x="4979" y="5872"/>
                      </a:lnTo>
                      <a:lnTo>
                        <a:pt x="4971" y="5869"/>
                      </a:lnTo>
                      <a:lnTo>
                        <a:pt x="4960" y="5869"/>
                      </a:lnTo>
                      <a:lnTo>
                        <a:pt x="4951" y="5867"/>
                      </a:lnTo>
                      <a:lnTo>
                        <a:pt x="4941" y="5864"/>
                      </a:lnTo>
                      <a:lnTo>
                        <a:pt x="4931" y="5860"/>
                      </a:lnTo>
                      <a:lnTo>
                        <a:pt x="4923" y="5858"/>
                      </a:lnTo>
                      <a:lnTo>
                        <a:pt x="4916" y="5853"/>
                      </a:lnTo>
                      <a:lnTo>
                        <a:pt x="4910" y="5849"/>
                      </a:lnTo>
                      <a:lnTo>
                        <a:pt x="4903" y="5842"/>
                      </a:lnTo>
                      <a:lnTo>
                        <a:pt x="4892" y="5833"/>
                      </a:lnTo>
                      <a:lnTo>
                        <a:pt x="4884" y="5824"/>
                      </a:lnTo>
                      <a:lnTo>
                        <a:pt x="4885" y="5820"/>
                      </a:lnTo>
                      <a:lnTo>
                        <a:pt x="4888" y="5815"/>
                      </a:lnTo>
                      <a:lnTo>
                        <a:pt x="4890" y="5810"/>
                      </a:lnTo>
                      <a:lnTo>
                        <a:pt x="4894" y="5806"/>
                      </a:lnTo>
                      <a:lnTo>
                        <a:pt x="4892" y="5794"/>
                      </a:lnTo>
                      <a:lnTo>
                        <a:pt x="4889" y="5783"/>
                      </a:lnTo>
                      <a:lnTo>
                        <a:pt x="4896" y="5768"/>
                      </a:lnTo>
                      <a:lnTo>
                        <a:pt x="4903" y="5754"/>
                      </a:lnTo>
                      <a:lnTo>
                        <a:pt x="4910" y="5739"/>
                      </a:lnTo>
                      <a:lnTo>
                        <a:pt x="4916" y="5722"/>
                      </a:lnTo>
                      <a:lnTo>
                        <a:pt x="4934" y="5723"/>
                      </a:lnTo>
                      <a:lnTo>
                        <a:pt x="4953" y="5724"/>
                      </a:lnTo>
                      <a:lnTo>
                        <a:pt x="4972" y="5726"/>
                      </a:lnTo>
                      <a:lnTo>
                        <a:pt x="4989" y="5727"/>
                      </a:lnTo>
                      <a:lnTo>
                        <a:pt x="4990" y="5718"/>
                      </a:lnTo>
                      <a:lnTo>
                        <a:pt x="4990" y="5709"/>
                      </a:lnTo>
                      <a:lnTo>
                        <a:pt x="4990" y="5717"/>
                      </a:lnTo>
                      <a:lnTo>
                        <a:pt x="4989" y="5724"/>
                      </a:lnTo>
                      <a:lnTo>
                        <a:pt x="4972" y="5723"/>
                      </a:lnTo>
                      <a:lnTo>
                        <a:pt x="4953" y="5722"/>
                      </a:lnTo>
                      <a:lnTo>
                        <a:pt x="4933" y="5720"/>
                      </a:lnTo>
                      <a:lnTo>
                        <a:pt x="4915" y="5719"/>
                      </a:lnTo>
                      <a:lnTo>
                        <a:pt x="4909" y="5736"/>
                      </a:lnTo>
                      <a:lnTo>
                        <a:pt x="4902" y="5752"/>
                      </a:lnTo>
                      <a:lnTo>
                        <a:pt x="4894" y="5766"/>
                      </a:lnTo>
                      <a:lnTo>
                        <a:pt x="4888" y="5780"/>
                      </a:lnTo>
                      <a:lnTo>
                        <a:pt x="4890" y="5790"/>
                      </a:lnTo>
                      <a:lnTo>
                        <a:pt x="4892" y="5802"/>
                      </a:lnTo>
                      <a:lnTo>
                        <a:pt x="4889" y="5807"/>
                      </a:lnTo>
                      <a:lnTo>
                        <a:pt x="4885" y="5811"/>
                      </a:lnTo>
                      <a:lnTo>
                        <a:pt x="4884" y="5816"/>
                      </a:lnTo>
                      <a:lnTo>
                        <a:pt x="4883" y="5821"/>
                      </a:lnTo>
                      <a:lnTo>
                        <a:pt x="4871" y="5810"/>
                      </a:lnTo>
                      <a:lnTo>
                        <a:pt x="4858" y="5798"/>
                      </a:lnTo>
                      <a:lnTo>
                        <a:pt x="4844" y="5786"/>
                      </a:lnTo>
                      <a:lnTo>
                        <a:pt x="4832" y="5775"/>
                      </a:lnTo>
                      <a:lnTo>
                        <a:pt x="4823" y="5761"/>
                      </a:lnTo>
                      <a:lnTo>
                        <a:pt x="4814" y="5748"/>
                      </a:lnTo>
                      <a:lnTo>
                        <a:pt x="4805" y="5735"/>
                      </a:lnTo>
                      <a:lnTo>
                        <a:pt x="4794" y="5724"/>
                      </a:lnTo>
                      <a:lnTo>
                        <a:pt x="4788" y="5718"/>
                      </a:lnTo>
                      <a:lnTo>
                        <a:pt x="4779" y="5714"/>
                      </a:lnTo>
                      <a:lnTo>
                        <a:pt x="4769" y="5711"/>
                      </a:lnTo>
                      <a:lnTo>
                        <a:pt x="4758" y="5710"/>
                      </a:lnTo>
                      <a:lnTo>
                        <a:pt x="4757" y="5709"/>
                      </a:lnTo>
                      <a:lnTo>
                        <a:pt x="4756" y="5709"/>
                      </a:lnTo>
                      <a:lnTo>
                        <a:pt x="4754" y="5710"/>
                      </a:lnTo>
                      <a:lnTo>
                        <a:pt x="4753" y="5710"/>
                      </a:lnTo>
                      <a:lnTo>
                        <a:pt x="4748" y="5706"/>
                      </a:lnTo>
                      <a:lnTo>
                        <a:pt x="4741" y="5704"/>
                      </a:lnTo>
                      <a:lnTo>
                        <a:pt x="4736" y="5702"/>
                      </a:lnTo>
                      <a:lnTo>
                        <a:pt x="4730" y="5701"/>
                      </a:lnTo>
                      <a:lnTo>
                        <a:pt x="4726" y="5704"/>
                      </a:lnTo>
                      <a:lnTo>
                        <a:pt x="4721" y="5710"/>
                      </a:lnTo>
                      <a:lnTo>
                        <a:pt x="4708" y="5718"/>
                      </a:lnTo>
                      <a:lnTo>
                        <a:pt x="4696" y="5727"/>
                      </a:lnTo>
                      <a:lnTo>
                        <a:pt x="4686" y="5735"/>
                      </a:lnTo>
                      <a:lnTo>
                        <a:pt x="4675" y="5742"/>
                      </a:lnTo>
                      <a:lnTo>
                        <a:pt x="4665" y="5745"/>
                      </a:lnTo>
                      <a:lnTo>
                        <a:pt x="4654" y="5746"/>
                      </a:lnTo>
                      <a:lnTo>
                        <a:pt x="4645" y="5745"/>
                      </a:lnTo>
                      <a:lnTo>
                        <a:pt x="4638" y="5742"/>
                      </a:lnTo>
                      <a:lnTo>
                        <a:pt x="4621" y="5739"/>
                      </a:lnTo>
                      <a:lnTo>
                        <a:pt x="4604" y="5733"/>
                      </a:lnTo>
                      <a:lnTo>
                        <a:pt x="4587" y="5727"/>
                      </a:lnTo>
                      <a:lnTo>
                        <a:pt x="4573" y="5719"/>
                      </a:lnTo>
                      <a:lnTo>
                        <a:pt x="4561" y="5714"/>
                      </a:lnTo>
                      <a:lnTo>
                        <a:pt x="4551" y="5707"/>
                      </a:lnTo>
                      <a:lnTo>
                        <a:pt x="4540" y="5700"/>
                      </a:lnTo>
                      <a:lnTo>
                        <a:pt x="4531" y="5692"/>
                      </a:lnTo>
                      <a:lnTo>
                        <a:pt x="4525" y="5687"/>
                      </a:lnTo>
                      <a:lnTo>
                        <a:pt x="4517" y="5680"/>
                      </a:lnTo>
                      <a:lnTo>
                        <a:pt x="4508" y="5675"/>
                      </a:lnTo>
                      <a:lnTo>
                        <a:pt x="4499" y="5674"/>
                      </a:lnTo>
                      <a:lnTo>
                        <a:pt x="4488" y="5671"/>
                      </a:lnTo>
                      <a:lnTo>
                        <a:pt x="4478" y="5670"/>
                      </a:lnTo>
                      <a:lnTo>
                        <a:pt x="4468" y="5669"/>
                      </a:lnTo>
                      <a:lnTo>
                        <a:pt x="4457" y="5663"/>
                      </a:lnTo>
                      <a:lnTo>
                        <a:pt x="4433" y="5656"/>
                      </a:lnTo>
                      <a:lnTo>
                        <a:pt x="4409" y="5644"/>
                      </a:lnTo>
                      <a:lnTo>
                        <a:pt x="4386" y="5632"/>
                      </a:lnTo>
                      <a:lnTo>
                        <a:pt x="4364" y="5618"/>
                      </a:lnTo>
                      <a:lnTo>
                        <a:pt x="4355" y="5609"/>
                      </a:lnTo>
                      <a:lnTo>
                        <a:pt x="4346" y="5600"/>
                      </a:lnTo>
                      <a:lnTo>
                        <a:pt x="4335" y="5590"/>
                      </a:lnTo>
                      <a:lnTo>
                        <a:pt x="4323" y="5580"/>
                      </a:lnTo>
                      <a:lnTo>
                        <a:pt x="4307" y="5574"/>
                      </a:lnTo>
                      <a:lnTo>
                        <a:pt x="4289" y="5569"/>
                      </a:lnTo>
                      <a:lnTo>
                        <a:pt x="4269" y="5565"/>
                      </a:lnTo>
                      <a:lnTo>
                        <a:pt x="4254" y="5558"/>
                      </a:lnTo>
                      <a:lnTo>
                        <a:pt x="4233" y="5539"/>
                      </a:lnTo>
                      <a:lnTo>
                        <a:pt x="4216" y="5521"/>
                      </a:lnTo>
                      <a:lnTo>
                        <a:pt x="4208" y="5516"/>
                      </a:lnTo>
                      <a:lnTo>
                        <a:pt x="4201" y="5512"/>
                      </a:lnTo>
                      <a:lnTo>
                        <a:pt x="4192" y="5509"/>
                      </a:lnTo>
                      <a:lnTo>
                        <a:pt x="4184" y="5507"/>
                      </a:lnTo>
                      <a:lnTo>
                        <a:pt x="4163" y="5491"/>
                      </a:lnTo>
                      <a:lnTo>
                        <a:pt x="4148" y="5474"/>
                      </a:lnTo>
                      <a:lnTo>
                        <a:pt x="4140" y="5464"/>
                      </a:lnTo>
                      <a:lnTo>
                        <a:pt x="4132" y="5453"/>
                      </a:lnTo>
                      <a:lnTo>
                        <a:pt x="4127" y="5442"/>
                      </a:lnTo>
                      <a:lnTo>
                        <a:pt x="4124" y="5429"/>
                      </a:lnTo>
                      <a:lnTo>
                        <a:pt x="4123" y="5424"/>
                      </a:lnTo>
                      <a:lnTo>
                        <a:pt x="4127" y="5420"/>
                      </a:lnTo>
                      <a:lnTo>
                        <a:pt x="4133" y="5416"/>
                      </a:lnTo>
                      <a:lnTo>
                        <a:pt x="4137" y="5409"/>
                      </a:lnTo>
                      <a:lnTo>
                        <a:pt x="4142" y="5407"/>
                      </a:lnTo>
                      <a:lnTo>
                        <a:pt x="4148" y="5400"/>
                      </a:lnTo>
                      <a:lnTo>
                        <a:pt x="4136" y="5395"/>
                      </a:lnTo>
                      <a:lnTo>
                        <a:pt x="4128" y="5391"/>
                      </a:lnTo>
                      <a:lnTo>
                        <a:pt x="4133" y="5382"/>
                      </a:lnTo>
                      <a:lnTo>
                        <a:pt x="4141" y="5376"/>
                      </a:lnTo>
                      <a:lnTo>
                        <a:pt x="4149" y="5371"/>
                      </a:lnTo>
                      <a:lnTo>
                        <a:pt x="4157" y="5364"/>
                      </a:lnTo>
                      <a:lnTo>
                        <a:pt x="4157" y="5354"/>
                      </a:lnTo>
                      <a:lnTo>
                        <a:pt x="4157" y="5341"/>
                      </a:lnTo>
                      <a:lnTo>
                        <a:pt x="4153" y="5326"/>
                      </a:lnTo>
                      <a:lnTo>
                        <a:pt x="4149" y="5311"/>
                      </a:lnTo>
                      <a:lnTo>
                        <a:pt x="4144" y="5295"/>
                      </a:lnTo>
                      <a:lnTo>
                        <a:pt x="4137" y="5281"/>
                      </a:lnTo>
                      <a:lnTo>
                        <a:pt x="4127" y="5264"/>
                      </a:lnTo>
                      <a:lnTo>
                        <a:pt x="4115" y="5249"/>
                      </a:lnTo>
                      <a:lnTo>
                        <a:pt x="4102" y="5233"/>
                      </a:lnTo>
                      <a:lnTo>
                        <a:pt x="4092" y="5216"/>
                      </a:lnTo>
                      <a:lnTo>
                        <a:pt x="4084" y="5205"/>
                      </a:lnTo>
                      <a:lnTo>
                        <a:pt x="4075" y="5193"/>
                      </a:lnTo>
                      <a:lnTo>
                        <a:pt x="4067" y="5181"/>
                      </a:lnTo>
                      <a:lnTo>
                        <a:pt x="4059" y="5170"/>
                      </a:lnTo>
                      <a:lnTo>
                        <a:pt x="4055" y="5163"/>
                      </a:lnTo>
                      <a:lnTo>
                        <a:pt x="4052" y="5157"/>
                      </a:lnTo>
                      <a:lnTo>
                        <a:pt x="4046" y="5149"/>
                      </a:lnTo>
                      <a:lnTo>
                        <a:pt x="4040" y="5142"/>
                      </a:lnTo>
                      <a:lnTo>
                        <a:pt x="4033" y="5136"/>
                      </a:lnTo>
                      <a:lnTo>
                        <a:pt x="4027" y="5128"/>
                      </a:lnTo>
                      <a:lnTo>
                        <a:pt x="4022" y="5122"/>
                      </a:lnTo>
                      <a:lnTo>
                        <a:pt x="4018" y="5115"/>
                      </a:lnTo>
                      <a:lnTo>
                        <a:pt x="4015" y="5100"/>
                      </a:lnTo>
                      <a:lnTo>
                        <a:pt x="4013" y="5087"/>
                      </a:lnTo>
                      <a:lnTo>
                        <a:pt x="3996" y="5080"/>
                      </a:lnTo>
                      <a:lnTo>
                        <a:pt x="3980" y="5074"/>
                      </a:lnTo>
                      <a:lnTo>
                        <a:pt x="3971" y="5060"/>
                      </a:lnTo>
                      <a:lnTo>
                        <a:pt x="3962" y="5045"/>
                      </a:lnTo>
                      <a:lnTo>
                        <a:pt x="3950" y="5048"/>
                      </a:lnTo>
                      <a:lnTo>
                        <a:pt x="3943" y="5050"/>
                      </a:lnTo>
                      <a:lnTo>
                        <a:pt x="3941" y="5043"/>
                      </a:lnTo>
                      <a:lnTo>
                        <a:pt x="3941" y="5035"/>
                      </a:lnTo>
                      <a:lnTo>
                        <a:pt x="3943" y="5027"/>
                      </a:lnTo>
                      <a:lnTo>
                        <a:pt x="3943" y="5022"/>
                      </a:lnTo>
                      <a:lnTo>
                        <a:pt x="3952" y="5018"/>
                      </a:lnTo>
                      <a:lnTo>
                        <a:pt x="3957" y="5013"/>
                      </a:lnTo>
                      <a:lnTo>
                        <a:pt x="3957" y="5006"/>
                      </a:lnTo>
                      <a:lnTo>
                        <a:pt x="3954" y="5001"/>
                      </a:lnTo>
                      <a:lnTo>
                        <a:pt x="3952" y="4996"/>
                      </a:lnTo>
                      <a:lnTo>
                        <a:pt x="3948" y="4990"/>
                      </a:lnTo>
                      <a:lnTo>
                        <a:pt x="3948" y="4987"/>
                      </a:lnTo>
                      <a:lnTo>
                        <a:pt x="3948" y="4983"/>
                      </a:lnTo>
                      <a:lnTo>
                        <a:pt x="3947" y="4979"/>
                      </a:lnTo>
                      <a:lnTo>
                        <a:pt x="3943" y="4977"/>
                      </a:lnTo>
                      <a:lnTo>
                        <a:pt x="3932" y="4977"/>
                      </a:lnTo>
                      <a:lnTo>
                        <a:pt x="3925" y="4977"/>
                      </a:lnTo>
                      <a:lnTo>
                        <a:pt x="3921" y="4960"/>
                      </a:lnTo>
                      <a:lnTo>
                        <a:pt x="3915" y="4944"/>
                      </a:lnTo>
                      <a:lnTo>
                        <a:pt x="3910" y="4944"/>
                      </a:lnTo>
                      <a:lnTo>
                        <a:pt x="3901" y="4948"/>
                      </a:lnTo>
                      <a:lnTo>
                        <a:pt x="3899" y="4948"/>
                      </a:lnTo>
                      <a:lnTo>
                        <a:pt x="3895" y="4948"/>
                      </a:lnTo>
                      <a:lnTo>
                        <a:pt x="3893" y="4947"/>
                      </a:lnTo>
                      <a:lnTo>
                        <a:pt x="3892" y="4944"/>
                      </a:lnTo>
                      <a:lnTo>
                        <a:pt x="3890" y="4936"/>
                      </a:lnTo>
                      <a:lnTo>
                        <a:pt x="3888" y="4930"/>
                      </a:lnTo>
                      <a:lnTo>
                        <a:pt x="3888" y="4924"/>
                      </a:lnTo>
                      <a:lnTo>
                        <a:pt x="3888" y="4917"/>
                      </a:lnTo>
                      <a:lnTo>
                        <a:pt x="3890" y="4912"/>
                      </a:lnTo>
                      <a:lnTo>
                        <a:pt x="3892" y="4907"/>
                      </a:lnTo>
                      <a:lnTo>
                        <a:pt x="3893" y="4901"/>
                      </a:lnTo>
                      <a:lnTo>
                        <a:pt x="3892" y="4898"/>
                      </a:lnTo>
                      <a:lnTo>
                        <a:pt x="3884" y="4894"/>
                      </a:lnTo>
                      <a:lnTo>
                        <a:pt x="3877" y="4894"/>
                      </a:lnTo>
                      <a:lnTo>
                        <a:pt x="3867" y="4895"/>
                      </a:lnTo>
                      <a:lnTo>
                        <a:pt x="3860" y="4894"/>
                      </a:lnTo>
                      <a:lnTo>
                        <a:pt x="3851" y="4883"/>
                      </a:lnTo>
                      <a:lnTo>
                        <a:pt x="3842" y="4873"/>
                      </a:lnTo>
                      <a:lnTo>
                        <a:pt x="3835" y="4863"/>
                      </a:lnTo>
                      <a:lnTo>
                        <a:pt x="3827" y="4852"/>
                      </a:lnTo>
                      <a:lnTo>
                        <a:pt x="3817" y="4842"/>
                      </a:lnTo>
                      <a:lnTo>
                        <a:pt x="3808" y="4833"/>
                      </a:lnTo>
                      <a:lnTo>
                        <a:pt x="3800" y="4825"/>
                      </a:lnTo>
                      <a:lnTo>
                        <a:pt x="3795" y="4815"/>
                      </a:lnTo>
                      <a:lnTo>
                        <a:pt x="3795" y="4799"/>
                      </a:lnTo>
                      <a:lnTo>
                        <a:pt x="3795" y="4782"/>
                      </a:lnTo>
                      <a:lnTo>
                        <a:pt x="3790" y="4772"/>
                      </a:lnTo>
                      <a:lnTo>
                        <a:pt x="3783" y="4762"/>
                      </a:lnTo>
                      <a:lnTo>
                        <a:pt x="3777" y="4750"/>
                      </a:lnTo>
                      <a:lnTo>
                        <a:pt x="3772" y="4737"/>
                      </a:lnTo>
                      <a:lnTo>
                        <a:pt x="3769" y="4725"/>
                      </a:lnTo>
                      <a:lnTo>
                        <a:pt x="3765" y="4715"/>
                      </a:lnTo>
                      <a:lnTo>
                        <a:pt x="3764" y="4705"/>
                      </a:lnTo>
                      <a:lnTo>
                        <a:pt x="3762" y="4695"/>
                      </a:lnTo>
                      <a:lnTo>
                        <a:pt x="3762" y="4675"/>
                      </a:lnTo>
                      <a:lnTo>
                        <a:pt x="3762" y="4658"/>
                      </a:lnTo>
                      <a:lnTo>
                        <a:pt x="3751" y="4658"/>
                      </a:lnTo>
                      <a:lnTo>
                        <a:pt x="3739" y="4658"/>
                      </a:lnTo>
                      <a:lnTo>
                        <a:pt x="3739" y="4649"/>
                      </a:lnTo>
                      <a:lnTo>
                        <a:pt x="3739" y="4640"/>
                      </a:lnTo>
                      <a:lnTo>
                        <a:pt x="3733" y="4640"/>
                      </a:lnTo>
                      <a:lnTo>
                        <a:pt x="3721" y="4644"/>
                      </a:lnTo>
                      <a:lnTo>
                        <a:pt x="3711" y="4638"/>
                      </a:lnTo>
                      <a:lnTo>
                        <a:pt x="3700" y="4629"/>
                      </a:lnTo>
                      <a:lnTo>
                        <a:pt x="3690" y="4624"/>
                      </a:lnTo>
                      <a:lnTo>
                        <a:pt x="3679" y="4625"/>
                      </a:lnTo>
                      <a:lnTo>
                        <a:pt x="3669" y="4635"/>
                      </a:lnTo>
                      <a:lnTo>
                        <a:pt x="3665" y="4648"/>
                      </a:lnTo>
                      <a:lnTo>
                        <a:pt x="3665" y="4662"/>
                      </a:lnTo>
                      <a:lnTo>
                        <a:pt x="3665" y="4676"/>
                      </a:lnTo>
                      <a:lnTo>
                        <a:pt x="3670" y="4690"/>
                      </a:lnTo>
                      <a:lnTo>
                        <a:pt x="3674" y="4705"/>
                      </a:lnTo>
                      <a:lnTo>
                        <a:pt x="3673" y="4717"/>
                      </a:lnTo>
                      <a:lnTo>
                        <a:pt x="3672" y="4729"/>
                      </a:lnTo>
                      <a:lnTo>
                        <a:pt x="3670" y="4740"/>
                      </a:lnTo>
                      <a:lnTo>
                        <a:pt x="3674" y="4750"/>
                      </a:lnTo>
                      <a:lnTo>
                        <a:pt x="3683" y="4762"/>
                      </a:lnTo>
                      <a:lnTo>
                        <a:pt x="3695" y="4771"/>
                      </a:lnTo>
                      <a:lnTo>
                        <a:pt x="3707" y="4778"/>
                      </a:lnTo>
                      <a:lnTo>
                        <a:pt x="3716" y="4787"/>
                      </a:lnTo>
                      <a:lnTo>
                        <a:pt x="3721" y="4798"/>
                      </a:lnTo>
                      <a:lnTo>
                        <a:pt x="3722" y="4811"/>
                      </a:lnTo>
                      <a:lnTo>
                        <a:pt x="3724" y="4822"/>
                      </a:lnTo>
                      <a:lnTo>
                        <a:pt x="3726" y="4833"/>
                      </a:lnTo>
                      <a:lnTo>
                        <a:pt x="3733" y="4838"/>
                      </a:lnTo>
                      <a:lnTo>
                        <a:pt x="3739" y="4842"/>
                      </a:lnTo>
                      <a:lnTo>
                        <a:pt x="3748" y="4852"/>
                      </a:lnTo>
                      <a:lnTo>
                        <a:pt x="3759" y="4865"/>
                      </a:lnTo>
                      <a:lnTo>
                        <a:pt x="3761" y="4876"/>
                      </a:lnTo>
                      <a:lnTo>
                        <a:pt x="3762" y="4886"/>
                      </a:lnTo>
                      <a:lnTo>
                        <a:pt x="3765" y="4896"/>
                      </a:lnTo>
                      <a:lnTo>
                        <a:pt x="3768" y="4907"/>
                      </a:lnTo>
                      <a:lnTo>
                        <a:pt x="3773" y="4917"/>
                      </a:lnTo>
                      <a:lnTo>
                        <a:pt x="3779" y="4926"/>
                      </a:lnTo>
                      <a:lnTo>
                        <a:pt x="3787" y="4934"/>
                      </a:lnTo>
                      <a:lnTo>
                        <a:pt x="3795" y="4944"/>
                      </a:lnTo>
                      <a:lnTo>
                        <a:pt x="3797" y="4952"/>
                      </a:lnTo>
                      <a:lnTo>
                        <a:pt x="3800" y="4964"/>
                      </a:lnTo>
                      <a:lnTo>
                        <a:pt x="3804" y="4974"/>
                      </a:lnTo>
                      <a:lnTo>
                        <a:pt x="3809" y="4986"/>
                      </a:lnTo>
                      <a:lnTo>
                        <a:pt x="3813" y="4979"/>
                      </a:lnTo>
                      <a:lnTo>
                        <a:pt x="3818" y="4971"/>
                      </a:lnTo>
                      <a:lnTo>
                        <a:pt x="3825" y="4981"/>
                      </a:lnTo>
                      <a:lnTo>
                        <a:pt x="3831" y="4991"/>
                      </a:lnTo>
                      <a:lnTo>
                        <a:pt x="3838" y="5003"/>
                      </a:lnTo>
                      <a:lnTo>
                        <a:pt x="3842" y="5013"/>
                      </a:lnTo>
                      <a:lnTo>
                        <a:pt x="3836" y="5030"/>
                      </a:lnTo>
                      <a:lnTo>
                        <a:pt x="3832" y="5045"/>
                      </a:lnTo>
                      <a:lnTo>
                        <a:pt x="3838" y="5062"/>
                      </a:lnTo>
                      <a:lnTo>
                        <a:pt x="3844" y="5080"/>
                      </a:lnTo>
                      <a:lnTo>
                        <a:pt x="3852" y="5097"/>
                      </a:lnTo>
                      <a:lnTo>
                        <a:pt x="3860" y="5115"/>
                      </a:lnTo>
                      <a:lnTo>
                        <a:pt x="3865" y="5131"/>
                      </a:lnTo>
                      <a:lnTo>
                        <a:pt x="3869" y="5148"/>
                      </a:lnTo>
                      <a:lnTo>
                        <a:pt x="3874" y="5155"/>
                      </a:lnTo>
                      <a:lnTo>
                        <a:pt x="3878" y="5161"/>
                      </a:lnTo>
                      <a:lnTo>
                        <a:pt x="3882" y="5161"/>
                      </a:lnTo>
                      <a:lnTo>
                        <a:pt x="3883" y="5157"/>
                      </a:lnTo>
                      <a:lnTo>
                        <a:pt x="3883" y="5152"/>
                      </a:lnTo>
                      <a:lnTo>
                        <a:pt x="3883" y="5152"/>
                      </a:lnTo>
                      <a:lnTo>
                        <a:pt x="3890" y="5159"/>
                      </a:lnTo>
                      <a:lnTo>
                        <a:pt x="3896" y="5168"/>
                      </a:lnTo>
                      <a:lnTo>
                        <a:pt x="3902" y="5179"/>
                      </a:lnTo>
                      <a:lnTo>
                        <a:pt x="3906" y="5189"/>
                      </a:lnTo>
                      <a:lnTo>
                        <a:pt x="3908" y="5192"/>
                      </a:lnTo>
                      <a:lnTo>
                        <a:pt x="3908" y="5196"/>
                      </a:lnTo>
                      <a:lnTo>
                        <a:pt x="3906" y="5200"/>
                      </a:lnTo>
                      <a:lnTo>
                        <a:pt x="3906" y="5202"/>
                      </a:lnTo>
                      <a:lnTo>
                        <a:pt x="3917" y="5211"/>
                      </a:lnTo>
                      <a:lnTo>
                        <a:pt x="3925" y="5216"/>
                      </a:lnTo>
                      <a:lnTo>
                        <a:pt x="3917" y="5229"/>
                      </a:lnTo>
                      <a:lnTo>
                        <a:pt x="3908" y="5240"/>
                      </a:lnTo>
                      <a:lnTo>
                        <a:pt x="3896" y="5247"/>
                      </a:lnTo>
                      <a:lnTo>
                        <a:pt x="3883" y="5253"/>
                      </a:lnTo>
                      <a:lnTo>
                        <a:pt x="3883" y="5247"/>
                      </a:lnTo>
                      <a:lnTo>
                        <a:pt x="3883" y="5231"/>
                      </a:lnTo>
                      <a:lnTo>
                        <a:pt x="3882" y="5223"/>
                      </a:lnTo>
                      <a:lnTo>
                        <a:pt x="3880" y="5214"/>
                      </a:lnTo>
                      <a:lnTo>
                        <a:pt x="3877" y="5206"/>
                      </a:lnTo>
                      <a:lnTo>
                        <a:pt x="3874" y="5198"/>
                      </a:lnTo>
                      <a:lnTo>
                        <a:pt x="3864" y="5188"/>
                      </a:lnTo>
                      <a:lnTo>
                        <a:pt x="3856" y="5177"/>
                      </a:lnTo>
                      <a:lnTo>
                        <a:pt x="3847" y="5168"/>
                      </a:lnTo>
                      <a:lnTo>
                        <a:pt x="3836" y="5161"/>
                      </a:lnTo>
                      <a:lnTo>
                        <a:pt x="3817" y="5148"/>
                      </a:lnTo>
                      <a:lnTo>
                        <a:pt x="3800" y="5133"/>
                      </a:lnTo>
                      <a:lnTo>
                        <a:pt x="3795" y="5130"/>
                      </a:lnTo>
                      <a:lnTo>
                        <a:pt x="3791" y="5124"/>
                      </a:lnTo>
                      <a:lnTo>
                        <a:pt x="3788" y="5119"/>
                      </a:lnTo>
                      <a:lnTo>
                        <a:pt x="3786" y="5115"/>
                      </a:lnTo>
                      <a:lnTo>
                        <a:pt x="3782" y="5115"/>
                      </a:lnTo>
                      <a:lnTo>
                        <a:pt x="3777" y="5117"/>
                      </a:lnTo>
                      <a:lnTo>
                        <a:pt x="3773" y="5117"/>
                      </a:lnTo>
                      <a:lnTo>
                        <a:pt x="3772" y="5115"/>
                      </a:lnTo>
                      <a:lnTo>
                        <a:pt x="3769" y="5110"/>
                      </a:lnTo>
                      <a:lnTo>
                        <a:pt x="3769" y="5105"/>
                      </a:lnTo>
                      <a:lnTo>
                        <a:pt x="3769" y="5098"/>
                      </a:lnTo>
                      <a:lnTo>
                        <a:pt x="3772" y="5092"/>
                      </a:lnTo>
                      <a:lnTo>
                        <a:pt x="3774" y="5082"/>
                      </a:lnTo>
                      <a:lnTo>
                        <a:pt x="3779" y="5071"/>
                      </a:lnTo>
                      <a:lnTo>
                        <a:pt x="3783" y="5061"/>
                      </a:lnTo>
                      <a:lnTo>
                        <a:pt x="3786" y="5050"/>
                      </a:lnTo>
                      <a:lnTo>
                        <a:pt x="3783" y="5040"/>
                      </a:lnTo>
                      <a:lnTo>
                        <a:pt x="3778" y="5030"/>
                      </a:lnTo>
                      <a:lnTo>
                        <a:pt x="3772" y="5021"/>
                      </a:lnTo>
                      <a:lnTo>
                        <a:pt x="3768" y="5013"/>
                      </a:lnTo>
                      <a:lnTo>
                        <a:pt x="3761" y="5006"/>
                      </a:lnTo>
                      <a:lnTo>
                        <a:pt x="3756" y="5001"/>
                      </a:lnTo>
                      <a:lnTo>
                        <a:pt x="3752" y="4996"/>
                      </a:lnTo>
                      <a:lnTo>
                        <a:pt x="3748" y="4990"/>
                      </a:lnTo>
                      <a:lnTo>
                        <a:pt x="3746" y="4986"/>
                      </a:lnTo>
                      <a:lnTo>
                        <a:pt x="3743" y="4979"/>
                      </a:lnTo>
                      <a:lnTo>
                        <a:pt x="3740" y="4971"/>
                      </a:lnTo>
                      <a:lnTo>
                        <a:pt x="3735" y="4968"/>
                      </a:lnTo>
                      <a:lnTo>
                        <a:pt x="3730" y="4966"/>
                      </a:lnTo>
                      <a:lnTo>
                        <a:pt x="3725" y="4968"/>
                      </a:lnTo>
                      <a:lnTo>
                        <a:pt x="3718" y="4970"/>
                      </a:lnTo>
                      <a:lnTo>
                        <a:pt x="3712" y="4971"/>
                      </a:lnTo>
                      <a:lnTo>
                        <a:pt x="3700" y="4968"/>
                      </a:lnTo>
                      <a:lnTo>
                        <a:pt x="3694" y="4962"/>
                      </a:lnTo>
                      <a:lnTo>
                        <a:pt x="3674" y="4947"/>
                      </a:lnTo>
                      <a:lnTo>
                        <a:pt x="3656" y="4930"/>
                      </a:lnTo>
                      <a:lnTo>
                        <a:pt x="3652" y="4924"/>
                      </a:lnTo>
                      <a:lnTo>
                        <a:pt x="3646" y="4916"/>
                      </a:lnTo>
                      <a:lnTo>
                        <a:pt x="3641" y="4909"/>
                      </a:lnTo>
                      <a:lnTo>
                        <a:pt x="3633" y="4903"/>
                      </a:lnTo>
                      <a:lnTo>
                        <a:pt x="3625" y="4896"/>
                      </a:lnTo>
                      <a:lnTo>
                        <a:pt x="3624" y="4894"/>
                      </a:lnTo>
                      <a:lnTo>
                        <a:pt x="3633" y="4892"/>
                      </a:lnTo>
                      <a:lnTo>
                        <a:pt x="3642" y="4894"/>
                      </a:lnTo>
                      <a:lnTo>
                        <a:pt x="3651" y="4896"/>
                      </a:lnTo>
                      <a:lnTo>
                        <a:pt x="3661" y="4898"/>
                      </a:lnTo>
                      <a:lnTo>
                        <a:pt x="3668" y="4905"/>
                      </a:lnTo>
                      <a:lnTo>
                        <a:pt x="3674" y="4912"/>
                      </a:lnTo>
                      <a:lnTo>
                        <a:pt x="3682" y="4912"/>
                      </a:lnTo>
                      <a:lnTo>
                        <a:pt x="3689" y="4913"/>
                      </a:lnTo>
                      <a:lnTo>
                        <a:pt x="3694" y="4912"/>
                      </a:lnTo>
                      <a:lnTo>
                        <a:pt x="3698" y="4907"/>
                      </a:lnTo>
                      <a:lnTo>
                        <a:pt x="3692" y="4903"/>
                      </a:lnTo>
                      <a:lnTo>
                        <a:pt x="3683" y="4898"/>
                      </a:lnTo>
                      <a:lnTo>
                        <a:pt x="3679" y="4895"/>
                      </a:lnTo>
                      <a:lnTo>
                        <a:pt x="3676" y="4892"/>
                      </a:lnTo>
                      <a:lnTo>
                        <a:pt x="3672" y="4890"/>
                      </a:lnTo>
                      <a:lnTo>
                        <a:pt x="3670" y="4885"/>
                      </a:lnTo>
                      <a:lnTo>
                        <a:pt x="3676" y="4878"/>
                      </a:lnTo>
                      <a:lnTo>
                        <a:pt x="3683" y="4870"/>
                      </a:lnTo>
                      <a:lnTo>
                        <a:pt x="3683" y="4861"/>
                      </a:lnTo>
                      <a:lnTo>
                        <a:pt x="3683" y="4852"/>
                      </a:lnTo>
                      <a:lnTo>
                        <a:pt x="3677" y="4839"/>
                      </a:lnTo>
                      <a:lnTo>
                        <a:pt x="3668" y="4826"/>
                      </a:lnTo>
                      <a:lnTo>
                        <a:pt x="3659" y="4816"/>
                      </a:lnTo>
                      <a:lnTo>
                        <a:pt x="3651" y="4806"/>
                      </a:lnTo>
                      <a:lnTo>
                        <a:pt x="3644" y="4797"/>
                      </a:lnTo>
                      <a:lnTo>
                        <a:pt x="3635" y="4790"/>
                      </a:lnTo>
                      <a:lnTo>
                        <a:pt x="3626" y="4784"/>
                      </a:lnTo>
                      <a:lnTo>
                        <a:pt x="3619" y="4777"/>
                      </a:lnTo>
                      <a:lnTo>
                        <a:pt x="3612" y="4771"/>
                      </a:lnTo>
                      <a:lnTo>
                        <a:pt x="3606" y="4764"/>
                      </a:lnTo>
                      <a:lnTo>
                        <a:pt x="3606" y="4755"/>
                      </a:lnTo>
                      <a:lnTo>
                        <a:pt x="3607" y="4746"/>
                      </a:lnTo>
                      <a:lnTo>
                        <a:pt x="3607" y="4738"/>
                      </a:lnTo>
                      <a:lnTo>
                        <a:pt x="3606" y="4732"/>
                      </a:lnTo>
                      <a:lnTo>
                        <a:pt x="3600" y="4727"/>
                      </a:lnTo>
                      <a:lnTo>
                        <a:pt x="3596" y="4717"/>
                      </a:lnTo>
                      <a:lnTo>
                        <a:pt x="3596" y="4711"/>
                      </a:lnTo>
                      <a:lnTo>
                        <a:pt x="3596" y="4705"/>
                      </a:lnTo>
                      <a:lnTo>
                        <a:pt x="3593" y="4701"/>
                      </a:lnTo>
                      <a:lnTo>
                        <a:pt x="3590" y="4697"/>
                      </a:lnTo>
                      <a:lnTo>
                        <a:pt x="3587" y="4694"/>
                      </a:lnTo>
                      <a:lnTo>
                        <a:pt x="3586" y="4690"/>
                      </a:lnTo>
                      <a:lnTo>
                        <a:pt x="3585" y="4679"/>
                      </a:lnTo>
                      <a:lnTo>
                        <a:pt x="3585" y="4667"/>
                      </a:lnTo>
                      <a:lnTo>
                        <a:pt x="3586" y="4653"/>
                      </a:lnTo>
                      <a:lnTo>
                        <a:pt x="3586" y="4640"/>
                      </a:lnTo>
                      <a:lnTo>
                        <a:pt x="3580" y="4632"/>
                      </a:lnTo>
                      <a:lnTo>
                        <a:pt x="3573" y="4625"/>
                      </a:lnTo>
                      <a:lnTo>
                        <a:pt x="3573" y="4619"/>
                      </a:lnTo>
                      <a:lnTo>
                        <a:pt x="3574" y="4611"/>
                      </a:lnTo>
                      <a:lnTo>
                        <a:pt x="3574" y="4605"/>
                      </a:lnTo>
                      <a:lnTo>
                        <a:pt x="3573" y="4598"/>
                      </a:lnTo>
                      <a:lnTo>
                        <a:pt x="3572" y="4591"/>
                      </a:lnTo>
                      <a:lnTo>
                        <a:pt x="3568" y="4584"/>
                      </a:lnTo>
                      <a:lnTo>
                        <a:pt x="3563" y="4578"/>
                      </a:lnTo>
                      <a:lnTo>
                        <a:pt x="3559" y="4571"/>
                      </a:lnTo>
                      <a:lnTo>
                        <a:pt x="3559" y="4571"/>
                      </a:lnTo>
                      <a:lnTo>
                        <a:pt x="3554" y="4563"/>
                      </a:lnTo>
                      <a:lnTo>
                        <a:pt x="3550" y="4553"/>
                      </a:lnTo>
                      <a:lnTo>
                        <a:pt x="3550" y="4548"/>
                      </a:lnTo>
                      <a:lnTo>
                        <a:pt x="3551" y="4543"/>
                      </a:lnTo>
                      <a:lnTo>
                        <a:pt x="3551" y="4536"/>
                      </a:lnTo>
                      <a:lnTo>
                        <a:pt x="3550" y="4530"/>
                      </a:lnTo>
                      <a:lnTo>
                        <a:pt x="3547" y="4519"/>
                      </a:lnTo>
                      <a:lnTo>
                        <a:pt x="3545" y="4509"/>
                      </a:lnTo>
                      <a:lnTo>
                        <a:pt x="3539" y="4499"/>
                      </a:lnTo>
                      <a:lnTo>
                        <a:pt x="3536" y="4488"/>
                      </a:lnTo>
                      <a:lnTo>
                        <a:pt x="3529" y="4478"/>
                      </a:lnTo>
                      <a:lnTo>
                        <a:pt x="3521" y="4467"/>
                      </a:lnTo>
                      <a:lnTo>
                        <a:pt x="3512" y="4458"/>
                      </a:lnTo>
                      <a:lnTo>
                        <a:pt x="3503" y="4451"/>
                      </a:lnTo>
                      <a:lnTo>
                        <a:pt x="3494" y="4447"/>
                      </a:lnTo>
                      <a:lnTo>
                        <a:pt x="3485" y="4447"/>
                      </a:lnTo>
                      <a:lnTo>
                        <a:pt x="3475" y="4448"/>
                      </a:lnTo>
                      <a:lnTo>
                        <a:pt x="3466" y="4447"/>
                      </a:lnTo>
                      <a:lnTo>
                        <a:pt x="3447" y="4435"/>
                      </a:lnTo>
                      <a:lnTo>
                        <a:pt x="3429" y="4423"/>
                      </a:lnTo>
                      <a:lnTo>
                        <a:pt x="3418" y="4421"/>
                      </a:lnTo>
                      <a:lnTo>
                        <a:pt x="3403" y="4421"/>
                      </a:lnTo>
                      <a:lnTo>
                        <a:pt x="3390" y="4418"/>
                      </a:lnTo>
                      <a:lnTo>
                        <a:pt x="3377" y="4414"/>
                      </a:lnTo>
                      <a:lnTo>
                        <a:pt x="3379" y="4397"/>
                      </a:lnTo>
                      <a:lnTo>
                        <a:pt x="3377" y="4382"/>
                      </a:lnTo>
                      <a:lnTo>
                        <a:pt x="3376" y="4369"/>
                      </a:lnTo>
                      <a:lnTo>
                        <a:pt x="3371" y="4360"/>
                      </a:lnTo>
                      <a:lnTo>
                        <a:pt x="3364" y="4349"/>
                      </a:lnTo>
                      <a:lnTo>
                        <a:pt x="3359" y="4340"/>
                      </a:lnTo>
                      <a:lnTo>
                        <a:pt x="3353" y="4322"/>
                      </a:lnTo>
                      <a:lnTo>
                        <a:pt x="3346" y="4305"/>
                      </a:lnTo>
                      <a:lnTo>
                        <a:pt x="3341" y="4289"/>
                      </a:lnTo>
                      <a:lnTo>
                        <a:pt x="3336" y="4270"/>
                      </a:lnTo>
                      <a:lnTo>
                        <a:pt x="3338" y="4255"/>
                      </a:lnTo>
                      <a:lnTo>
                        <a:pt x="3341" y="4238"/>
                      </a:lnTo>
                      <a:lnTo>
                        <a:pt x="3336" y="4234"/>
                      </a:lnTo>
                      <a:lnTo>
                        <a:pt x="3327" y="4229"/>
                      </a:lnTo>
                      <a:lnTo>
                        <a:pt x="3324" y="4225"/>
                      </a:lnTo>
                      <a:lnTo>
                        <a:pt x="3320" y="4220"/>
                      </a:lnTo>
                      <a:lnTo>
                        <a:pt x="3319" y="4213"/>
                      </a:lnTo>
                      <a:lnTo>
                        <a:pt x="3318" y="4207"/>
                      </a:lnTo>
                      <a:lnTo>
                        <a:pt x="3315" y="4199"/>
                      </a:lnTo>
                      <a:lnTo>
                        <a:pt x="3314" y="4190"/>
                      </a:lnTo>
                      <a:lnTo>
                        <a:pt x="3314" y="4180"/>
                      </a:lnTo>
                      <a:lnTo>
                        <a:pt x="3314" y="4169"/>
                      </a:lnTo>
                      <a:lnTo>
                        <a:pt x="3314" y="4165"/>
                      </a:lnTo>
                      <a:lnTo>
                        <a:pt x="3314" y="4162"/>
                      </a:lnTo>
                      <a:lnTo>
                        <a:pt x="3315" y="4159"/>
                      </a:lnTo>
                      <a:lnTo>
                        <a:pt x="3318" y="4160"/>
                      </a:lnTo>
                      <a:lnTo>
                        <a:pt x="3327" y="4167"/>
                      </a:lnTo>
                      <a:lnTo>
                        <a:pt x="3332" y="4175"/>
                      </a:lnTo>
                      <a:lnTo>
                        <a:pt x="3333" y="4172"/>
                      </a:lnTo>
                      <a:lnTo>
                        <a:pt x="3333" y="4169"/>
                      </a:lnTo>
                      <a:lnTo>
                        <a:pt x="3332" y="4164"/>
                      </a:lnTo>
                      <a:lnTo>
                        <a:pt x="3332" y="4160"/>
                      </a:lnTo>
                      <a:lnTo>
                        <a:pt x="3338" y="4149"/>
                      </a:lnTo>
                      <a:lnTo>
                        <a:pt x="3341" y="4142"/>
                      </a:lnTo>
                      <a:lnTo>
                        <a:pt x="3340" y="4138"/>
                      </a:lnTo>
                      <a:lnTo>
                        <a:pt x="3338" y="4136"/>
                      </a:lnTo>
                      <a:lnTo>
                        <a:pt x="3336" y="4133"/>
                      </a:lnTo>
                      <a:lnTo>
                        <a:pt x="3332" y="4132"/>
                      </a:lnTo>
                      <a:lnTo>
                        <a:pt x="3329" y="4134"/>
                      </a:lnTo>
                      <a:lnTo>
                        <a:pt x="3328" y="4138"/>
                      </a:lnTo>
                      <a:lnTo>
                        <a:pt x="3327" y="4142"/>
                      </a:lnTo>
                      <a:lnTo>
                        <a:pt x="3327" y="4146"/>
                      </a:lnTo>
                      <a:lnTo>
                        <a:pt x="3324" y="4149"/>
                      </a:lnTo>
                      <a:lnTo>
                        <a:pt x="3320" y="4150"/>
                      </a:lnTo>
                      <a:lnTo>
                        <a:pt x="3316" y="4149"/>
                      </a:lnTo>
                      <a:lnTo>
                        <a:pt x="3314" y="4146"/>
                      </a:lnTo>
                      <a:lnTo>
                        <a:pt x="3302" y="4140"/>
                      </a:lnTo>
                      <a:lnTo>
                        <a:pt x="3294" y="4132"/>
                      </a:lnTo>
                      <a:lnTo>
                        <a:pt x="3292" y="4125"/>
                      </a:lnTo>
                      <a:lnTo>
                        <a:pt x="3287" y="4119"/>
                      </a:lnTo>
                      <a:lnTo>
                        <a:pt x="3283" y="4112"/>
                      </a:lnTo>
                      <a:lnTo>
                        <a:pt x="3276" y="4105"/>
                      </a:lnTo>
                      <a:lnTo>
                        <a:pt x="3271" y="4098"/>
                      </a:lnTo>
                      <a:lnTo>
                        <a:pt x="3266" y="4090"/>
                      </a:lnTo>
                      <a:lnTo>
                        <a:pt x="3259" y="4084"/>
                      </a:lnTo>
                      <a:lnTo>
                        <a:pt x="3258" y="4077"/>
                      </a:lnTo>
                      <a:lnTo>
                        <a:pt x="3261" y="4059"/>
                      </a:lnTo>
                      <a:lnTo>
                        <a:pt x="3262" y="4040"/>
                      </a:lnTo>
                      <a:lnTo>
                        <a:pt x="3261" y="4029"/>
                      </a:lnTo>
                      <a:lnTo>
                        <a:pt x="3256" y="4019"/>
                      </a:lnTo>
                      <a:lnTo>
                        <a:pt x="3249" y="4009"/>
                      </a:lnTo>
                      <a:lnTo>
                        <a:pt x="3244" y="3998"/>
                      </a:lnTo>
                      <a:lnTo>
                        <a:pt x="3244" y="3987"/>
                      </a:lnTo>
                      <a:lnTo>
                        <a:pt x="3244" y="3975"/>
                      </a:lnTo>
                      <a:lnTo>
                        <a:pt x="3248" y="3965"/>
                      </a:lnTo>
                      <a:lnTo>
                        <a:pt x="3250" y="3954"/>
                      </a:lnTo>
                      <a:lnTo>
                        <a:pt x="3254" y="3944"/>
                      </a:lnTo>
                      <a:lnTo>
                        <a:pt x="3258" y="3934"/>
                      </a:lnTo>
                      <a:lnTo>
                        <a:pt x="3261" y="3928"/>
                      </a:lnTo>
                      <a:lnTo>
                        <a:pt x="3265" y="3922"/>
                      </a:lnTo>
                      <a:lnTo>
                        <a:pt x="3266" y="3917"/>
                      </a:lnTo>
                      <a:lnTo>
                        <a:pt x="3267" y="3910"/>
                      </a:lnTo>
                      <a:lnTo>
                        <a:pt x="3265" y="3892"/>
                      </a:lnTo>
                      <a:lnTo>
                        <a:pt x="3262" y="3874"/>
                      </a:lnTo>
                      <a:lnTo>
                        <a:pt x="3267" y="3865"/>
                      </a:lnTo>
                      <a:lnTo>
                        <a:pt x="3271" y="3856"/>
                      </a:lnTo>
                      <a:lnTo>
                        <a:pt x="3271" y="3842"/>
                      </a:lnTo>
                      <a:lnTo>
                        <a:pt x="3270" y="3827"/>
                      </a:lnTo>
                      <a:lnTo>
                        <a:pt x="3267" y="3814"/>
                      </a:lnTo>
                      <a:lnTo>
                        <a:pt x="3267" y="3800"/>
                      </a:lnTo>
                      <a:lnTo>
                        <a:pt x="3270" y="3792"/>
                      </a:lnTo>
                      <a:lnTo>
                        <a:pt x="3271" y="3782"/>
                      </a:lnTo>
                      <a:lnTo>
                        <a:pt x="3279" y="3768"/>
                      </a:lnTo>
                      <a:lnTo>
                        <a:pt x="3285" y="3753"/>
                      </a:lnTo>
                      <a:lnTo>
                        <a:pt x="3293" y="3740"/>
                      </a:lnTo>
                      <a:lnTo>
                        <a:pt x="3300" y="3726"/>
                      </a:lnTo>
                      <a:lnTo>
                        <a:pt x="3307" y="3699"/>
                      </a:lnTo>
                      <a:lnTo>
                        <a:pt x="3315" y="3673"/>
                      </a:lnTo>
                      <a:lnTo>
                        <a:pt x="3324" y="3647"/>
                      </a:lnTo>
                      <a:lnTo>
                        <a:pt x="3332" y="3620"/>
                      </a:lnTo>
                      <a:lnTo>
                        <a:pt x="3336" y="3602"/>
                      </a:lnTo>
                      <a:lnTo>
                        <a:pt x="3340" y="3582"/>
                      </a:lnTo>
                      <a:lnTo>
                        <a:pt x="3344" y="3564"/>
                      </a:lnTo>
                      <a:lnTo>
                        <a:pt x="3350" y="3546"/>
                      </a:lnTo>
                      <a:lnTo>
                        <a:pt x="3358" y="3541"/>
                      </a:lnTo>
                      <a:lnTo>
                        <a:pt x="3364" y="3537"/>
                      </a:lnTo>
                      <a:lnTo>
                        <a:pt x="3363" y="3537"/>
                      </a:lnTo>
                      <a:lnTo>
                        <a:pt x="3359" y="3538"/>
                      </a:lnTo>
                      <a:lnTo>
                        <a:pt x="3357" y="3538"/>
                      </a:lnTo>
                      <a:lnTo>
                        <a:pt x="3355" y="3537"/>
                      </a:lnTo>
                      <a:lnTo>
                        <a:pt x="3354" y="3531"/>
                      </a:lnTo>
                      <a:lnTo>
                        <a:pt x="3355" y="3524"/>
                      </a:lnTo>
                      <a:lnTo>
                        <a:pt x="3358" y="3518"/>
                      </a:lnTo>
                      <a:lnTo>
                        <a:pt x="3359" y="3514"/>
                      </a:lnTo>
                      <a:lnTo>
                        <a:pt x="3361" y="3499"/>
                      </a:lnTo>
                      <a:lnTo>
                        <a:pt x="3362" y="3487"/>
                      </a:lnTo>
                      <a:lnTo>
                        <a:pt x="3363" y="3472"/>
                      </a:lnTo>
                      <a:lnTo>
                        <a:pt x="3364" y="3458"/>
                      </a:lnTo>
                      <a:lnTo>
                        <a:pt x="3359" y="3442"/>
                      </a:lnTo>
                      <a:lnTo>
                        <a:pt x="3353" y="3426"/>
                      </a:lnTo>
                      <a:lnTo>
                        <a:pt x="3346" y="3410"/>
                      </a:lnTo>
                      <a:lnTo>
                        <a:pt x="3341" y="3393"/>
                      </a:lnTo>
                      <a:lnTo>
                        <a:pt x="3341" y="3388"/>
                      </a:lnTo>
                      <a:lnTo>
                        <a:pt x="3341" y="3383"/>
                      </a:lnTo>
                      <a:lnTo>
                        <a:pt x="3342" y="3376"/>
                      </a:lnTo>
                      <a:lnTo>
                        <a:pt x="3346" y="3371"/>
                      </a:lnTo>
                      <a:lnTo>
                        <a:pt x="3346" y="3367"/>
                      </a:lnTo>
                      <a:lnTo>
                        <a:pt x="3349" y="3365"/>
                      </a:lnTo>
                      <a:lnTo>
                        <a:pt x="3354" y="3362"/>
                      </a:lnTo>
                      <a:lnTo>
                        <a:pt x="3359" y="3361"/>
                      </a:lnTo>
                      <a:lnTo>
                        <a:pt x="3367" y="3369"/>
                      </a:lnTo>
                      <a:lnTo>
                        <a:pt x="3377" y="3375"/>
                      </a:lnTo>
                      <a:lnTo>
                        <a:pt x="3392" y="3375"/>
                      </a:lnTo>
                      <a:lnTo>
                        <a:pt x="3406" y="3375"/>
                      </a:lnTo>
                      <a:lnTo>
                        <a:pt x="3416" y="3375"/>
                      </a:lnTo>
                      <a:lnTo>
                        <a:pt x="3427" y="3374"/>
                      </a:lnTo>
                      <a:lnTo>
                        <a:pt x="3436" y="3374"/>
                      </a:lnTo>
                      <a:lnTo>
                        <a:pt x="3444" y="3375"/>
                      </a:lnTo>
                      <a:lnTo>
                        <a:pt x="3449" y="3378"/>
                      </a:lnTo>
                      <a:lnTo>
                        <a:pt x="3451" y="3383"/>
                      </a:lnTo>
                      <a:lnTo>
                        <a:pt x="3454" y="3389"/>
                      </a:lnTo>
                      <a:lnTo>
                        <a:pt x="3456" y="3393"/>
                      </a:lnTo>
                      <a:lnTo>
                        <a:pt x="3459" y="3397"/>
                      </a:lnTo>
                      <a:lnTo>
                        <a:pt x="3460" y="3401"/>
                      </a:lnTo>
                      <a:lnTo>
                        <a:pt x="3462" y="3404"/>
                      </a:lnTo>
                      <a:lnTo>
                        <a:pt x="3462" y="3407"/>
                      </a:lnTo>
                      <a:lnTo>
                        <a:pt x="3460" y="3411"/>
                      </a:lnTo>
                      <a:lnTo>
                        <a:pt x="3459" y="3417"/>
                      </a:lnTo>
                      <a:lnTo>
                        <a:pt x="3455" y="3422"/>
                      </a:lnTo>
                      <a:lnTo>
                        <a:pt x="3453" y="3426"/>
                      </a:lnTo>
                      <a:lnTo>
                        <a:pt x="3447" y="3432"/>
                      </a:lnTo>
                      <a:lnTo>
                        <a:pt x="3444" y="3435"/>
                      </a:lnTo>
                      <a:lnTo>
                        <a:pt x="3438" y="3437"/>
                      </a:lnTo>
                      <a:lnTo>
                        <a:pt x="3433" y="3440"/>
                      </a:lnTo>
                      <a:lnTo>
                        <a:pt x="3431" y="3445"/>
                      </a:lnTo>
                      <a:lnTo>
                        <a:pt x="3428" y="3452"/>
                      </a:lnTo>
                      <a:lnTo>
                        <a:pt x="3427" y="3457"/>
                      </a:lnTo>
                      <a:lnTo>
                        <a:pt x="3429" y="3458"/>
                      </a:lnTo>
                      <a:lnTo>
                        <a:pt x="3438" y="3454"/>
                      </a:lnTo>
                      <a:lnTo>
                        <a:pt x="3447" y="3449"/>
                      </a:lnTo>
                      <a:lnTo>
                        <a:pt x="3454" y="3442"/>
                      </a:lnTo>
                      <a:lnTo>
                        <a:pt x="3462" y="3436"/>
                      </a:lnTo>
                      <a:lnTo>
                        <a:pt x="3466" y="3428"/>
                      </a:lnTo>
                      <a:lnTo>
                        <a:pt x="3471" y="3420"/>
                      </a:lnTo>
                      <a:lnTo>
                        <a:pt x="3473" y="3413"/>
                      </a:lnTo>
                      <a:lnTo>
                        <a:pt x="3476" y="3404"/>
                      </a:lnTo>
                      <a:lnTo>
                        <a:pt x="3477" y="3396"/>
                      </a:lnTo>
                      <a:lnTo>
                        <a:pt x="3477" y="3387"/>
                      </a:lnTo>
                      <a:lnTo>
                        <a:pt x="3476" y="3379"/>
                      </a:lnTo>
                      <a:lnTo>
                        <a:pt x="3476" y="3371"/>
                      </a:lnTo>
                      <a:lnTo>
                        <a:pt x="3477" y="3353"/>
                      </a:lnTo>
                      <a:lnTo>
                        <a:pt x="3480" y="3339"/>
                      </a:lnTo>
                      <a:lnTo>
                        <a:pt x="3476" y="3325"/>
                      </a:lnTo>
                      <a:lnTo>
                        <a:pt x="3471" y="3310"/>
                      </a:lnTo>
                      <a:lnTo>
                        <a:pt x="3472" y="3310"/>
                      </a:lnTo>
                      <a:lnTo>
                        <a:pt x="3464" y="3297"/>
                      </a:lnTo>
                      <a:lnTo>
                        <a:pt x="3458" y="3283"/>
                      </a:lnTo>
                      <a:lnTo>
                        <a:pt x="3458" y="3278"/>
                      </a:lnTo>
                      <a:lnTo>
                        <a:pt x="3459" y="3271"/>
                      </a:lnTo>
                      <a:lnTo>
                        <a:pt x="3459" y="3266"/>
                      </a:lnTo>
                      <a:lnTo>
                        <a:pt x="3458" y="3265"/>
                      </a:lnTo>
                      <a:lnTo>
                        <a:pt x="3451" y="3268"/>
                      </a:lnTo>
                      <a:lnTo>
                        <a:pt x="3444" y="3273"/>
                      </a:lnTo>
                      <a:lnTo>
                        <a:pt x="3437" y="3278"/>
                      </a:lnTo>
                      <a:lnTo>
                        <a:pt x="3431" y="3278"/>
                      </a:lnTo>
                      <a:lnTo>
                        <a:pt x="3431" y="3260"/>
                      </a:lnTo>
                      <a:lnTo>
                        <a:pt x="3431" y="3242"/>
                      </a:lnTo>
                      <a:lnTo>
                        <a:pt x="3423" y="3240"/>
                      </a:lnTo>
                      <a:lnTo>
                        <a:pt x="3414" y="3243"/>
                      </a:lnTo>
                      <a:lnTo>
                        <a:pt x="3403" y="3247"/>
                      </a:lnTo>
                      <a:lnTo>
                        <a:pt x="3393" y="3251"/>
                      </a:lnTo>
                      <a:lnTo>
                        <a:pt x="3393" y="3252"/>
                      </a:lnTo>
                      <a:lnTo>
                        <a:pt x="3394" y="3257"/>
                      </a:lnTo>
                      <a:lnTo>
                        <a:pt x="3394" y="3260"/>
                      </a:lnTo>
                      <a:lnTo>
                        <a:pt x="3393" y="3260"/>
                      </a:lnTo>
                      <a:lnTo>
                        <a:pt x="3388" y="3258"/>
                      </a:lnTo>
                      <a:lnTo>
                        <a:pt x="3385" y="3255"/>
                      </a:lnTo>
                      <a:lnTo>
                        <a:pt x="3384" y="3249"/>
                      </a:lnTo>
                      <a:lnTo>
                        <a:pt x="3384" y="3246"/>
                      </a:lnTo>
                      <a:lnTo>
                        <a:pt x="3384" y="3235"/>
                      </a:lnTo>
                      <a:lnTo>
                        <a:pt x="3384" y="3225"/>
                      </a:lnTo>
                      <a:lnTo>
                        <a:pt x="3385" y="3214"/>
                      </a:lnTo>
                      <a:lnTo>
                        <a:pt x="3388" y="3204"/>
                      </a:lnTo>
                      <a:lnTo>
                        <a:pt x="3390" y="3200"/>
                      </a:lnTo>
                      <a:lnTo>
                        <a:pt x="3394" y="3195"/>
                      </a:lnTo>
                      <a:lnTo>
                        <a:pt x="3398" y="3190"/>
                      </a:lnTo>
                      <a:lnTo>
                        <a:pt x="3398" y="3186"/>
                      </a:lnTo>
                      <a:lnTo>
                        <a:pt x="3393" y="3181"/>
                      </a:lnTo>
                      <a:lnTo>
                        <a:pt x="3388" y="3181"/>
                      </a:lnTo>
                      <a:lnTo>
                        <a:pt x="3381" y="3181"/>
                      </a:lnTo>
                      <a:lnTo>
                        <a:pt x="3375" y="3181"/>
                      </a:lnTo>
                      <a:lnTo>
                        <a:pt x="3371" y="3182"/>
                      </a:lnTo>
                      <a:lnTo>
                        <a:pt x="3366" y="3186"/>
                      </a:lnTo>
                      <a:lnTo>
                        <a:pt x="3361" y="3187"/>
                      </a:lnTo>
                      <a:lnTo>
                        <a:pt x="3355" y="3186"/>
                      </a:lnTo>
                      <a:lnTo>
                        <a:pt x="3342" y="3177"/>
                      </a:lnTo>
                      <a:lnTo>
                        <a:pt x="3328" y="3168"/>
                      </a:lnTo>
                      <a:lnTo>
                        <a:pt x="3316" y="3155"/>
                      </a:lnTo>
                      <a:lnTo>
                        <a:pt x="3305" y="3144"/>
                      </a:lnTo>
                      <a:lnTo>
                        <a:pt x="3297" y="3142"/>
                      </a:lnTo>
                      <a:lnTo>
                        <a:pt x="3289" y="3139"/>
                      </a:lnTo>
                      <a:lnTo>
                        <a:pt x="3280" y="3135"/>
                      </a:lnTo>
                      <a:lnTo>
                        <a:pt x="3272" y="3130"/>
                      </a:lnTo>
                      <a:lnTo>
                        <a:pt x="3272" y="3119"/>
                      </a:lnTo>
                      <a:lnTo>
                        <a:pt x="3272" y="3103"/>
                      </a:lnTo>
                      <a:lnTo>
                        <a:pt x="3265" y="3100"/>
                      </a:lnTo>
                      <a:lnTo>
                        <a:pt x="3254" y="3094"/>
                      </a:lnTo>
                      <a:lnTo>
                        <a:pt x="3257" y="3094"/>
                      </a:lnTo>
                      <a:lnTo>
                        <a:pt x="3261" y="3093"/>
                      </a:lnTo>
                      <a:lnTo>
                        <a:pt x="3266" y="3091"/>
                      </a:lnTo>
                      <a:lnTo>
                        <a:pt x="3268" y="3089"/>
                      </a:lnTo>
                      <a:lnTo>
                        <a:pt x="3263" y="3084"/>
                      </a:lnTo>
                      <a:lnTo>
                        <a:pt x="3258" y="3080"/>
                      </a:lnTo>
                      <a:lnTo>
                        <a:pt x="3254" y="3076"/>
                      </a:lnTo>
                      <a:lnTo>
                        <a:pt x="3254" y="3071"/>
                      </a:lnTo>
                      <a:lnTo>
                        <a:pt x="3262" y="3062"/>
                      </a:lnTo>
                      <a:lnTo>
                        <a:pt x="3272" y="3052"/>
                      </a:lnTo>
                      <a:lnTo>
                        <a:pt x="3271" y="3046"/>
                      </a:lnTo>
                      <a:lnTo>
                        <a:pt x="3267" y="3043"/>
                      </a:lnTo>
                      <a:lnTo>
                        <a:pt x="3263" y="3039"/>
                      </a:lnTo>
                      <a:lnTo>
                        <a:pt x="3258" y="3033"/>
                      </a:lnTo>
                      <a:lnTo>
                        <a:pt x="3259" y="3023"/>
                      </a:lnTo>
                      <a:lnTo>
                        <a:pt x="3262" y="3011"/>
                      </a:lnTo>
                      <a:lnTo>
                        <a:pt x="3263" y="2998"/>
                      </a:lnTo>
                      <a:lnTo>
                        <a:pt x="3258" y="2988"/>
                      </a:lnTo>
                      <a:lnTo>
                        <a:pt x="3257" y="2984"/>
                      </a:lnTo>
                      <a:lnTo>
                        <a:pt x="3250" y="2981"/>
                      </a:lnTo>
                      <a:lnTo>
                        <a:pt x="3243" y="2979"/>
                      </a:lnTo>
                      <a:lnTo>
                        <a:pt x="3236" y="2979"/>
                      </a:lnTo>
                      <a:lnTo>
                        <a:pt x="3228" y="2989"/>
                      </a:lnTo>
                      <a:lnTo>
                        <a:pt x="3222" y="2997"/>
                      </a:lnTo>
                      <a:lnTo>
                        <a:pt x="3218" y="2995"/>
                      </a:lnTo>
                      <a:lnTo>
                        <a:pt x="3213" y="2990"/>
                      </a:lnTo>
                      <a:lnTo>
                        <a:pt x="3209" y="2985"/>
                      </a:lnTo>
                      <a:lnTo>
                        <a:pt x="3208" y="2979"/>
                      </a:lnTo>
                      <a:lnTo>
                        <a:pt x="3209" y="2972"/>
                      </a:lnTo>
                      <a:lnTo>
                        <a:pt x="3213" y="2967"/>
                      </a:lnTo>
                      <a:lnTo>
                        <a:pt x="3218" y="2962"/>
                      </a:lnTo>
                      <a:lnTo>
                        <a:pt x="3222" y="2955"/>
                      </a:lnTo>
                      <a:lnTo>
                        <a:pt x="3228" y="2944"/>
                      </a:lnTo>
                      <a:lnTo>
                        <a:pt x="3236" y="2932"/>
                      </a:lnTo>
                      <a:lnTo>
                        <a:pt x="3241" y="2924"/>
                      </a:lnTo>
                      <a:lnTo>
                        <a:pt x="3248" y="2916"/>
                      </a:lnTo>
                      <a:lnTo>
                        <a:pt x="3252" y="2909"/>
                      </a:lnTo>
                      <a:lnTo>
                        <a:pt x="3249" y="2905"/>
                      </a:lnTo>
                      <a:lnTo>
                        <a:pt x="3244" y="2905"/>
                      </a:lnTo>
                      <a:lnTo>
                        <a:pt x="3237" y="2913"/>
                      </a:lnTo>
                      <a:lnTo>
                        <a:pt x="3231" y="2922"/>
                      </a:lnTo>
                      <a:lnTo>
                        <a:pt x="3222" y="2927"/>
                      </a:lnTo>
                      <a:lnTo>
                        <a:pt x="3217" y="2929"/>
                      </a:lnTo>
                      <a:lnTo>
                        <a:pt x="3210" y="2932"/>
                      </a:lnTo>
                      <a:lnTo>
                        <a:pt x="3201" y="2932"/>
                      </a:lnTo>
                      <a:lnTo>
                        <a:pt x="3195" y="2932"/>
                      </a:lnTo>
                      <a:lnTo>
                        <a:pt x="3188" y="2928"/>
                      </a:lnTo>
                      <a:lnTo>
                        <a:pt x="3183" y="2924"/>
                      </a:lnTo>
                      <a:lnTo>
                        <a:pt x="3179" y="2919"/>
                      </a:lnTo>
                      <a:lnTo>
                        <a:pt x="3175" y="2914"/>
                      </a:lnTo>
                      <a:lnTo>
                        <a:pt x="3173" y="2909"/>
                      </a:lnTo>
                      <a:lnTo>
                        <a:pt x="3171" y="2903"/>
                      </a:lnTo>
                      <a:lnTo>
                        <a:pt x="3171" y="2897"/>
                      </a:lnTo>
                      <a:lnTo>
                        <a:pt x="3171" y="2890"/>
                      </a:lnTo>
                      <a:lnTo>
                        <a:pt x="3171" y="2887"/>
                      </a:lnTo>
                      <a:lnTo>
                        <a:pt x="3171" y="2884"/>
                      </a:lnTo>
                      <a:lnTo>
                        <a:pt x="3173" y="2880"/>
                      </a:lnTo>
                      <a:lnTo>
                        <a:pt x="3175" y="2876"/>
                      </a:lnTo>
                      <a:lnTo>
                        <a:pt x="3186" y="2878"/>
                      </a:lnTo>
                      <a:lnTo>
                        <a:pt x="3196" y="2878"/>
                      </a:lnTo>
                      <a:lnTo>
                        <a:pt x="3206" y="2879"/>
                      </a:lnTo>
                      <a:lnTo>
                        <a:pt x="3217" y="2876"/>
                      </a:lnTo>
                      <a:lnTo>
                        <a:pt x="3228" y="2874"/>
                      </a:lnTo>
                      <a:lnTo>
                        <a:pt x="3240" y="2868"/>
                      </a:lnTo>
                      <a:lnTo>
                        <a:pt x="3246" y="2863"/>
                      </a:lnTo>
                      <a:lnTo>
                        <a:pt x="3245" y="2858"/>
                      </a:lnTo>
                      <a:lnTo>
                        <a:pt x="3231" y="2855"/>
                      </a:lnTo>
                      <a:lnTo>
                        <a:pt x="3218" y="2858"/>
                      </a:lnTo>
                      <a:lnTo>
                        <a:pt x="3205" y="2862"/>
                      </a:lnTo>
                      <a:lnTo>
                        <a:pt x="3195" y="2862"/>
                      </a:lnTo>
                      <a:lnTo>
                        <a:pt x="3188" y="2861"/>
                      </a:lnTo>
                      <a:lnTo>
                        <a:pt x="3186" y="2857"/>
                      </a:lnTo>
                      <a:lnTo>
                        <a:pt x="3186" y="2850"/>
                      </a:lnTo>
                      <a:lnTo>
                        <a:pt x="3184" y="2844"/>
                      </a:lnTo>
                      <a:lnTo>
                        <a:pt x="3186" y="2837"/>
                      </a:lnTo>
                      <a:lnTo>
                        <a:pt x="3188" y="2831"/>
                      </a:lnTo>
                      <a:lnTo>
                        <a:pt x="3192" y="2826"/>
                      </a:lnTo>
                      <a:lnTo>
                        <a:pt x="3198" y="2821"/>
                      </a:lnTo>
                      <a:lnTo>
                        <a:pt x="3210" y="2817"/>
                      </a:lnTo>
                      <a:lnTo>
                        <a:pt x="3223" y="2814"/>
                      </a:lnTo>
                      <a:lnTo>
                        <a:pt x="3236" y="2810"/>
                      </a:lnTo>
                      <a:lnTo>
                        <a:pt x="3245" y="2802"/>
                      </a:lnTo>
                      <a:lnTo>
                        <a:pt x="3244" y="2801"/>
                      </a:lnTo>
                      <a:lnTo>
                        <a:pt x="3233" y="2805"/>
                      </a:lnTo>
                      <a:lnTo>
                        <a:pt x="3219" y="2809"/>
                      </a:lnTo>
                      <a:lnTo>
                        <a:pt x="3208" y="2808"/>
                      </a:lnTo>
                      <a:lnTo>
                        <a:pt x="3206" y="2800"/>
                      </a:lnTo>
                      <a:lnTo>
                        <a:pt x="3211" y="2791"/>
                      </a:lnTo>
                      <a:lnTo>
                        <a:pt x="3218" y="2783"/>
                      </a:lnTo>
                      <a:lnTo>
                        <a:pt x="3222" y="2775"/>
                      </a:lnTo>
                      <a:lnTo>
                        <a:pt x="3221" y="2774"/>
                      </a:lnTo>
                      <a:lnTo>
                        <a:pt x="3217" y="2780"/>
                      </a:lnTo>
                      <a:lnTo>
                        <a:pt x="3211" y="2787"/>
                      </a:lnTo>
                      <a:lnTo>
                        <a:pt x="3208" y="2788"/>
                      </a:lnTo>
                      <a:lnTo>
                        <a:pt x="3206" y="2782"/>
                      </a:lnTo>
                      <a:lnTo>
                        <a:pt x="3206" y="2773"/>
                      </a:lnTo>
                      <a:lnTo>
                        <a:pt x="3208" y="2763"/>
                      </a:lnTo>
                      <a:lnTo>
                        <a:pt x="3208" y="2756"/>
                      </a:lnTo>
                      <a:lnTo>
                        <a:pt x="3209" y="2749"/>
                      </a:lnTo>
                      <a:lnTo>
                        <a:pt x="3210" y="2743"/>
                      </a:lnTo>
                      <a:lnTo>
                        <a:pt x="3214" y="2735"/>
                      </a:lnTo>
                      <a:lnTo>
                        <a:pt x="3217" y="2729"/>
                      </a:lnTo>
                      <a:lnTo>
                        <a:pt x="3210" y="2729"/>
                      </a:lnTo>
                      <a:lnTo>
                        <a:pt x="3204" y="2727"/>
                      </a:lnTo>
                      <a:lnTo>
                        <a:pt x="3198" y="2725"/>
                      </a:lnTo>
                      <a:lnTo>
                        <a:pt x="3195" y="2719"/>
                      </a:lnTo>
                      <a:lnTo>
                        <a:pt x="3192" y="2710"/>
                      </a:lnTo>
                      <a:lnTo>
                        <a:pt x="3189" y="2705"/>
                      </a:lnTo>
                      <a:lnTo>
                        <a:pt x="3178" y="2697"/>
                      </a:lnTo>
                      <a:lnTo>
                        <a:pt x="3165" y="2694"/>
                      </a:lnTo>
                      <a:lnTo>
                        <a:pt x="3152" y="2688"/>
                      </a:lnTo>
                      <a:lnTo>
                        <a:pt x="3143" y="2678"/>
                      </a:lnTo>
                      <a:lnTo>
                        <a:pt x="3134" y="2664"/>
                      </a:lnTo>
                      <a:lnTo>
                        <a:pt x="3127" y="2648"/>
                      </a:lnTo>
                      <a:lnTo>
                        <a:pt x="3122" y="2633"/>
                      </a:lnTo>
                      <a:lnTo>
                        <a:pt x="3115" y="2617"/>
                      </a:lnTo>
                      <a:lnTo>
                        <a:pt x="3112" y="2603"/>
                      </a:lnTo>
                      <a:lnTo>
                        <a:pt x="3114" y="2589"/>
                      </a:lnTo>
                      <a:lnTo>
                        <a:pt x="3115" y="2574"/>
                      </a:lnTo>
                      <a:lnTo>
                        <a:pt x="3115" y="2563"/>
                      </a:lnTo>
                      <a:lnTo>
                        <a:pt x="3106" y="2550"/>
                      </a:lnTo>
                      <a:lnTo>
                        <a:pt x="3095" y="2539"/>
                      </a:lnTo>
                      <a:lnTo>
                        <a:pt x="3083" y="2529"/>
                      </a:lnTo>
                      <a:lnTo>
                        <a:pt x="3074" y="2516"/>
                      </a:lnTo>
                      <a:lnTo>
                        <a:pt x="3069" y="2508"/>
                      </a:lnTo>
                      <a:lnTo>
                        <a:pt x="3065" y="2498"/>
                      </a:lnTo>
                      <a:lnTo>
                        <a:pt x="3062" y="2487"/>
                      </a:lnTo>
                      <a:lnTo>
                        <a:pt x="3060" y="2480"/>
                      </a:lnTo>
                      <a:lnTo>
                        <a:pt x="3044" y="2472"/>
                      </a:lnTo>
                      <a:lnTo>
                        <a:pt x="3033" y="2465"/>
                      </a:lnTo>
                      <a:lnTo>
                        <a:pt x="3034" y="2451"/>
                      </a:lnTo>
                      <a:lnTo>
                        <a:pt x="3036" y="2437"/>
                      </a:lnTo>
                      <a:lnTo>
                        <a:pt x="3034" y="2428"/>
                      </a:lnTo>
                      <a:lnTo>
                        <a:pt x="3029" y="2419"/>
                      </a:lnTo>
                      <a:lnTo>
                        <a:pt x="3025" y="2412"/>
                      </a:lnTo>
                      <a:lnTo>
                        <a:pt x="3018" y="2410"/>
                      </a:lnTo>
                      <a:lnTo>
                        <a:pt x="3013" y="2408"/>
                      </a:lnTo>
                      <a:lnTo>
                        <a:pt x="3008" y="2408"/>
                      </a:lnTo>
                      <a:lnTo>
                        <a:pt x="3003" y="2410"/>
                      </a:lnTo>
                      <a:lnTo>
                        <a:pt x="2996" y="2411"/>
                      </a:lnTo>
                      <a:lnTo>
                        <a:pt x="3001" y="2410"/>
                      </a:lnTo>
                      <a:lnTo>
                        <a:pt x="3007" y="2410"/>
                      </a:lnTo>
                      <a:lnTo>
                        <a:pt x="3010" y="2410"/>
                      </a:lnTo>
                      <a:lnTo>
                        <a:pt x="3014" y="2411"/>
                      </a:lnTo>
                      <a:lnTo>
                        <a:pt x="3021" y="2414"/>
                      </a:lnTo>
                      <a:lnTo>
                        <a:pt x="3026" y="2420"/>
                      </a:lnTo>
                      <a:lnTo>
                        <a:pt x="3030" y="2428"/>
                      </a:lnTo>
                      <a:lnTo>
                        <a:pt x="3034" y="2438"/>
                      </a:lnTo>
                      <a:lnTo>
                        <a:pt x="3031" y="2453"/>
                      </a:lnTo>
                      <a:lnTo>
                        <a:pt x="3029" y="2467"/>
                      </a:lnTo>
                      <a:lnTo>
                        <a:pt x="3040" y="2473"/>
                      </a:lnTo>
                      <a:lnTo>
                        <a:pt x="3056" y="2480"/>
                      </a:lnTo>
                      <a:lnTo>
                        <a:pt x="3060" y="2489"/>
                      </a:lnTo>
                      <a:lnTo>
                        <a:pt x="3061" y="2499"/>
                      </a:lnTo>
                      <a:lnTo>
                        <a:pt x="3065" y="2508"/>
                      </a:lnTo>
                      <a:lnTo>
                        <a:pt x="3070" y="2517"/>
                      </a:lnTo>
                      <a:lnTo>
                        <a:pt x="3079" y="2530"/>
                      </a:lnTo>
                      <a:lnTo>
                        <a:pt x="3091" y="2541"/>
                      </a:lnTo>
                      <a:lnTo>
                        <a:pt x="3103" y="2551"/>
                      </a:lnTo>
                      <a:lnTo>
                        <a:pt x="3112" y="2564"/>
                      </a:lnTo>
                      <a:lnTo>
                        <a:pt x="3113" y="2576"/>
                      </a:lnTo>
                      <a:lnTo>
                        <a:pt x="3110" y="2590"/>
                      </a:lnTo>
                      <a:lnTo>
                        <a:pt x="3109" y="2604"/>
                      </a:lnTo>
                      <a:lnTo>
                        <a:pt x="3112" y="2618"/>
                      </a:lnTo>
                      <a:lnTo>
                        <a:pt x="3118" y="2634"/>
                      </a:lnTo>
                      <a:lnTo>
                        <a:pt x="3123" y="2649"/>
                      </a:lnTo>
                      <a:lnTo>
                        <a:pt x="3131" y="2665"/>
                      </a:lnTo>
                      <a:lnTo>
                        <a:pt x="3139" y="2679"/>
                      </a:lnTo>
                      <a:lnTo>
                        <a:pt x="3149" y="2690"/>
                      </a:lnTo>
                      <a:lnTo>
                        <a:pt x="3161" y="2695"/>
                      </a:lnTo>
                      <a:lnTo>
                        <a:pt x="3174" y="2699"/>
                      </a:lnTo>
                      <a:lnTo>
                        <a:pt x="3186" y="2706"/>
                      </a:lnTo>
                      <a:lnTo>
                        <a:pt x="3188" y="2712"/>
                      </a:lnTo>
                      <a:lnTo>
                        <a:pt x="3189" y="2721"/>
                      </a:lnTo>
                      <a:lnTo>
                        <a:pt x="3195" y="2726"/>
                      </a:lnTo>
                      <a:lnTo>
                        <a:pt x="3200" y="2729"/>
                      </a:lnTo>
                      <a:lnTo>
                        <a:pt x="3206" y="2730"/>
                      </a:lnTo>
                      <a:lnTo>
                        <a:pt x="3213" y="2730"/>
                      </a:lnTo>
                      <a:close/>
                      <a:moveTo>
                        <a:pt x="2804" y="2346"/>
                      </a:moveTo>
                      <a:lnTo>
                        <a:pt x="2806" y="2346"/>
                      </a:lnTo>
                      <a:lnTo>
                        <a:pt x="2807" y="2346"/>
                      </a:lnTo>
                      <a:lnTo>
                        <a:pt x="2835" y="2361"/>
                      </a:lnTo>
                      <a:lnTo>
                        <a:pt x="2842" y="2367"/>
                      </a:lnTo>
                      <a:lnTo>
                        <a:pt x="2843" y="2377"/>
                      </a:lnTo>
                      <a:lnTo>
                        <a:pt x="2843" y="2390"/>
                      </a:lnTo>
                      <a:lnTo>
                        <a:pt x="2845" y="2402"/>
                      </a:lnTo>
                      <a:lnTo>
                        <a:pt x="2852" y="2418"/>
                      </a:lnTo>
                      <a:lnTo>
                        <a:pt x="2860" y="2433"/>
                      </a:lnTo>
                      <a:lnTo>
                        <a:pt x="2869" y="2447"/>
                      </a:lnTo>
                      <a:lnTo>
                        <a:pt x="2877" y="2462"/>
                      </a:lnTo>
                      <a:lnTo>
                        <a:pt x="2880" y="2468"/>
                      </a:lnTo>
                      <a:lnTo>
                        <a:pt x="2882" y="2475"/>
                      </a:lnTo>
                      <a:lnTo>
                        <a:pt x="2885" y="2478"/>
                      </a:lnTo>
                      <a:lnTo>
                        <a:pt x="2890" y="2480"/>
                      </a:lnTo>
                      <a:lnTo>
                        <a:pt x="2896" y="2481"/>
                      </a:lnTo>
                      <a:lnTo>
                        <a:pt x="2900" y="2480"/>
                      </a:lnTo>
                      <a:lnTo>
                        <a:pt x="2896" y="2480"/>
                      </a:lnTo>
                      <a:lnTo>
                        <a:pt x="2894" y="2480"/>
                      </a:lnTo>
                      <a:lnTo>
                        <a:pt x="2887" y="2477"/>
                      </a:lnTo>
                      <a:lnTo>
                        <a:pt x="2885" y="2473"/>
                      </a:lnTo>
                      <a:lnTo>
                        <a:pt x="2882" y="2468"/>
                      </a:lnTo>
                      <a:lnTo>
                        <a:pt x="2880" y="2460"/>
                      </a:lnTo>
                      <a:lnTo>
                        <a:pt x="2872" y="2447"/>
                      </a:lnTo>
                      <a:lnTo>
                        <a:pt x="2863" y="2432"/>
                      </a:lnTo>
                      <a:lnTo>
                        <a:pt x="2855" y="2418"/>
                      </a:lnTo>
                      <a:lnTo>
                        <a:pt x="2847" y="2401"/>
                      </a:lnTo>
                      <a:lnTo>
                        <a:pt x="2846" y="2389"/>
                      </a:lnTo>
                      <a:lnTo>
                        <a:pt x="2846" y="2376"/>
                      </a:lnTo>
                      <a:lnTo>
                        <a:pt x="2845" y="2366"/>
                      </a:lnTo>
                      <a:lnTo>
                        <a:pt x="2838" y="2359"/>
                      </a:lnTo>
                      <a:lnTo>
                        <a:pt x="2810" y="2345"/>
                      </a:lnTo>
                      <a:lnTo>
                        <a:pt x="2807" y="2345"/>
                      </a:lnTo>
                      <a:lnTo>
                        <a:pt x="2804" y="2346"/>
                      </a:lnTo>
                      <a:close/>
                      <a:moveTo>
                        <a:pt x="2916" y="2465"/>
                      </a:moveTo>
                      <a:lnTo>
                        <a:pt x="2931" y="2468"/>
                      </a:lnTo>
                      <a:lnTo>
                        <a:pt x="2943" y="2468"/>
                      </a:lnTo>
                      <a:lnTo>
                        <a:pt x="2930" y="2465"/>
                      </a:lnTo>
                      <a:lnTo>
                        <a:pt x="2917" y="2465"/>
                      </a:lnTo>
                      <a:lnTo>
                        <a:pt x="2916" y="2465"/>
                      </a:lnTo>
                      <a:close/>
                      <a:moveTo>
                        <a:pt x="1332" y="2367"/>
                      </a:moveTo>
                      <a:lnTo>
                        <a:pt x="1329" y="2370"/>
                      </a:lnTo>
                      <a:lnTo>
                        <a:pt x="1330" y="2375"/>
                      </a:lnTo>
                      <a:lnTo>
                        <a:pt x="1330" y="2381"/>
                      </a:lnTo>
                      <a:lnTo>
                        <a:pt x="1332" y="2386"/>
                      </a:lnTo>
                      <a:lnTo>
                        <a:pt x="1341" y="2394"/>
                      </a:lnTo>
                      <a:lnTo>
                        <a:pt x="1351" y="2402"/>
                      </a:lnTo>
                      <a:lnTo>
                        <a:pt x="1360" y="2408"/>
                      </a:lnTo>
                      <a:lnTo>
                        <a:pt x="1373" y="2414"/>
                      </a:lnTo>
                      <a:lnTo>
                        <a:pt x="1377" y="2412"/>
                      </a:lnTo>
                      <a:lnTo>
                        <a:pt x="1382" y="2408"/>
                      </a:lnTo>
                      <a:lnTo>
                        <a:pt x="1387" y="2405"/>
                      </a:lnTo>
                      <a:lnTo>
                        <a:pt x="1391" y="2399"/>
                      </a:lnTo>
                      <a:lnTo>
                        <a:pt x="1395" y="2401"/>
                      </a:lnTo>
                      <a:lnTo>
                        <a:pt x="1400" y="2402"/>
                      </a:lnTo>
                      <a:lnTo>
                        <a:pt x="1404" y="2402"/>
                      </a:lnTo>
                      <a:lnTo>
                        <a:pt x="1405" y="2399"/>
                      </a:lnTo>
                      <a:lnTo>
                        <a:pt x="1411" y="2389"/>
                      </a:lnTo>
                      <a:lnTo>
                        <a:pt x="1416" y="2379"/>
                      </a:lnTo>
                      <a:lnTo>
                        <a:pt x="1418" y="2368"/>
                      </a:lnTo>
                      <a:lnTo>
                        <a:pt x="1418" y="2358"/>
                      </a:lnTo>
                      <a:lnTo>
                        <a:pt x="1417" y="2355"/>
                      </a:lnTo>
                      <a:lnTo>
                        <a:pt x="1413" y="2353"/>
                      </a:lnTo>
                      <a:lnTo>
                        <a:pt x="1409" y="2351"/>
                      </a:lnTo>
                      <a:lnTo>
                        <a:pt x="1405" y="2354"/>
                      </a:lnTo>
                      <a:lnTo>
                        <a:pt x="1395" y="2355"/>
                      </a:lnTo>
                      <a:lnTo>
                        <a:pt x="1387" y="2361"/>
                      </a:lnTo>
                      <a:lnTo>
                        <a:pt x="1378" y="2367"/>
                      </a:lnTo>
                      <a:lnTo>
                        <a:pt x="1368" y="2372"/>
                      </a:lnTo>
                      <a:lnTo>
                        <a:pt x="1359" y="2371"/>
                      </a:lnTo>
                      <a:lnTo>
                        <a:pt x="1350" y="2368"/>
                      </a:lnTo>
                      <a:lnTo>
                        <a:pt x="1341" y="2366"/>
                      </a:lnTo>
                      <a:lnTo>
                        <a:pt x="1332" y="2367"/>
                      </a:lnTo>
                      <a:close/>
                      <a:moveTo>
                        <a:pt x="246" y="3052"/>
                      </a:moveTo>
                      <a:lnTo>
                        <a:pt x="249" y="3051"/>
                      </a:lnTo>
                      <a:lnTo>
                        <a:pt x="252" y="3047"/>
                      </a:lnTo>
                      <a:lnTo>
                        <a:pt x="253" y="3045"/>
                      </a:lnTo>
                      <a:lnTo>
                        <a:pt x="250" y="3043"/>
                      </a:lnTo>
                      <a:lnTo>
                        <a:pt x="244" y="3041"/>
                      </a:lnTo>
                      <a:lnTo>
                        <a:pt x="239" y="3042"/>
                      </a:lnTo>
                      <a:lnTo>
                        <a:pt x="233" y="3045"/>
                      </a:lnTo>
                      <a:lnTo>
                        <a:pt x="228" y="3047"/>
                      </a:lnTo>
                      <a:lnTo>
                        <a:pt x="222" y="3051"/>
                      </a:lnTo>
                      <a:lnTo>
                        <a:pt x="214" y="3056"/>
                      </a:lnTo>
                      <a:lnTo>
                        <a:pt x="209" y="3059"/>
                      </a:lnTo>
                      <a:lnTo>
                        <a:pt x="210" y="3062"/>
                      </a:lnTo>
                      <a:lnTo>
                        <a:pt x="220" y="3062"/>
                      </a:lnTo>
                      <a:lnTo>
                        <a:pt x="229" y="3060"/>
                      </a:lnTo>
                      <a:lnTo>
                        <a:pt x="239" y="3056"/>
                      </a:lnTo>
                      <a:lnTo>
                        <a:pt x="246" y="3052"/>
                      </a:lnTo>
                      <a:close/>
                      <a:moveTo>
                        <a:pt x="292" y="3073"/>
                      </a:moveTo>
                      <a:lnTo>
                        <a:pt x="301" y="3080"/>
                      </a:lnTo>
                      <a:lnTo>
                        <a:pt x="310" y="3086"/>
                      </a:lnTo>
                      <a:lnTo>
                        <a:pt x="316" y="3094"/>
                      </a:lnTo>
                      <a:lnTo>
                        <a:pt x="324" y="3103"/>
                      </a:lnTo>
                      <a:lnTo>
                        <a:pt x="323" y="3104"/>
                      </a:lnTo>
                      <a:lnTo>
                        <a:pt x="319" y="3104"/>
                      </a:lnTo>
                      <a:lnTo>
                        <a:pt x="316" y="3106"/>
                      </a:lnTo>
                      <a:lnTo>
                        <a:pt x="315" y="3103"/>
                      </a:lnTo>
                      <a:lnTo>
                        <a:pt x="305" y="3099"/>
                      </a:lnTo>
                      <a:lnTo>
                        <a:pt x="297" y="3094"/>
                      </a:lnTo>
                      <a:lnTo>
                        <a:pt x="289" y="3086"/>
                      </a:lnTo>
                      <a:lnTo>
                        <a:pt x="281" y="3077"/>
                      </a:lnTo>
                      <a:lnTo>
                        <a:pt x="285" y="3076"/>
                      </a:lnTo>
                      <a:lnTo>
                        <a:pt x="292" y="3073"/>
                      </a:lnTo>
                      <a:close/>
                      <a:moveTo>
                        <a:pt x="510" y="3065"/>
                      </a:moveTo>
                      <a:lnTo>
                        <a:pt x="513" y="3069"/>
                      </a:lnTo>
                      <a:lnTo>
                        <a:pt x="516" y="3073"/>
                      </a:lnTo>
                      <a:lnTo>
                        <a:pt x="517" y="3077"/>
                      </a:lnTo>
                      <a:lnTo>
                        <a:pt x="515" y="3080"/>
                      </a:lnTo>
                      <a:lnTo>
                        <a:pt x="513" y="3086"/>
                      </a:lnTo>
                      <a:lnTo>
                        <a:pt x="510" y="3091"/>
                      </a:lnTo>
                      <a:lnTo>
                        <a:pt x="503" y="3094"/>
                      </a:lnTo>
                      <a:lnTo>
                        <a:pt x="495" y="3095"/>
                      </a:lnTo>
                      <a:lnTo>
                        <a:pt x="491" y="3097"/>
                      </a:lnTo>
                      <a:lnTo>
                        <a:pt x="489" y="3097"/>
                      </a:lnTo>
                      <a:lnTo>
                        <a:pt x="486" y="3094"/>
                      </a:lnTo>
                      <a:lnTo>
                        <a:pt x="485" y="3090"/>
                      </a:lnTo>
                      <a:lnTo>
                        <a:pt x="490" y="3082"/>
                      </a:lnTo>
                      <a:lnTo>
                        <a:pt x="495" y="3076"/>
                      </a:lnTo>
                      <a:lnTo>
                        <a:pt x="495" y="3071"/>
                      </a:lnTo>
                      <a:lnTo>
                        <a:pt x="499" y="3068"/>
                      </a:lnTo>
                      <a:lnTo>
                        <a:pt x="503" y="3065"/>
                      </a:lnTo>
                      <a:lnTo>
                        <a:pt x="507" y="3065"/>
                      </a:lnTo>
                      <a:lnTo>
                        <a:pt x="510" y="3065"/>
                      </a:lnTo>
                      <a:close/>
                      <a:moveTo>
                        <a:pt x="573" y="3071"/>
                      </a:moveTo>
                      <a:lnTo>
                        <a:pt x="572" y="3071"/>
                      </a:lnTo>
                      <a:lnTo>
                        <a:pt x="572" y="3073"/>
                      </a:lnTo>
                      <a:lnTo>
                        <a:pt x="573" y="3076"/>
                      </a:lnTo>
                      <a:lnTo>
                        <a:pt x="573" y="3080"/>
                      </a:lnTo>
                      <a:lnTo>
                        <a:pt x="568" y="3084"/>
                      </a:lnTo>
                      <a:lnTo>
                        <a:pt x="561" y="3087"/>
                      </a:lnTo>
                      <a:lnTo>
                        <a:pt x="556" y="3090"/>
                      </a:lnTo>
                      <a:lnTo>
                        <a:pt x="555" y="3094"/>
                      </a:lnTo>
                      <a:lnTo>
                        <a:pt x="560" y="3098"/>
                      </a:lnTo>
                      <a:lnTo>
                        <a:pt x="568" y="3097"/>
                      </a:lnTo>
                      <a:lnTo>
                        <a:pt x="576" y="3094"/>
                      </a:lnTo>
                      <a:lnTo>
                        <a:pt x="583" y="3089"/>
                      </a:lnTo>
                      <a:lnTo>
                        <a:pt x="587" y="3087"/>
                      </a:lnTo>
                      <a:lnTo>
                        <a:pt x="591" y="3084"/>
                      </a:lnTo>
                      <a:lnTo>
                        <a:pt x="594" y="3077"/>
                      </a:lnTo>
                      <a:lnTo>
                        <a:pt x="593" y="3071"/>
                      </a:lnTo>
                      <a:lnTo>
                        <a:pt x="589" y="3068"/>
                      </a:lnTo>
                      <a:lnTo>
                        <a:pt x="583" y="3067"/>
                      </a:lnTo>
                      <a:lnTo>
                        <a:pt x="578" y="3068"/>
                      </a:lnTo>
                      <a:lnTo>
                        <a:pt x="573" y="3071"/>
                      </a:lnTo>
                      <a:close/>
                      <a:moveTo>
                        <a:pt x="611" y="3050"/>
                      </a:moveTo>
                      <a:lnTo>
                        <a:pt x="607" y="3051"/>
                      </a:lnTo>
                      <a:lnTo>
                        <a:pt x="603" y="3052"/>
                      </a:lnTo>
                      <a:lnTo>
                        <a:pt x="600" y="3056"/>
                      </a:lnTo>
                      <a:lnTo>
                        <a:pt x="602" y="3059"/>
                      </a:lnTo>
                      <a:lnTo>
                        <a:pt x="602" y="3065"/>
                      </a:lnTo>
                      <a:lnTo>
                        <a:pt x="604" y="3071"/>
                      </a:lnTo>
                      <a:lnTo>
                        <a:pt x="607" y="3073"/>
                      </a:lnTo>
                      <a:lnTo>
                        <a:pt x="611" y="3072"/>
                      </a:lnTo>
                      <a:lnTo>
                        <a:pt x="616" y="3071"/>
                      </a:lnTo>
                      <a:lnTo>
                        <a:pt x="620" y="3068"/>
                      </a:lnTo>
                      <a:lnTo>
                        <a:pt x="622" y="3063"/>
                      </a:lnTo>
                      <a:lnTo>
                        <a:pt x="624" y="3059"/>
                      </a:lnTo>
                      <a:lnTo>
                        <a:pt x="622" y="3054"/>
                      </a:lnTo>
                      <a:lnTo>
                        <a:pt x="618" y="3051"/>
                      </a:lnTo>
                      <a:lnTo>
                        <a:pt x="615" y="3050"/>
                      </a:lnTo>
                      <a:lnTo>
                        <a:pt x="611" y="3050"/>
                      </a:lnTo>
                      <a:close/>
                      <a:moveTo>
                        <a:pt x="726" y="3024"/>
                      </a:moveTo>
                      <a:lnTo>
                        <a:pt x="729" y="3027"/>
                      </a:lnTo>
                      <a:lnTo>
                        <a:pt x="731" y="3032"/>
                      </a:lnTo>
                      <a:lnTo>
                        <a:pt x="733" y="3038"/>
                      </a:lnTo>
                      <a:lnTo>
                        <a:pt x="730" y="3042"/>
                      </a:lnTo>
                      <a:lnTo>
                        <a:pt x="725" y="3047"/>
                      </a:lnTo>
                      <a:lnTo>
                        <a:pt x="716" y="3049"/>
                      </a:lnTo>
                      <a:lnTo>
                        <a:pt x="707" y="3050"/>
                      </a:lnTo>
                      <a:lnTo>
                        <a:pt x="698" y="3051"/>
                      </a:lnTo>
                      <a:lnTo>
                        <a:pt x="685" y="3055"/>
                      </a:lnTo>
                      <a:lnTo>
                        <a:pt x="668" y="3059"/>
                      </a:lnTo>
                      <a:lnTo>
                        <a:pt x="656" y="3060"/>
                      </a:lnTo>
                      <a:lnTo>
                        <a:pt x="656" y="3056"/>
                      </a:lnTo>
                      <a:lnTo>
                        <a:pt x="670" y="3049"/>
                      </a:lnTo>
                      <a:lnTo>
                        <a:pt x="686" y="3043"/>
                      </a:lnTo>
                      <a:lnTo>
                        <a:pt x="701" y="3038"/>
                      </a:lnTo>
                      <a:lnTo>
                        <a:pt x="717" y="3033"/>
                      </a:lnTo>
                      <a:lnTo>
                        <a:pt x="720" y="3029"/>
                      </a:lnTo>
                      <a:lnTo>
                        <a:pt x="721" y="3025"/>
                      </a:lnTo>
                      <a:lnTo>
                        <a:pt x="723" y="3023"/>
                      </a:lnTo>
                      <a:lnTo>
                        <a:pt x="726" y="3024"/>
                      </a:lnTo>
                      <a:close/>
                      <a:moveTo>
                        <a:pt x="1027" y="2981"/>
                      </a:moveTo>
                      <a:lnTo>
                        <a:pt x="1040" y="2977"/>
                      </a:lnTo>
                      <a:lnTo>
                        <a:pt x="1051" y="2970"/>
                      </a:lnTo>
                      <a:lnTo>
                        <a:pt x="1062" y="2959"/>
                      </a:lnTo>
                      <a:lnTo>
                        <a:pt x="1072" y="2949"/>
                      </a:lnTo>
                      <a:lnTo>
                        <a:pt x="1083" y="2945"/>
                      </a:lnTo>
                      <a:lnTo>
                        <a:pt x="1092" y="2941"/>
                      </a:lnTo>
                      <a:lnTo>
                        <a:pt x="1099" y="2935"/>
                      </a:lnTo>
                      <a:lnTo>
                        <a:pt x="1103" y="2925"/>
                      </a:lnTo>
                      <a:lnTo>
                        <a:pt x="1102" y="2920"/>
                      </a:lnTo>
                      <a:lnTo>
                        <a:pt x="1096" y="2918"/>
                      </a:lnTo>
                      <a:lnTo>
                        <a:pt x="1089" y="2918"/>
                      </a:lnTo>
                      <a:lnTo>
                        <a:pt x="1081" y="2920"/>
                      </a:lnTo>
                      <a:lnTo>
                        <a:pt x="1079" y="2933"/>
                      </a:lnTo>
                      <a:lnTo>
                        <a:pt x="1072" y="2949"/>
                      </a:lnTo>
                      <a:lnTo>
                        <a:pt x="1061" y="2949"/>
                      </a:lnTo>
                      <a:lnTo>
                        <a:pt x="1050" y="2949"/>
                      </a:lnTo>
                      <a:lnTo>
                        <a:pt x="1042" y="2955"/>
                      </a:lnTo>
                      <a:lnTo>
                        <a:pt x="1037" y="2963"/>
                      </a:lnTo>
                      <a:lnTo>
                        <a:pt x="1031" y="2971"/>
                      </a:lnTo>
                      <a:lnTo>
                        <a:pt x="1027" y="2981"/>
                      </a:lnTo>
                      <a:close/>
                      <a:moveTo>
                        <a:pt x="1199" y="2916"/>
                      </a:moveTo>
                      <a:lnTo>
                        <a:pt x="1177" y="2929"/>
                      </a:lnTo>
                      <a:lnTo>
                        <a:pt x="1154" y="2938"/>
                      </a:lnTo>
                      <a:lnTo>
                        <a:pt x="1131" y="2946"/>
                      </a:lnTo>
                      <a:lnTo>
                        <a:pt x="1109" y="2954"/>
                      </a:lnTo>
                      <a:lnTo>
                        <a:pt x="1107" y="2954"/>
                      </a:lnTo>
                      <a:lnTo>
                        <a:pt x="1107" y="2950"/>
                      </a:lnTo>
                      <a:lnTo>
                        <a:pt x="1110" y="2945"/>
                      </a:lnTo>
                      <a:lnTo>
                        <a:pt x="1114" y="2940"/>
                      </a:lnTo>
                      <a:lnTo>
                        <a:pt x="1131" y="2933"/>
                      </a:lnTo>
                      <a:lnTo>
                        <a:pt x="1147" y="2925"/>
                      </a:lnTo>
                      <a:lnTo>
                        <a:pt x="1154" y="2923"/>
                      </a:lnTo>
                      <a:lnTo>
                        <a:pt x="1162" y="2920"/>
                      </a:lnTo>
                      <a:lnTo>
                        <a:pt x="1168" y="2918"/>
                      </a:lnTo>
                      <a:lnTo>
                        <a:pt x="1171" y="2913"/>
                      </a:lnTo>
                      <a:lnTo>
                        <a:pt x="1156" y="2903"/>
                      </a:lnTo>
                      <a:lnTo>
                        <a:pt x="1147" y="2898"/>
                      </a:lnTo>
                      <a:lnTo>
                        <a:pt x="1155" y="2893"/>
                      </a:lnTo>
                      <a:lnTo>
                        <a:pt x="1167" y="2890"/>
                      </a:lnTo>
                      <a:lnTo>
                        <a:pt x="1179" y="2892"/>
                      </a:lnTo>
                      <a:lnTo>
                        <a:pt x="1190" y="2894"/>
                      </a:lnTo>
                      <a:lnTo>
                        <a:pt x="1188" y="2900"/>
                      </a:lnTo>
                      <a:lnTo>
                        <a:pt x="1185" y="2913"/>
                      </a:lnTo>
                      <a:lnTo>
                        <a:pt x="1194" y="2916"/>
                      </a:lnTo>
                      <a:lnTo>
                        <a:pt x="1199" y="2916"/>
                      </a:lnTo>
                      <a:close/>
                      <a:moveTo>
                        <a:pt x="1381" y="2813"/>
                      </a:moveTo>
                      <a:lnTo>
                        <a:pt x="1381" y="2827"/>
                      </a:lnTo>
                      <a:lnTo>
                        <a:pt x="1381" y="2841"/>
                      </a:lnTo>
                      <a:lnTo>
                        <a:pt x="1369" y="2844"/>
                      </a:lnTo>
                      <a:lnTo>
                        <a:pt x="1356" y="2846"/>
                      </a:lnTo>
                      <a:lnTo>
                        <a:pt x="1343" y="2848"/>
                      </a:lnTo>
                      <a:lnTo>
                        <a:pt x="1329" y="2850"/>
                      </a:lnTo>
                      <a:lnTo>
                        <a:pt x="1322" y="2855"/>
                      </a:lnTo>
                      <a:lnTo>
                        <a:pt x="1317" y="2862"/>
                      </a:lnTo>
                      <a:lnTo>
                        <a:pt x="1311" y="2867"/>
                      </a:lnTo>
                      <a:lnTo>
                        <a:pt x="1302" y="2870"/>
                      </a:lnTo>
                      <a:lnTo>
                        <a:pt x="1298" y="2868"/>
                      </a:lnTo>
                      <a:lnTo>
                        <a:pt x="1295" y="2865"/>
                      </a:lnTo>
                      <a:lnTo>
                        <a:pt x="1295" y="2859"/>
                      </a:lnTo>
                      <a:lnTo>
                        <a:pt x="1297" y="2855"/>
                      </a:lnTo>
                      <a:lnTo>
                        <a:pt x="1302" y="2845"/>
                      </a:lnTo>
                      <a:lnTo>
                        <a:pt x="1309" y="2837"/>
                      </a:lnTo>
                      <a:lnTo>
                        <a:pt x="1317" y="2831"/>
                      </a:lnTo>
                      <a:lnTo>
                        <a:pt x="1325" y="2827"/>
                      </a:lnTo>
                      <a:lnTo>
                        <a:pt x="1332" y="2824"/>
                      </a:lnTo>
                      <a:lnTo>
                        <a:pt x="1339" y="2823"/>
                      </a:lnTo>
                      <a:lnTo>
                        <a:pt x="1346" y="2822"/>
                      </a:lnTo>
                      <a:lnTo>
                        <a:pt x="1352" y="2822"/>
                      </a:lnTo>
                      <a:lnTo>
                        <a:pt x="1360" y="2818"/>
                      </a:lnTo>
                      <a:lnTo>
                        <a:pt x="1367" y="2815"/>
                      </a:lnTo>
                      <a:lnTo>
                        <a:pt x="1373" y="2813"/>
                      </a:lnTo>
                      <a:lnTo>
                        <a:pt x="1381" y="2813"/>
                      </a:lnTo>
                      <a:close/>
                      <a:moveTo>
                        <a:pt x="2064" y="2533"/>
                      </a:moveTo>
                      <a:lnTo>
                        <a:pt x="2052" y="2539"/>
                      </a:lnTo>
                      <a:lnTo>
                        <a:pt x="2042" y="2546"/>
                      </a:lnTo>
                      <a:lnTo>
                        <a:pt x="2032" y="2554"/>
                      </a:lnTo>
                      <a:lnTo>
                        <a:pt x="2023" y="2563"/>
                      </a:lnTo>
                      <a:lnTo>
                        <a:pt x="2023" y="2568"/>
                      </a:lnTo>
                      <a:lnTo>
                        <a:pt x="2026" y="2573"/>
                      </a:lnTo>
                      <a:lnTo>
                        <a:pt x="2034" y="2577"/>
                      </a:lnTo>
                      <a:lnTo>
                        <a:pt x="2041" y="2578"/>
                      </a:lnTo>
                      <a:lnTo>
                        <a:pt x="2052" y="2578"/>
                      </a:lnTo>
                      <a:lnTo>
                        <a:pt x="2065" y="2574"/>
                      </a:lnTo>
                      <a:lnTo>
                        <a:pt x="2077" y="2568"/>
                      </a:lnTo>
                      <a:lnTo>
                        <a:pt x="2086" y="2559"/>
                      </a:lnTo>
                      <a:lnTo>
                        <a:pt x="2086" y="2555"/>
                      </a:lnTo>
                      <a:lnTo>
                        <a:pt x="2081" y="2551"/>
                      </a:lnTo>
                      <a:lnTo>
                        <a:pt x="2074" y="2547"/>
                      </a:lnTo>
                      <a:lnTo>
                        <a:pt x="2068" y="2543"/>
                      </a:lnTo>
                      <a:lnTo>
                        <a:pt x="2065" y="2542"/>
                      </a:lnTo>
                      <a:lnTo>
                        <a:pt x="2064" y="2538"/>
                      </a:lnTo>
                      <a:lnTo>
                        <a:pt x="2064" y="2534"/>
                      </a:lnTo>
                      <a:lnTo>
                        <a:pt x="2064" y="2533"/>
                      </a:lnTo>
                      <a:close/>
                      <a:moveTo>
                        <a:pt x="1911" y="2611"/>
                      </a:moveTo>
                      <a:lnTo>
                        <a:pt x="1908" y="2617"/>
                      </a:lnTo>
                      <a:lnTo>
                        <a:pt x="1907" y="2624"/>
                      </a:lnTo>
                      <a:lnTo>
                        <a:pt x="1907" y="2629"/>
                      </a:lnTo>
                      <a:lnTo>
                        <a:pt x="1907" y="2635"/>
                      </a:lnTo>
                      <a:lnTo>
                        <a:pt x="1907" y="2642"/>
                      </a:lnTo>
                      <a:lnTo>
                        <a:pt x="1910" y="2647"/>
                      </a:lnTo>
                      <a:lnTo>
                        <a:pt x="1912" y="2652"/>
                      </a:lnTo>
                      <a:lnTo>
                        <a:pt x="1916" y="2659"/>
                      </a:lnTo>
                      <a:lnTo>
                        <a:pt x="1915" y="2664"/>
                      </a:lnTo>
                      <a:lnTo>
                        <a:pt x="1912" y="2670"/>
                      </a:lnTo>
                      <a:lnTo>
                        <a:pt x="1912" y="2677"/>
                      </a:lnTo>
                      <a:lnTo>
                        <a:pt x="1916" y="2682"/>
                      </a:lnTo>
                      <a:lnTo>
                        <a:pt x="1928" y="2675"/>
                      </a:lnTo>
                      <a:lnTo>
                        <a:pt x="1940" y="2668"/>
                      </a:lnTo>
                      <a:lnTo>
                        <a:pt x="1946" y="2670"/>
                      </a:lnTo>
                      <a:lnTo>
                        <a:pt x="1951" y="2674"/>
                      </a:lnTo>
                      <a:lnTo>
                        <a:pt x="1956" y="2678"/>
                      </a:lnTo>
                      <a:lnTo>
                        <a:pt x="1963" y="2678"/>
                      </a:lnTo>
                      <a:lnTo>
                        <a:pt x="1973" y="2671"/>
                      </a:lnTo>
                      <a:lnTo>
                        <a:pt x="1984" y="2662"/>
                      </a:lnTo>
                      <a:lnTo>
                        <a:pt x="1994" y="2653"/>
                      </a:lnTo>
                      <a:lnTo>
                        <a:pt x="2004" y="2644"/>
                      </a:lnTo>
                      <a:lnTo>
                        <a:pt x="2019" y="2639"/>
                      </a:lnTo>
                      <a:lnTo>
                        <a:pt x="2033" y="2634"/>
                      </a:lnTo>
                      <a:lnTo>
                        <a:pt x="2046" y="2629"/>
                      </a:lnTo>
                      <a:lnTo>
                        <a:pt x="2055" y="2621"/>
                      </a:lnTo>
                      <a:lnTo>
                        <a:pt x="2060" y="2614"/>
                      </a:lnTo>
                      <a:lnTo>
                        <a:pt x="2060" y="2605"/>
                      </a:lnTo>
                      <a:lnTo>
                        <a:pt x="2056" y="2596"/>
                      </a:lnTo>
                      <a:lnTo>
                        <a:pt x="2051" y="2587"/>
                      </a:lnTo>
                      <a:lnTo>
                        <a:pt x="2046" y="2585"/>
                      </a:lnTo>
                      <a:lnTo>
                        <a:pt x="2038" y="2583"/>
                      </a:lnTo>
                      <a:lnTo>
                        <a:pt x="2030" y="2585"/>
                      </a:lnTo>
                      <a:lnTo>
                        <a:pt x="2023" y="2587"/>
                      </a:lnTo>
                      <a:lnTo>
                        <a:pt x="2008" y="2592"/>
                      </a:lnTo>
                      <a:lnTo>
                        <a:pt x="1995" y="2596"/>
                      </a:lnTo>
                      <a:lnTo>
                        <a:pt x="1990" y="2595"/>
                      </a:lnTo>
                      <a:lnTo>
                        <a:pt x="1986" y="2590"/>
                      </a:lnTo>
                      <a:lnTo>
                        <a:pt x="1981" y="2587"/>
                      </a:lnTo>
                      <a:lnTo>
                        <a:pt x="1976" y="2587"/>
                      </a:lnTo>
                      <a:lnTo>
                        <a:pt x="1972" y="2592"/>
                      </a:lnTo>
                      <a:lnTo>
                        <a:pt x="1971" y="2600"/>
                      </a:lnTo>
                      <a:lnTo>
                        <a:pt x="1969" y="2608"/>
                      </a:lnTo>
                      <a:lnTo>
                        <a:pt x="1967" y="2616"/>
                      </a:lnTo>
                      <a:lnTo>
                        <a:pt x="1967" y="2621"/>
                      </a:lnTo>
                      <a:lnTo>
                        <a:pt x="1965" y="2626"/>
                      </a:lnTo>
                      <a:lnTo>
                        <a:pt x="1963" y="2630"/>
                      </a:lnTo>
                      <a:lnTo>
                        <a:pt x="1958" y="2630"/>
                      </a:lnTo>
                      <a:lnTo>
                        <a:pt x="1958" y="2618"/>
                      </a:lnTo>
                      <a:lnTo>
                        <a:pt x="1958" y="2607"/>
                      </a:lnTo>
                      <a:lnTo>
                        <a:pt x="1951" y="2604"/>
                      </a:lnTo>
                      <a:lnTo>
                        <a:pt x="1943" y="2604"/>
                      </a:lnTo>
                      <a:lnTo>
                        <a:pt x="1937" y="2605"/>
                      </a:lnTo>
                      <a:lnTo>
                        <a:pt x="1930" y="2607"/>
                      </a:lnTo>
                      <a:lnTo>
                        <a:pt x="1921" y="2609"/>
                      </a:lnTo>
                      <a:lnTo>
                        <a:pt x="1911" y="2611"/>
                      </a:lnTo>
                      <a:close/>
                      <a:moveTo>
                        <a:pt x="2353" y="2401"/>
                      </a:moveTo>
                      <a:lnTo>
                        <a:pt x="2353" y="2405"/>
                      </a:lnTo>
                      <a:lnTo>
                        <a:pt x="2357" y="2408"/>
                      </a:lnTo>
                      <a:lnTo>
                        <a:pt x="2362" y="2412"/>
                      </a:lnTo>
                      <a:lnTo>
                        <a:pt x="2367" y="2414"/>
                      </a:lnTo>
                      <a:lnTo>
                        <a:pt x="2380" y="2402"/>
                      </a:lnTo>
                      <a:lnTo>
                        <a:pt x="2392" y="2389"/>
                      </a:lnTo>
                      <a:lnTo>
                        <a:pt x="2405" y="2375"/>
                      </a:lnTo>
                      <a:lnTo>
                        <a:pt x="2418" y="2361"/>
                      </a:lnTo>
                      <a:lnTo>
                        <a:pt x="2417" y="2359"/>
                      </a:lnTo>
                      <a:lnTo>
                        <a:pt x="2413" y="2357"/>
                      </a:lnTo>
                      <a:lnTo>
                        <a:pt x="2399" y="2367"/>
                      </a:lnTo>
                      <a:lnTo>
                        <a:pt x="2383" y="2377"/>
                      </a:lnTo>
                      <a:lnTo>
                        <a:pt x="2367" y="2388"/>
                      </a:lnTo>
                      <a:lnTo>
                        <a:pt x="2353" y="2401"/>
                      </a:lnTo>
                      <a:close/>
                      <a:moveTo>
                        <a:pt x="3077" y="2713"/>
                      </a:moveTo>
                      <a:lnTo>
                        <a:pt x="3073" y="2712"/>
                      </a:lnTo>
                      <a:lnTo>
                        <a:pt x="3069" y="2714"/>
                      </a:lnTo>
                      <a:lnTo>
                        <a:pt x="3065" y="2718"/>
                      </a:lnTo>
                      <a:lnTo>
                        <a:pt x="3064" y="2722"/>
                      </a:lnTo>
                      <a:lnTo>
                        <a:pt x="3065" y="2726"/>
                      </a:lnTo>
                      <a:lnTo>
                        <a:pt x="3069" y="2730"/>
                      </a:lnTo>
                      <a:lnTo>
                        <a:pt x="3073" y="2734"/>
                      </a:lnTo>
                      <a:lnTo>
                        <a:pt x="3077" y="2735"/>
                      </a:lnTo>
                      <a:lnTo>
                        <a:pt x="3080" y="2736"/>
                      </a:lnTo>
                      <a:lnTo>
                        <a:pt x="3086" y="2734"/>
                      </a:lnTo>
                      <a:lnTo>
                        <a:pt x="3088" y="2730"/>
                      </a:lnTo>
                      <a:lnTo>
                        <a:pt x="3090" y="2727"/>
                      </a:lnTo>
                      <a:lnTo>
                        <a:pt x="3090" y="2721"/>
                      </a:lnTo>
                      <a:lnTo>
                        <a:pt x="3087" y="2717"/>
                      </a:lnTo>
                      <a:lnTo>
                        <a:pt x="3083" y="2714"/>
                      </a:lnTo>
                      <a:lnTo>
                        <a:pt x="3077" y="2713"/>
                      </a:lnTo>
                      <a:close/>
                      <a:moveTo>
                        <a:pt x="3123" y="2749"/>
                      </a:moveTo>
                      <a:lnTo>
                        <a:pt x="3117" y="2757"/>
                      </a:lnTo>
                      <a:lnTo>
                        <a:pt x="3113" y="2766"/>
                      </a:lnTo>
                      <a:lnTo>
                        <a:pt x="3113" y="2775"/>
                      </a:lnTo>
                      <a:lnTo>
                        <a:pt x="3114" y="2783"/>
                      </a:lnTo>
                      <a:lnTo>
                        <a:pt x="3119" y="2789"/>
                      </a:lnTo>
                      <a:lnTo>
                        <a:pt x="3126" y="2795"/>
                      </a:lnTo>
                      <a:lnTo>
                        <a:pt x="3134" y="2797"/>
                      </a:lnTo>
                      <a:lnTo>
                        <a:pt x="3141" y="2796"/>
                      </a:lnTo>
                      <a:lnTo>
                        <a:pt x="3149" y="2791"/>
                      </a:lnTo>
                      <a:lnTo>
                        <a:pt x="3152" y="2782"/>
                      </a:lnTo>
                      <a:lnTo>
                        <a:pt x="3153" y="2770"/>
                      </a:lnTo>
                      <a:lnTo>
                        <a:pt x="3156" y="2760"/>
                      </a:lnTo>
                      <a:lnTo>
                        <a:pt x="3156" y="2754"/>
                      </a:lnTo>
                      <a:lnTo>
                        <a:pt x="3154" y="2748"/>
                      </a:lnTo>
                      <a:lnTo>
                        <a:pt x="3153" y="2743"/>
                      </a:lnTo>
                      <a:lnTo>
                        <a:pt x="3150" y="2740"/>
                      </a:lnTo>
                      <a:lnTo>
                        <a:pt x="3143" y="2739"/>
                      </a:lnTo>
                      <a:lnTo>
                        <a:pt x="3135" y="2740"/>
                      </a:lnTo>
                      <a:lnTo>
                        <a:pt x="3128" y="2744"/>
                      </a:lnTo>
                      <a:lnTo>
                        <a:pt x="3123" y="2749"/>
                      </a:lnTo>
                      <a:close/>
                      <a:moveTo>
                        <a:pt x="2907" y="2569"/>
                      </a:moveTo>
                      <a:lnTo>
                        <a:pt x="2904" y="2572"/>
                      </a:lnTo>
                      <a:lnTo>
                        <a:pt x="2903" y="2576"/>
                      </a:lnTo>
                      <a:lnTo>
                        <a:pt x="2904" y="2579"/>
                      </a:lnTo>
                      <a:lnTo>
                        <a:pt x="2907" y="2582"/>
                      </a:lnTo>
                      <a:lnTo>
                        <a:pt x="2913" y="2594"/>
                      </a:lnTo>
                      <a:lnTo>
                        <a:pt x="2921" y="2605"/>
                      </a:lnTo>
                      <a:lnTo>
                        <a:pt x="2929" y="2616"/>
                      </a:lnTo>
                      <a:lnTo>
                        <a:pt x="2939" y="2624"/>
                      </a:lnTo>
                      <a:lnTo>
                        <a:pt x="2942" y="2625"/>
                      </a:lnTo>
                      <a:lnTo>
                        <a:pt x="2943" y="2621"/>
                      </a:lnTo>
                      <a:lnTo>
                        <a:pt x="2943" y="2614"/>
                      </a:lnTo>
                      <a:lnTo>
                        <a:pt x="2943" y="2611"/>
                      </a:lnTo>
                      <a:lnTo>
                        <a:pt x="2943" y="2609"/>
                      </a:lnTo>
                      <a:lnTo>
                        <a:pt x="2942" y="2605"/>
                      </a:lnTo>
                      <a:lnTo>
                        <a:pt x="2942" y="2603"/>
                      </a:lnTo>
                      <a:lnTo>
                        <a:pt x="2943" y="2600"/>
                      </a:lnTo>
                      <a:lnTo>
                        <a:pt x="2953" y="2605"/>
                      </a:lnTo>
                      <a:lnTo>
                        <a:pt x="2964" y="2609"/>
                      </a:lnTo>
                      <a:lnTo>
                        <a:pt x="2974" y="2613"/>
                      </a:lnTo>
                      <a:lnTo>
                        <a:pt x="2985" y="2614"/>
                      </a:lnTo>
                      <a:lnTo>
                        <a:pt x="2987" y="2613"/>
                      </a:lnTo>
                      <a:lnTo>
                        <a:pt x="2988" y="2607"/>
                      </a:lnTo>
                      <a:lnTo>
                        <a:pt x="2987" y="2602"/>
                      </a:lnTo>
                      <a:lnTo>
                        <a:pt x="2985" y="2596"/>
                      </a:lnTo>
                      <a:lnTo>
                        <a:pt x="2977" y="2591"/>
                      </a:lnTo>
                      <a:lnTo>
                        <a:pt x="2969" y="2587"/>
                      </a:lnTo>
                      <a:lnTo>
                        <a:pt x="2960" y="2586"/>
                      </a:lnTo>
                      <a:lnTo>
                        <a:pt x="2952" y="2582"/>
                      </a:lnTo>
                      <a:lnTo>
                        <a:pt x="2952" y="2581"/>
                      </a:lnTo>
                      <a:lnTo>
                        <a:pt x="2956" y="2581"/>
                      </a:lnTo>
                      <a:lnTo>
                        <a:pt x="2961" y="2582"/>
                      </a:lnTo>
                      <a:lnTo>
                        <a:pt x="2966" y="2582"/>
                      </a:lnTo>
                      <a:lnTo>
                        <a:pt x="2973" y="2583"/>
                      </a:lnTo>
                      <a:lnTo>
                        <a:pt x="2978" y="2586"/>
                      </a:lnTo>
                      <a:lnTo>
                        <a:pt x="2983" y="2589"/>
                      </a:lnTo>
                      <a:lnTo>
                        <a:pt x="2990" y="2587"/>
                      </a:lnTo>
                      <a:lnTo>
                        <a:pt x="2991" y="2585"/>
                      </a:lnTo>
                      <a:lnTo>
                        <a:pt x="2991" y="2579"/>
                      </a:lnTo>
                      <a:lnTo>
                        <a:pt x="2988" y="2573"/>
                      </a:lnTo>
                      <a:lnTo>
                        <a:pt x="2985" y="2569"/>
                      </a:lnTo>
                      <a:lnTo>
                        <a:pt x="2979" y="2565"/>
                      </a:lnTo>
                      <a:lnTo>
                        <a:pt x="2973" y="2563"/>
                      </a:lnTo>
                      <a:lnTo>
                        <a:pt x="2963" y="2560"/>
                      </a:lnTo>
                      <a:lnTo>
                        <a:pt x="2952" y="2560"/>
                      </a:lnTo>
                      <a:lnTo>
                        <a:pt x="2938" y="2564"/>
                      </a:lnTo>
                      <a:lnTo>
                        <a:pt x="2921" y="2569"/>
                      </a:lnTo>
                      <a:lnTo>
                        <a:pt x="2917" y="2570"/>
                      </a:lnTo>
                      <a:lnTo>
                        <a:pt x="2913" y="2570"/>
                      </a:lnTo>
                      <a:lnTo>
                        <a:pt x="2911" y="2569"/>
                      </a:lnTo>
                      <a:lnTo>
                        <a:pt x="2907" y="2569"/>
                      </a:lnTo>
                      <a:close/>
                      <a:moveTo>
                        <a:pt x="2948" y="2621"/>
                      </a:moveTo>
                      <a:lnTo>
                        <a:pt x="2947" y="2625"/>
                      </a:lnTo>
                      <a:lnTo>
                        <a:pt x="2947" y="2627"/>
                      </a:lnTo>
                      <a:lnTo>
                        <a:pt x="2948" y="2631"/>
                      </a:lnTo>
                      <a:lnTo>
                        <a:pt x="2948" y="2635"/>
                      </a:lnTo>
                      <a:lnTo>
                        <a:pt x="2950" y="2648"/>
                      </a:lnTo>
                      <a:lnTo>
                        <a:pt x="2953" y="2660"/>
                      </a:lnTo>
                      <a:lnTo>
                        <a:pt x="2956" y="2671"/>
                      </a:lnTo>
                      <a:lnTo>
                        <a:pt x="2957" y="2686"/>
                      </a:lnTo>
                      <a:lnTo>
                        <a:pt x="2959" y="2694"/>
                      </a:lnTo>
                      <a:lnTo>
                        <a:pt x="2960" y="2703"/>
                      </a:lnTo>
                      <a:lnTo>
                        <a:pt x="2961" y="2710"/>
                      </a:lnTo>
                      <a:lnTo>
                        <a:pt x="2965" y="2713"/>
                      </a:lnTo>
                      <a:lnTo>
                        <a:pt x="2972" y="2706"/>
                      </a:lnTo>
                      <a:lnTo>
                        <a:pt x="2975" y="2699"/>
                      </a:lnTo>
                      <a:lnTo>
                        <a:pt x="2979" y="2688"/>
                      </a:lnTo>
                      <a:lnTo>
                        <a:pt x="2982" y="2681"/>
                      </a:lnTo>
                      <a:lnTo>
                        <a:pt x="2982" y="2670"/>
                      </a:lnTo>
                      <a:lnTo>
                        <a:pt x="2979" y="2657"/>
                      </a:lnTo>
                      <a:lnTo>
                        <a:pt x="2977" y="2646"/>
                      </a:lnTo>
                      <a:lnTo>
                        <a:pt x="2974" y="2635"/>
                      </a:lnTo>
                      <a:lnTo>
                        <a:pt x="2973" y="2631"/>
                      </a:lnTo>
                      <a:lnTo>
                        <a:pt x="2972" y="2630"/>
                      </a:lnTo>
                      <a:lnTo>
                        <a:pt x="2966" y="2629"/>
                      </a:lnTo>
                      <a:lnTo>
                        <a:pt x="2961" y="2626"/>
                      </a:lnTo>
                      <a:lnTo>
                        <a:pt x="2959" y="2622"/>
                      </a:lnTo>
                      <a:lnTo>
                        <a:pt x="2955" y="2621"/>
                      </a:lnTo>
                      <a:lnTo>
                        <a:pt x="2952" y="2621"/>
                      </a:lnTo>
                      <a:lnTo>
                        <a:pt x="2948" y="2621"/>
                      </a:lnTo>
                      <a:close/>
                      <a:moveTo>
                        <a:pt x="2998" y="2664"/>
                      </a:moveTo>
                      <a:lnTo>
                        <a:pt x="2995" y="2674"/>
                      </a:lnTo>
                      <a:lnTo>
                        <a:pt x="2994" y="2682"/>
                      </a:lnTo>
                      <a:lnTo>
                        <a:pt x="2992" y="2691"/>
                      </a:lnTo>
                      <a:lnTo>
                        <a:pt x="2992" y="2700"/>
                      </a:lnTo>
                      <a:lnTo>
                        <a:pt x="2991" y="2709"/>
                      </a:lnTo>
                      <a:lnTo>
                        <a:pt x="2988" y="2718"/>
                      </a:lnTo>
                      <a:lnTo>
                        <a:pt x="2988" y="2725"/>
                      </a:lnTo>
                      <a:lnTo>
                        <a:pt x="2992" y="2729"/>
                      </a:lnTo>
                      <a:lnTo>
                        <a:pt x="2999" y="2723"/>
                      </a:lnTo>
                      <a:lnTo>
                        <a:pt x="3004" y="2716"/>
                      </a:lnTo>
                      <a:lnTo>
                        <a:pt x="3008" y="2708"/>
                      </a:lnTo>
                      <a:lnTo>
                        <a:pt x="3012" y="2700"/>
                      </a:lnTo>
                      <a:lnTo>
                        <a:pt x="3014" y="2694"/>
                      </a:lnTo>
                      <a:lnTo>
                        <a:pt x="3014" y="2687"/>
                      </a:lnTo>
                      <a:lnTo>
                        <a:pt x="3013" y="2682"/>
                      </a:lnTo>
                      <a:lnTo>
                        <a:pt x="3012" y="2678"/>
                      </a:lnTo>
                      <a:lnTo>
                        <a:pt x="3012" y="2674"/>
                      </a:lnTo>
                      <a:lnTo>
                        <a:pt x="3012" y="2670"/>
                      </a:lnTo>
                      <a:lnTo>
                        <a:pt x="3010" y="2668"/>
                      </a:lnTo>
                      <a:lnTo>
                        <a:pt x="3008" y="2664"/>
                      </a:lnTo>
                      <a:lnTo>
                        <a:pt x="3005" y="2661"/>
                      </a:lnTo>
                      <a:lnTo>
                        <a:pt x="3003" y="2660"/>
                      </a:lnTo>
                      <a:lnTo>
                        <a:pt x="2999" y="2661"/>
                      </a:lnTo>
                      <a:lnTo>
                        <a:pt x="2998" y="2664"/>
                      </a:lnTo>
                      <a:close/>
                      <a:moveTo>
                        <a:pt x="3026" y="2653"/>
                      </a:moveTo>
                      <a:lnTo>
                        <a:pt x="3023" y="2665"/>
                      </a:lnTo>
                      <a:lnTo>
                        <a:pt x="3022" y="2677"/>
                      </a:lnTo>
                      <a:lnTo>
                        <a:pt x="3023" y="2690"/>
                      </a:lnTo>
                      <a:lnTo>
                        <a:pt x="3026" y="2700"/>
                      </a:lnTo>
                      <a:lnTo>
                        <a:pt x="3031" y="2703"/>
                      </a:lnTo>
                      <a:lnTo>
                        <a:pt x="3040" y="2701"/>
                      </a:lnTo>
                      <a:lnTo>
                        <a:pt x="3049" y="2699"/>
                      </a:lnTo>
                      <a:lnTo>
                        <a:pt x="3058" y="2696"/>
                      </a:lnTo>
                      <a:lnTo>
                        <a:pt x="3058" y="2691"/>
                      </a:lnTo>
                      <a:lnTo>
                        <a:pt x="3056" y="2687"/>
                      </a:lnTo>
                      <a:lnTo>
                        <a:pt x="3055" y="2683"/>
                      </a:lnTo>
                      <a:lnTo>
                        <a:pt x="3058" y="2682"/>
                      </a:lnTo>
                      <a:lnTo>
                        <a:pt x="3065" y="2684"/>
                      </a:lnTo>
                      <a:lnTo>
                        <a:pt x="3077" y="2691"/>
                      </a:lnTo>
                      <a:lnTo>
                        <a:pt x="3078" y="2692"/>
                      </a:lnTo>
                      <a:lnTo>
                        <a:pt x="3083" y="2692"/>
                      </a:lnTo>
                      <a:lnTo>
                        <a:pt x="3086" y="2694"/>
                      </a:lnTo>
                      <a:lnTo>
                        <a:pt x="3086" y="2691"/>
                      </a:lnTo>
                      <a:lnTo>
                        <a:pt x="3084" y="2682"/>
                      </a:lnTo>
                      <a:lnTo>
                        <a:pt x="3079" y="2673"/>
                      </a:lnTo>
                      <a:lnTo>
                        <a:pt x="3074" y="2668"/>
                      </a:lnTo>
                      <a:lnTo>
                        <a:pt x="3068" y="2662"/>
                      </a:lnTo>
                      <a:lnTo>
                        <a:pt x="3062" y="2660"/>
                      </a:lnTo>
                      <a:lnTo>
                        <a:pt x="3057" y="2659"/>
                      </a:lnTo>
                      <a:lnTo>
                        <a:pt x="3051" y="2659"/>
                      </a:lnTo>
                      <a:lnTo>
                        <a:pt x="3044" y="2659"/>
                      </a:lnTo>
                      <a:lnTo>
                        <a:pt x="3040" y="2656"/>
                      </a:lnTo>
                      <a:lnTo>
                        <a:pt x="3035" y="2652"/>
                      </a:lnTo>
                      <a:lnTo>
                        <a:pt x="3030" y="2649"/>
                      </a:lnTo>
                      <a:lnTo>
                        <a:pt x="3026" y="2653"/>
                      </a:lnTo>
                      <a:close/>
                      <a:moveTo>
                        <a:pt x="3049" y="2719"/>
                      </a:moveTo>
                      <a:lnTo>
                        <a:pt x="3058" y="2730"/>
                      </a:lnTo>
                      <a:lnTo>
                        <a:pt x="3065" y="2743"/>
                      </a:lnTo>
                      <a:lnTo>
                        <a:pt x="3071" y="2756"/>
                      </a:lnTo>
                      <a:lnTo>
                        <a:pt x="3078" y="2770"/>
                      </a:lnTo>
                      <a:lnTo>
                        <a:pt x="3080" y="2783"/>
                      </a:lnTo>
                      <a:lnTo>
                        <a:pt x="3082" y="2797"/>
                      </a:lnTo>
                      <a:lnTo>
                        <a:pt x="3082" y="2811"/>
                      </a:lnTo>
                      <a:lnTo>
                        <a:pt x="3083" y="2824"/>
                      </a:lnTo>
                      <a:lnTo>
                        <a:pt x="3082" y="2830"/>
                      </a:lnTo>
                      <a:lnTo>
                        <a:pt x="3079" y="2835"/>
                      </a:lnTo>
                      <a:lnTo>
                        <a:pt x="3077" y="2839"/>
                      </a:lnTo>
                      <a:lnTo>
                        <a:pt x="3073" y="2839"/>
                      </a:lnTo>
                      <a:lnTo>
                        <a:pt x="3064" y="2833"/>
                      </a:lnTo>
                      <a:lnTo>
                        <a:pt x="3057" y="2824"/>
                      </a:lnTo>
                      <a:lnTo>
                        <a:pt x="3052" y="2814"/>
                      </a:lnTo>
                      <a:lnTo>
                        <a:pt x="3045" y="2806"/>
                      </a:lnTo>
                      <a:lnTo>
                        <a:pt x="3038" y="2805"/>
                      </a:lnTo>
                      <a:lnTo>
                        <a:pt x="3033" y="2804"/>
                      </a:lnTo>
                      <a:lnTo>
                        <a:pt x="3027" y="2802"/>
                      </a:lnTo>
                      <a:lnTo>
                        <a:pt x="3026" y="2797"/>
                      </a:lnTo>
                      <a:lnTo>
                        <a:pt x="3026" y="2791"/>
                      </a:lnTo>
                      <a:lnTo>
                        <a:pt x="3029" y="2783"/>
                      </a:lnTo>
                      <a:lnTo>
                        <a:pt x="3034" y="2776"/>
                      </a:lnTo>
                      <a:lnTo>
                        <a:pt x="3035" y="2770"/>
                      </a:lnTo>
                      <a:lnTo>
                        <a:pt x="3027" y="2763"/>
                      </a:lnTo>
                      <a:lnTo>
                        <a:pt x="3021" y="2761"/>
                      </a:lnTo>
                      <a:lnTo>
                        <a:pt x="3025" y="2754"/>
                      </a:lnTo>
                      <a:lnTo>
                        <a:pt x="3033" y="2749"/>
                      </a:lnTo>
                      <a:lnTo>
                        <a:pt x="3039" y="2744"/>
                      </a:lnTo>
                      <a:lnTo>
                        <a:pt x="3040" y="2738"/>
                      </a:lnTo>
                      <a:lnTo>
                        <a:pt x="3031" y="2735"/>
                      </a:lnTo>
                      <a:lnTo>
                        <a:pt x="3021" y="2740"/>
                      </a:lnTo>
                      <a:lnTo>
                        <a:pt x="3012" y="2744"/>
                      </a:lnTo>
                      <a:lnTo>
                        <a:pt x="3003" y="2741"/>
                      </a:lnTo>
                      <a:lnTo>
                        <a:pt x="3003" y="2734"/>
                      </a:lnTo>
                      <a:lnTo>
                        <a:pt x="3007" y="2725"/>
                      </a:lnTo>
                      <a:lnTo>
                        <a:pt x="3014" y="2716"/>
                      </a:lnTo>
                      <a:lnTo>
                        <a:pt x="3021" y="2710"/>
                      </a:lnTo>
                      <a:lnTo>
                        <a:pt x="3029" y="2708"/>
                      </a:lnTo>
                      <a:lnTo>
                        <a:pt x="3038" y="2709"/>
                      </a:lnTo>
                      <a:lnTo>
                        <a:pt x="3044" y="2713"/>
                      </a:lnTo>
                      <a:lnTo>
                        <a:pt x="3049" y="2719"/>
                      </a:lnTo>
                      <a:close/>
                      <a:moveTo>
                        <a:pt x="1211" y="2043"/>
                      </a:moveTo>
                      <a:lnTo>
                        <a:pt x="1204" y="2052"/>
                      </a:lnTo>
                      <a:lnTo>
                        <a:pt x="1199" y="2062"/>
                      </a:lnTo>
                      <a:lnTo>
                        <a:pt x="1195" y="2074"/>
                      </a:lnTo>
                      <a:lnTo>
                        <a:pt x="1197" y="2085"/>
                      </a:lnTo>
                      <a:lnTo>
                        <a:pt x="1203" y="2088"/>
                      </a:lnTo>
                      <a:lnTo>
                        <a:pt x="1211" y="2088"/>
                      </a:lnTo>
                      <a:lnTo>
                        <a:pt x="1221" y="2086"/>
                      </a:lnTo>
                      <a:lnTo>
                        <a:pt x="1229" y="2085"/>
                      </a:lnTo>
                      <a:lnTo>
                        <a:pt x="1243" y="2082"/>
                      </a:lnTo>
                      <a:lnTo>
                        <a:pt x="1258" y="2079"/>
                      </a:lnTo>
                      <a:lnTo>
                        <a:pt x="1271" y="2087"/>
                      </a:lnTo>
                      <a:lnTo>
                        <a:pt x="1285" y="2094"/>
                      </a:lnTo>
                      <a:lnTo>
                        <a:pt x="1289" y="2097"/>
                      </a:lnTo>
                      <a:lnTo>
                        <a:pt x="1295" y="2103"/>
                      </a:lnTo>
                      <a:lnTo>
                        <a:pt x="1302" y="2105"/>
                      </a:lnTo>
                      <a:lnTo>
                        <a:pt x="1308" y="2108"/>
                      </a:lnTo>
                      <a:lnTo>
                        <a:pt x="1322" y="2104"/>
                      </a:lnTo>
                      <a:lnTo>
                        <a:pt x="1335" y="2099"/>
                      </a:lnTo>
                      <a:lnTo>
                        <a:pt x="1346" y="2094"/>
                      </a:lnTo>
                      <a:lnTo>
                        <a:pt x="1350" y="2085"/>
                      </a:lnTo>
                      <a:lnTo>
                        <a:pt x="1346" y="2075"/>
                      </a:lnTo>
                      <a:lnTo>
                        <a:pt x="1334" y="2072"/>
                      </a:lnTo>
                      <a:lnTo>
                        <a:pt x="1321" y="2070"/>
                      </a:lnTo>
                      <a:lnTo>
                        <a:pt x="1308" y="2066"/>
                      </a:lnTo>
                      <a:lnTo>
                        <a:pt x="1303" y="2061"/>
                      </a:lnTo>
                      <a:lnTo>
                        <a:pt x="1299" y="2052"/>
                      </a:lnTo>
                      <a:lnTo>
                        <a:pt x="1295" y="2050"/>
                      </a:lnTo>
                      <a:lnTo>
                        <a:pt x="1290" y="2050"/>
                      </a:lnTo>
                      <a:lnTo>
                        <a:pt x="1285" y="2050"/>
                      </a:lnTo>
                      <a:lnTo>
                        <a:pt x="1281" y="2052"/>
                      </a:lnTo>
                      <a:lnTo>
                        <a:pt x="1273" y="2055"/>
                      </a:lnTo>
                      <a:lnTo>
                        <a:pt x="1267" y="2057"/>
                      </a:lnTo>
                      <a:lnTo>
                        <a:pt x="1259" y="2062"/>
                      </a:lnTo>
                      <a:lnTo>
                        <a:pt x="1252" y="2066"/>
                      </a:lnTo>
                      <a:lnTo>
                        <a:pt x="1245" y="2066"/>
                      </a:lnTo>
                      <a:lnTo>
                        <a:pt x="1237" y="2068"/>
                      </a:lnTo>
                      <a:lnTo>
                        <a:pt x="1228" y="2068"/>
                      </a:lnTo>
                      <a:lnTo>
                        <a:pt x="1220" y="2066"/>
                      </a:lnTo>
                      <a:lnTo>
                        <a:pt x="1217" y="2060"/>
                      </a:lnTo>
                      <a:lnTo>
                        <a:pt x="1217" y="2050"/>
                      </a:lnTo>
                      <a:lnTo>
                        <a:pt x="1216" y="2043"/>
                      </a:lnTo>
                      <a:lnTo>
                        <a:pt x="1211" y="2043"/>
                      </a:lnTo>
                      <a:close/>
                      <a:moveTo>
                        <a:pt x="3064" y="2967"/>
                      </a:moveTo>
                      <a:lnTo>
                        <a:pt x="3052" y="2964"/>
                      </a:lnTo>
                      <a:lnTo>
                        <a:pt x="3040" y="2966"/>
                      </a:lnTo>
                      <a:lnTo>
                        <a:pt x="3030" y="2970"/>
                      </a:lnTo>
                      <a:lnTo>
                        <a:pt x="3022" y="2976"/>
                      </a:lnTo>
                      <a:lnTo>
                        <a:pt x="3027" y="2981"/>
                      </a:lnTo>
                      <a:lnTo>
                        <a:pt x="3040" y="2989"/>
                      </a:lnTo>
                      <a:lnTo>
                        <a:pt x="3043" y="3005"/>
                      </a:lnTo>
                      <a:lnTo>
                        <a:pt x="3045" y="3020"/>
                      </a:lnTo>
                      <a:lnTo>
                        <a:pt x="3052" y="3033"/>
                      </a:lnTo>
                      <a:lnTo>
                        <a:pt x="3060" y="3045"/>
                      </a:lnTo>
                      <a:lnTo>
                        <a:pt x="3068" y="3054"/>
                      </a:lnTo>
                      <a:lnTo>
                        <a:pt x="3077" y="3062"/>
                      </a:lnTo>
                      <a:lnTo>
                        <a:pt x="3078" y="3062"/>
                      </a:lnTo>
                      <a:lnTo>
                        <a:pt x="3082" y="3060"/>
                      </a:lnTo>
                      <a:lnTo>
                        <a:pt x="3083" y="3056"/>
                      </a:lnTo>
                      <a:lnTo>
                        <a:pt x="3082" y="3052"/>
                      </a:lnTo>
                      <a:lnTo>
                        <a:pt x="3073" y="3041"/>
                      </a:lnTo>
                      <a:lnTo>
                        <a:pt x="3064" y="3029"/>
                      </a:lnTo>
                      <a:lnTo>
                        <a:pt x="3060" y="3019"/>
                      </a:lnTo>
                      <a:lnTo>
                        <a:pt x="3057" y="3010"/>
                      </a:lnTo>
                      <a:lnTo>
                        <a:pt x="3055" y="2999"/>
                      </a:lnTo>
                      <a:lnTo>
                        <a:pt x="3055" y="2989"/>
                      </a:lnTo>
                      <a:lnTo>
                        <a:pt x="3061" y="2976"/>
                      </a:lnTo>
                      <a:lnTo>
                        <a:pt x="3064" y="2967"/>
                      </a:lnTo>
                      <a:close/>
                      <a:moveTo>
                        <a:pt x="3083" y="2892"/>
                      </a:moveTo>
                      <a:lnTo>
                        <a:pt x="3080" y="2901"/>
                      </a:lnTo>
                      <a:lnTo>
                        <a:pt x="3075" y="2910"/>
                      </a:lnTo>
                      <a:lnTo>
                        <a:pt x="3069" y="2919"/>
                      </a:lnTo>
                      <a:lnTo>
                        <a:pt x="3064" y="2929"/>
                      </a:lnTo>
                      <a:lnTo>
                        <a:pt x="3061" y="2936"/>
                      </a:lnTo>
                      <a:lnTo>
                        <a:pt x="3058" y="2945"/>
                      </a:lnTo>
                      <a:lnTo>
                        <a:pt x="3055" y="2954"/>
                      </a:lnTo>
                      <a:lnTo>
                        <a:pt x="3049" y="2962"/>
                      </a:lnTo>
                      <a:lnTo>
                        <a:pt x="3044" y="2964"/>
                      </a:lnTo>
                      <a:lnTo>
                        <a:pt x="3036" y="2966"/>
                      </a:lnTo>
                      <a:lnTo>
                        <a:pt x="3029" y="2966"/>
                      </a:lnTo>
                      <a:lnTo>
                        <a:pt x="3021" y="2966"/>
                      </a:lnTo>
                      <a:lnTo>
                        <a:pt x="3017" y="2962"/>
                      </a:lnTo>
                      <a:lnTo>
                        <a:pt x="3012" y="2958"/>
                      </a:lnTo>
                      <a:lnTo>
                        <a:pt x="3008" y="2954"/>
                      </a:lnTo>
                      <a:lnTo>
                        <a:pt x="3007" y="2947"/>
                      </a:lnTo>
                      <a:lnTo>
                        <a:pt x="3008" y="2937"/>
                      </a:lnTo>
                      <a:lnTo>
                        <a:pt x="3009" y="2927"/>
                      </a:lnTo>
                      <a:lnTo>
                        <a:pt x="3010" y="2916"/>
                      </a:lnTo>
                      <a:lnTo>
                        <a:pt x="3012" y="2906"/>
                      </a:lnTo>
                      <a:lnTo>
                        <a:pt x="3010" y="2901"/>
                      </a:lnTo>
                      <a:lnTo>
                        <a:pt x="3008" y="2894"/>
                      </a:lnTo>
                      <a:lnTo>
                        <a:pt x="3008" y="2887"/>
                      </a:lnTo>
                      <a:lnTo>
                        <a:pt x="3012" y="2883"/>
                      </a:lnTo>
                      <a:lnTo>
                        <a:pt x="3022" y="2881"/>
                      </a:lnTo>
                      <a:lnTo>
                        <a:pt x="3035" y="2884"/>
                      </a:lnTo>
                      <a:lnTo>
                        <a:pt x="3047" y="2888"/>
                      </a:lnTo>
                      <a:lnTo>
                        <a:pt x="3058" y="2892"/>
                      </a:lnTo>
                      <a:lnTo>
                        <a:pt x="3064" y="2890"/>
                      </a:lnTo>
                      <a:lnTo>
                        <a:pt x="3070" y="2890"/>
                      </a:lnTo>
                      <a:lnTo>
                        <a:pt x="3078" y="2889"/>
                      </a:lnTo>
                      <a:lnTo>
                        <a:pt x="3083" y="2892"/>
                      </a:lnTo>
                      <a:close/>
                      <a:moveTo>
                        <a:pt x="3215" y="3155"/>
                      </a:moveTo>
                      <a:lnTo>
                        <a:pt x="3243" y="3163"/>
                      </a:lnTo>
                      <a:lnTo>
                        <a:pt x="3268" y="3173"/>
                      </a:lnTo>
                      <a:lnTo>
                        <a:pt x="3293" y="3185"/>
                      </a:lnTo>
                      <a:lnTo>
                        <a:pt x="3318" y="3195"/>
                      </a:lnTo>
                      <a:lnTo>
                        <a:pt x="3331" y="3198"/>
                      </a:lnTo>
                      <a:lnTo>
                        <a:pt x="3340" y="3200"/>
                      </a:lnTo>
                      <a:lnTo>
                        <a:pt x="3349" y="3211"/>
                      </a:lnTo>
                      <a:lnTo>
                        <a:pt x="3353" y="3222"/>
                      </a:lnTo>
                      <a:lnTo>
                        <a:pt x="3355" y="3235"/>
                      </a:lnTo>
                      <a:lnTo>
                        <a:pt x="3359" y="3246"/>
                      </a:lnTo>
                      <a:lnTo>
                        <a:pt x="3358" y="3252"/>
                      </a:lnTo>
                      <a:lnTo>
                        <a:pt x="3357" y="3256"/>
                      </a:lnTo>
                      <a:lnTo>
                        <a:pt x="3357" y="3261"/>
                      </a:lnTo>
                      <a:lnTo>
                        <a:pt x="3359" y="3264"/>
                      </a:lnTo>
                      <a:lnTo>
                        <a:pt x="3370" y="3269"/>
                      </a:lnTo>
                      <a:lnTo>
                        <a:pt x="3381" y="3270"/>
                      </a:lnTo>
                      <a:lnTo>
                        <a:pt x="3392" y="3273"/>
                      </a:lnTo>
                      <a:lnTo>
                        <a:pt x="3401" y="3278"/>
                      </a:lnTo>
                      <a:lnTo>
                        <a:pt x="3410" y="3288"/>
                      </a:lnTo>
                      <a:lnTo>
                        <a:pt x="3415" y="3301"/>
                      </a:lnTo>
                      <a:lnTo>
                        <a:pt x="3418" y="3314"/>
                      </a:lnTo>
                      <a:lnTo>
                        <a:pt x="3419" y="3328"/>
                      </a:lnTo>
                      <a:lnTo>
                        <a:pt x="3423" y="3335"/>
                      </a:lnTo>
                      <a:lnTo>
                        <a:pt x="3424" y="3343"/>
                      </a:lnTo>
                      <a:lnTo>
                        <a:pt x="3424" y="3350"/>
                      </a:lnTo>
                      <a:lnTo>
                        <a:pt x="3419" y="3356"/>
                      </a:lnTo>
                      <a:lnTo>
                        <a:pt x="3411" y="3361"/>
                      </a:lnTo>
                      <a:lnTo>
                        <a:pt x="3402" y="3362"/>
                      </a:lnTo>
                      <a:lnTo>
                        <a:pt x="3393" y="3362"/>
                      </a:lnTo>
                      <a:lnTo>
                        <a:pt x="3383" y="3360"/>
                      </a:lnTo>
                      <a:lnTo>
                        <a:pt x="3368" y="3356"/>
                      </a:lnTo>
                      <a:lnTo>
                        <a:pt x="3355" y="3349"/>
                      </a:lnTo>
                      <a:lnTo>
                        <a:pt x="3345" y="3341"/>
                      </a:lnTo>
                      <a:lnTo>
                        <a:pt x="3336" y="3332"/>
                      </a:lnTo>
                      <a:lnTo>
                        <a:pt x="3342" y="3319"/>
                      </a:lnTo>
                      <a:lnTo>
                        <a:pt x="3350" y="3310"/>
                      </a:lnTo>
                      <a:lnTo>
                        <a:pt x="3341" y="3306"/>
                      </a:lnTo>
                      <a:lnTo>
                        <a:pt x="3331" y="3306"/>
                      </a:lnTo>
                      <a:lnTo>
                        <a:pt x="3322" y="3309"/>
                      </a:lnTo>
                      <a:lnTo>
                        <a:pt x="3313" y="3310"/>
                      </a:lnTo>
                      <a:lnTo>
                        <a:pt x="3306" y="3306"/>
                      </a:lnTo>
                      <a:lnTo>
                        <a:pt x="3300" y="3303"/>
                      </a:lnTo>
                      <a:lnTo>
                        <a:pt x="3296" y="3300"/>
                      </a:lnTo>
                      <a:lnTo>
                        <a:pt x="3294" y="3296"/>
                      </a:lnTo>
                      <a:lnTo>
                        <a:pt x="3292" y="3283"/>
                      </a:lnTo>
                      <a:lnTo>
                        <a:pt x="3289" y="3273"/>
                      </a:lnTo>
                      <a:lnTo>
                        <a:pt x="3278" y="3262"/>
                      </a:lnTo>
                      <a:lnTo>
                        <a:pt x="3266" y="3255"/>
                      </a:lnTo>
                      <a:lnTo>
                        <a:pt x="3261" y="3248"/>
                      </a:lnTo>
                      <a:lnTo>
                        <a:pt x="3256" y="3242"/>
                      </a:lnTo>
                      <a:lnTo>
                        <a:pt x="3252" y="3234"/>
                      </a:lnTo>
                      <a:lnTo>
                        <a:pt x="3248" y="3227"/>
                      </a:lnTo>
                      <a:lnTo>
                        <a:pt x="3248" y="3218"/>
                      </a:lnTo>
                      <a:lnTo>
                        <a:pt x="3248" y="3209"/>
                      </a:lnTo>
                      <a:lnTo>
                        <a:pt x="3240" y="3208"/>
                      </a:lnTo>
                      <a:lnTo>
                        <a:pt x="3232" y="3211"/>
                      </a:lnTo>
                      <a:lnTo>
                        <a:pt x="3226" y="3212"/>
                      </a:lnTo>
                      <a:lnTo>
                        <a:pt x="3221" y="3209"/>
                      </a:lnTo>
                      <a:lnTo>
                        <a:pt x="3226" y="3199"/>
                      </a:lnTo>
                      <a:lnTo>
                        <a:pt x="3233" y="3186"/>
                      </a:lnTo>
                      <a:lnTo>
                        <a:pt x="3230" y="3185"/>
                      </a:lnTo>
                      <a:lnTo>
                        <a:pt x="3222" y="3183"/>
                      </a:lnTo>
                      <a:lnTo>
                        <a:pt x="3215" y="3182"/>
                      </a:lnTo>
                      <a:lnTo>
                        <a:pt x="3211" y="3177"/>
                      </a:lnTo>
                      <a:lnTo>
                        <a:pt x="3208" y="3174"/>
                      </a:lnTo>
                      <a:lnTo>
                        <a:pt x="3205" y="3170"/>
                      </a:lnTo>
                      <a:lnTo>
                        <a:pt x="3202" y="3165"/>
                      </a:lnTo>
                      <a:lnTo>
                        <a:pt x="3201" y="3159"/>
                      </a:lnTo>
                      <a:lnTo>
                        <a:pt x="3204" y="3157"/>
                      </a:lnTo>
                      <a:lnTo>
                        <a:pt x="3209" y="3155"/>
                      </a:lnTo>
                      <a:lnTo>
                        <a:pt x="3213" y="3154"/>
                      </a:lnTo>
                      <a:lnTo>
                        <a:pt x="3215" y="3155"/>
                      </a:lnTo>
                      <a:close/>
                      <a:moveTo>
                        <a:pt x="3362" y="1482"/>
                      </a:moveTo>
                      <a:lnTo>
                        <a:pt x="3370" y="1485"/>
                      </a:lnTo>
                      <a:lnTo>
                        <a:pt x="3377" y="1488"/>
                      </a:lnTo>
                      <a:lnTo>
                        <a:pt x="3384" y="1494"/>
                      </a:lnTo>
                      <a:lnTo>
                        <a:pt x="3386" y="1500"/>
                      </a:lnTo>
                      <a:lnTo>
                        <a:pt x="3381" y="1509"/>
                      </a:lnTo>
                      <a:lnTo>
                        <a:pt x="3373" y="1514"/>
                      </a:lnTo>
                      <a:lnTo>
                        <a:pt x="3363" y="1521"/>
                      </a:lnTo>
                      <a:lnTo>
                        <a:pt x="3353" y="1526"/>
                      </a:lnTo>
                      <a:lnTo>
                        <a:pt x="3346" y="1531"/>
                      </a:lnTo>
                      <a:lnTo>
                        <a:pt x="3338" y="1536"/>
                      </a:lnTo>
                      <a:lnTo>
                        <a:pt x="3332" y="1540"/>
                      </a:lnTo>
                      <a:lnTo>
                        <a:pt x="3324" y="1539"/>
                      </a:lnTo>
                      <a:lnTo>
                        <a:pt x="3318" y="1538"/>
                      </a:lnTo>
                      <a:lnTo>
                        <a:pt x="3314" y="1534"/>
                      </a:lnTo>
                      <a:lnTo>
                        <a:pt x="3311" y="1529"/>
                      </a:lnTo>
                      <a:lnTo>
                        <a:pt x="3310" y="1522"/>
                      </a:lnTo>
                      <a:lnTo>
                        <a:pt x="3309" y="1518"/>
                      </a:lnTo>
                      <a:lnTo>
                        <a:pt x="3309" y="1513"/>
                      </a:lnTo>
                      <a:lnTo>
                        <a:pt x="3311" y="1508"/>
                      </a:lnTo>
                      <a:lnTo>
                        <a:pt x="3315" y="1504"/>
                      </a:lnTo>
                      <a:lnTo>
                        <a:pt x="3332" y="1504"/>
                      </a:lnTo>
                      <a:lnTo>
                        <a:pt x="3348" y="1504"/>
                      </a:lnTo>
                      <a:lnTo>
                        <a:pt x="3351" y="1499"/>
                      </a:lnTo>
                      <a:lnTo>
                        <a:pt x="3354" y="1492"/>
                      </a:lnTo>
                      <a:lnTo>
                        <a:pt x="3357" y="1486"/>
                      </a:lnTo>
                      <a:lnTo>
                        <a:pt x="3362" y="1482"/>
                      </a:lnTo>
                      <a:close/>
                      <a:moveTo>
                        <a:pt x="3268" y="1526"/>
                      </a:moveTo>
                      <a:lnTo>
                        <a:pt x="3275" y="1529"/>
                      </a:lnTo>
                      <a:lnTo>
                        <a:pt x="3279" y="1535"/>
                      </a:lnTo>
                      <a:lnTo>
                        <a:pt x="3279" y="1543"/>
                      </a:lnTo>
                      <a:lnTo>
                        <a:pt x="3278" y="1551"/>
                      </a:lnTo>
                      <a:lnTo>
                        <a:pt x="3275" y="1552"/>
                      </a:lnTo>
                      <a:lnTo>
                        <a:pt x="3271" y="1552"/>
                      </a:lnTo>
                      <a:lnTo>
                        <a:pt x="3266" y="1549"/>
                      </a:lnTo>
                      <a:lnTo>
                        <a:pt x="3265" y="1545"/>
                      </a:lnTo>
                      <a:lnTo>
                        <a:pt x="3262" y="1538"/>
                      </a:lnTo>
                      <a:lnTo>
                        <a:pt x="3263" y="1530"/>
                      </a:lnTo>
                      <a:lnTo>
                        <a:pt x="3265" y="1526"/>
                      </a:lnTo>
                      <a:lnTo>
                        <a:pt x="3268" y="1526"/>
                      </a:lnTo>
                      <a:close/>
                      <a:moveTo>
                        <a:pt x="3444" y="3343"/>
                      </a:moveTo>
                      <a:lnTo>
                        <a:pt x="3444" y="3349"/>
                      </a:lnTo>
                      <a:lnTo>
                        <a:pt x="3441" y="3349"/>
                      </a:lnTo>
                      <a:lnTo>
                        <a:pt x="3440" y="3348"/>
                      </a:lnTo>
                      <a:lnTo>
                        <a:pt x="3440" y="3347"/>
                      </a:lnTo>
                      <a:lnTo>
                        <a:pt x="3440" y="3343"/>
                      </a:lnTo>
                      <a:lnTo>
                        <a:pt x="3440" y="3338"/>
                      </a:lnTo>
                      <a:lnTo>
                        <a:pt x="3444" y="3340"/>
                      </a:lnTo>
                      <a:lnTo>
                        <a:pt x="3444" y="3343"/>
                      </a:lnTo>
                      <a:close/>
                      <a:moveTo>
                        <a:pt x="3232" y="3099"/>
                      </a:moveTo>
                      <a:lnTo>
                        <a:pt x="3232" y="3102"/>
                      </a:lnTo>
                      <a:lnTo>
                        <a:pt x="3228" y="3104"/>
                      </a:lnTo>
                      <a:lnTo>
                        <a:pt x="3226" y="3103"/>
                      </a:lnTo>
                      <a:lnTo>
                        <a:pt x="3226" y="3100"/>
                      </a:lnTo>
                      <a:lnTo>
                        <a:pt x="3224" y="3098"/>
                      </a:lnTo>
                      <a:lnTo>
                        <a:pt x="3224" y="3094"/>
                      </a:lnTo>
                      <a:lnTo>
                        <a:pt x="3226" y="3091"/>
                      </a:lnTo>
                      <a:lnTo>
                        <a:pt x="3228" y="3089"/>
                      </a:lnTo>
                      <a:lnTo>
                        <a:pt x="3231" y="3089"/>
                      </a:lnTo>
                      <a:lnTo>
                        <a:pt x="3232" y="3091"/>
                      </a:lnTo>
                      <a:lnTo>
                        <a:pt x="3232" y="3095"/>
                      </a:lnTo>
                      <a:lnTo>
                        <a:pt x="3232" y="3099"/>
                      </a:lnTo>
                      <a:close/>
                      <a:moveTo>
                        <a:pt x="3109" y="2800"/>
                      </a:moveTo>
                      <a:lnTo>
                        <a:pt x="3109" y="2800"/>
                      </a:lnTo>
                      <a:lnTo>
                        <a:pt x="3106" y="2801"/>
                      </a:lnTo>
                      <a:lnTo>
                        <a:pt x="3105" y="2802"/>
                      </a:lnTo>
                      <a:lnTo>
                        <a:pt x="3104" y="2800"/>
                      </a:lnTo>
                      <a:lnTo>
                        <a:pt x="3100" y="2800"/>
                      </a:lnTo>
                      <a:lnTo>
                        <a:pt x="3099" y="2798"/>
                      </a:lnTo>
                      <a:lnTo>
                        <a:pt x="3097" y="2797"/>
                      </a:lnTo>
                      <a:lnTo>
                        <a:pt x="3097" y="2795"/>
                      </a:lnTo>
                      <a:lnTo>
                        <a:pt x="3097" y="2793"/>
                      </a:lnTo>
                      <a:lnTo>
                        <a:pt x="3099" y="2792"/>
                      </a:lnTo>
                      <a:lnTo>
                        <a:pt x="3100" y="2791"/>
                      </a:lnTo>
                      <a:lnTo>
                        <a:pt x="3104" y="2789"/>
                      </a:lnTo>
                      <a:lnTo>
                        <a:pt x="3106" y="2791"/>
                      </a:lnTo>
                      <a:lnTo>
                        <a:pt x="3109" y="2793"/>
                      </a:lnTo>
                      <a:lnTo>
                        <a:pt x="3109" y="2796"/>
                      </a:lnTo>
                      <a:lnTo>
                        <a:pt x="3109" y="2800"/>
                      </a:lnTo>
                      <a:close/>
                      <a:moveTo>
                        <a:pt x="3113" y="2806"/>
                      </a:moveTo>
                      <a:lnTo>
                        <a:pt x="3114" y="2802"/>
                      </a:lnTo>
                      <a:lnTo>
                        <a:pt x="3117" y="2801"/>
                      </a:lnTo>
                      <a:lnTo>
                        <a:pt x="3118" y="2801"/>
                      </a:lnTo>
                      <a:lnTo>
                        <a:pt x="3119" y="2802"/>
                      </a:lnTo>
                      <a:lnTo>
                        <a:pt x="3121" y="2805"/>
                      </a:lnTo>
                      <a:lnTo>
                        <a:pt x="3121" y="2806"/>
                      </a:lnTo>
                      <a:lnTo>
                        <a:pt x="3121" y="2809"/>
                      </a:lnTo>
                      <a:lnTo>
                        <a:pt x="3119" y="2810"/>
                      </a:lnTo>
                      <a:lnTo>
                        <a:pt x="3118" y="2811"/>
                      </a:lnTo>
                      <a:lnTo>
                        <a:pt x="3117" y="2813"/>
                      </a:lnTo>
                      <a:lnTo>
                        <a:pt x="3115" y="2811"/>
                      </a:lnTo>
                      <a:lnTo>
                        <a:pt x="3114" y="2810"/>
                      </a:lnTo>
                      <a:lnTo>
                        <a:pt x="3113" y="2809"/>
                      </a:lnTo>
                      <a:lnTo>
                        <a:pt x="3113" y="2806"/>
                      </a:lnTo>
                      <a:close/>
                      <a:moveTo>
                        <a:pt x="3144" y="2850"/>
                      </a:moveTo>
                      <a:lnTo>
                        <a:pt x="3144" y="2852"/>
                      </a:lnTo>
                      <a:lnTo>
                        <a:pt x="3144" y="2852"/>
                      </a:lnTo>
                      <a:lnTo>
                        <a:pt x="3143" y="2853"/>
                      </a:lnTo>
                      <a:lnTo>
                        <a:pt x="3140" y="2850"/>
                      </a:lnTo>
                      <a:lnTo>
                        <a:pt x="3140" y="2850"/>
                      </a:lnTo>
                      <a:lnTo>
                        <a:pt x="3140" y="2846"/>
                      </a:lnTo>
                      <a:lnTo>
                        <a:pt x="3140" y="2843"/>
                      </a:lnTo>
                      <a:lnTo>
                        <a:pt x="3143" y="2844"/>
                      </a:lnTo>
                      <a:lnTo>
                        <a:pt x="3144" y="2845"/>
                      </a:lnTo>
                      <a:lnTo>
                        <a:pt x="3144" y="2848"/>
                      </a:lnTo>
                      <a:lnTo>
                        <a:pt x="3144" y="2850"/>
                      </a:lnTo>
                      <a:close/>
                      <a:moveTo>
                        <a:pt x="1837" y="2749"/>
                      </a:moveTo>
                      <a:lnTo>
                        <a:pt x="1837" y="2753"/>
                      </a:lnTo>
                      <a:lnTo>
                        <a:pt x="1835" y="2754"/>
                      </a:lnTo>
                      <a:lnTo>
                        <a:pt x="1833" y="2754"/>
                      </a:lnTo>
                      <a:lnTo>
                        <a:pt x="1832" y="2754"/>
                      </a:lnTo>
                      <a:lnTo>
                        <a:pt x="1828" y="2754"/>
                      </a:lnTo>
                      <a:lnTo>
                        <a:pt x="1828" y="2752"/>
                      </a:lnTo>
                      <a:lnTo>
                        <a:pt x="1828" y="2751"/>
                      </a:lnTo>
                      <a:lnTo>
                        <a:pt x="1832" y="2749"/>
                      </a:lnTo>
                      <a:lnTo>
                        <a:pt x="1832" y="2747"/>
                      </a:lnTo>
                      <a:lnTo>
                        <a:pt x="1833" y="2744"/>
                      </a:lnTo>
                      <a:lnTo>
                        <a:pt x="1835" y="2743"/>
                      </a:lnTo>
                      <a:lnTo>
                        <a:pt x="1837" y="2745"/>
                      </a:lnTo>
                      <a:lnTo>
                        <a:pt x="1837" y="2749"/>
                      </a:lnTo>
                      <a:close/>
                      <a:moveTo>
                        <a:pt x="975" y="3005"/>
                      </a:moveTo>
                      <a:lnTo>
                        <a:pt x="972" y="3005"/>
                      </a:lnTo>
                      <a:lnTo>
                        <a:pt x="970" y="3003"/>
                      </a:lnTo>
                      <a:lnTo>
                        <a:pt x="970" y="3002"/>
                      </a:lnTo>
                      <a:lnTo>
                        <a:pt x="970" y="2998"/>
                      </a:lnTo>
                      <a:lnTo>
                        <a:pt x="970" y="2998"/>
                      </a:lnTo>
                      <a:lnTo>
                        <a:pt x="970" y="2995"/>
                      </a:lnTo>
                      <a:lnTo>
                        <a:pt x="972" y="2993"/>
                      </a:lnTo>
                      <a:lnTo>
                        <a:pt x="975" y="2993"/>
                      </a:lnTo>
                      <a:lnTo>
                        <a:pt x="976" y="2993"/>
                      </a:lnTo>
                      <a:lnTo>
                        <a:pt x="978" y="2993"/>
                      </a:lnTo>
                      <a:lnTo>
                        <a:pt x="980" y="2995"/>
                      </a:lnTo>
                      <a:lnTo>
                        <a:pt x="981" y="2998"/>
                      </a:lnTo>
                      <a:lnTo>
                        <a:pt x="980" y="3002"/>
                      </a:lnTo>
                      <a:lnTo>
                        <a:pt x="978" y="3003"/>
                      </a:lnTo>
                      <a:lnTo>
                        <a:pt x="976" y="3005"/>
                      </a:lnTo>
                      <a:lnTo>
                        <a:pt x="975" y="3005"/>
                      </a:lnTo>
                      <a:close/>
                      <a:moveTo>
                        <a:pt x="1226" y="2878"/>
                      </a:moveTo>
                      <a:lnTo>
                        <a:pt x="1226" y="2875"/>
                      </a:lnTo>
                      <a:lnTo>
                        <a:pt x="1228" y="2874"/>
                      </a:lnTo>
                      <a:lnTo>
                        <a:pt x="1229" y="2874"/>
                      </a:lnTo>
                      <a:lnTo>
                        <a:pt x="1233" y="2874"/>
                      </a:lnTo>
                      <a:lnTo>
                        <a:pt x="1236" y="2874"/>
                      </a:lnTo>
                      <a:lnTo>
                        <a:pt x="1238" y="2878"/>
                      </a:lnTo>
                      <a:lnTo>
                        <a:pt x="1234" y="2878"/>
                      </a:lnTo>
                      <a:lnTo>
                        <a:pt x="1226" y="2878"/>
                      </a:lnTo>
                      <a:close/>
                      <a:moveTo>
                        <a:pt x="358" y="3056"/>
                      </a:moveTo>
                      <a:lnTo>
                        <a:pt x="354" y="3058"/>
                      </a:lnTo>
                      <a:lnTo>
                        <a:pt x="353" y="3059"/>
                      </a:lnTo>
                      <a:lnTo>
                        <a:pt x="350" y="3059"/>
                      </a:lnTo>
                      <a:lnTo>
                        <a:pt x="347" y="3056"/>
                      </a:lnTo>
                      <a:lnTo>
                        <a:pt x="347" y="3052"/>
                      </a:lnTo>
                      <a:lnTo>
                        <a:pt x="351" y="3049"/>
                      </a:lnTo>
                      <a:lnTo>
                        <a:pt x="354" y="3046"/>
                      </a:lnTo>
                      <a:lnTo>
                        <a:pt x="357" y="3045"/>
                      </a:lnTo>
                      <a:lnTo>
                        <a:pt x="358" y="3047"/>
                      </a:lnTo>
                      <a:lnTo>
                        <a:pt x="359" y="3049"/>
                      </a:lnTo>
                      <a:lnTo>
                        <a:pt x="359" y="3050"/>
                      </a:lnTo>
                      <a:lnTo>
                        <a:pt x="358" y="3054"/>
                      </a:lnTo>
                      <a:lnTo>
                        <a:pt x="358" y="3056"/>
                      </a:lnTo>
                      <a:close/>
                      <a:moveTo>
                        <a:pt x="818" y="3029"/>
                      </a:moveTo>
                      <a:lnTo>
                        <a:pt x="815" y="3030"/>
                      </a:lnTo>
                      <a:lnTo>
                        <a:pt x="814" y="3032"/>
                      </a:lnTo>
                      <a:lnTo>
                        <a:pt x="813" y="3032"/>
                      </a:lnTo>
                      <a:lnTo>
                        <a:pt x="813" y="3029"/>
                      </a:lnTo>
                      <a:lnTo>
                        <a:pt x="812" y="3029"/>
                      </a:lnTo>
                      <a:lnTo>
                        <a:pt x="812" y="3027"/>
                      </a:lnTo>
                      <a:lnTo>
                        <a:pt x="813" y="3025"/>
                      </a:lnTo>
                      <a:lnTo>
                        <a:pt x="813" y="3025"/>
                      </a:lnTo>
                      <a:lnTo>
                        <a:pt x="817" y="3024"/>
                      </a:lnTo>
                      <a:lnTo>
                        <a:pt x="821" y="3023"/>
                      </a:lnTo>
                      <a:lnTo>
                        <a:pt x="822" y="3023"/>
                      </a:lnTo>
                      <a:lnTo>
                        <a:pt x="823" y="3025"/>
                      </a:lnTo>
                      <a:lnTo>
                        <a:pt x="822" y="3028"/>
                      </a:lnTo>
                      <a:lnTo>
                        <a:pt x="821" y="3029"/>
                      </a:lnTo>
                      <a:lnTo>
                        <a:pt x="819" y="3029"/>
                      </a:lnTo>
                      <a:lnTo>
                        <a:pt x="818" y="3029"/>
                      </a:lnTo>
                      <a:close/>
                      <a:moveTo>
                        <a:pt x="44" y="2999"/>
                      </a:moveTo>
                      <a:lnTo>
                        <a:pt x="41" y="3002"/>
                      </a:lnTo>
                      <a:lnTo>
                        <a:pt x="40" y="3003"/>
                      </a:lnTo>
                      <a:lnTo>
                        <a:pt x="38" y="3002"/>
                      </a:lnTo>
                      <a:lnTo>
                        <a:pt x="36" y="2999"/>
                      </a:lnTo>
                      <a:lnTo>
                        <a:pt x="40" y="2994"/>
                      </a:lnTo>
                      <a:lnTo>
                        <a:pt x="40" y="2993"/>
                      </a:lnTo>
                      <a:lnTo>
                        <a:pt x="41" y="2992"/>
                      </a:lnTo>
                      <a:lnTo>
                        <a:pt x="44" y="2992"/>
                      </a:lnTo>
                      <a:lnTo>
                        <a:pt x="47" y="2994"/>
                      </a:lnTo>
                      <a:lnTo>
                        <a:pt x="45" y="2998"/>
                      </a:lnTo>
                      <a:lnTo>
                        <a:pt x="44" y="2999"/>
                      </a:lnTo>
                      <a:close/>
                      <a:moveTo>
                        <a:pt x="3068" y="2708"/>
                      </a:moveTo>
                      <a:lnTo>
                        <a:pt x="3065" y="2710"/>
                      </a:lnTo>
                      <a:lnTo>
                        <a:pt x="3064" y="2712"/>
                      </a:lnTo>
                      <a:lnTo>
                        <a:pt x="3061" y="2713"/>
                      </a:lnTo>
                      <a:lnTo>
                        <a:pt x="3060" y="2713"/>
                      </a:lnTo>
                      <a:lnTo>
                        <a:pt x="3060" y="2708"/>
                      </a:lnTo>
                      <a:lnTo>
                        <a:pt x="3060" y="2703"/>
                      </a:lnTo>
                      <a:lnTo>
                        <a:pt x="3062" y="2700"/>
                      </a:lnTo>
                      <a:lnTo>
                        <a:pt x="3068" y="2697"/>
                      </a:lnTo>
                      <a:lnTo>
                        <a:pt x="3069" y="2701"/>
                      </a:lnTo>
                      <a:lnTo>
                        <a:pt x="3069" y="2705"/>
                      </a:lnTo>
                      <a:lnTo>
                        <a:pt x="3068" y="2706"/>
                      </a:lnTo>
                      <a:lnTo>
                        <a:pt x="3068" y="2708"/>
                      </a:lnTo>
                      <a:close/>
                      <a:moveTo>
                        <a:pt x="3144" y="2896"/>
                      </a:moveTo>
                      <a:lnTo>
                        <a:pt x="3144" y="2898"/>
                      </a:lnTo>
                      <a:lnTo>
                        <a:pt x="3140" y="2901"/>
                      </a:lnTo>
                      <a:lnTo>
                        <a:pt x="3138" y="2900"/>
                      </a:lnTo>
                      <a:lnTo>
                        <a:pt x="3136" y="2897"/>
                      </a:lnTo>
                      <a:lnTo>
                        <a:pt x="3136" y="2894"/>
                      </a:lnTo>
                      <a:lnTo>
                        <a:pt x="3136" y="2890"/>
                      </a:lnTo>
                      <a:lnTo>
                        <a:pt x="3136" y="2889"/>
                      </a:lnTo>
                      <a:lnTo>
                        <a:pt x="3136" y="2887"/>
                      </a:lnTo>
                      <a:lnTo>
                        <a:pt x="3138" y="2883"/>
                      </a:lnTo>
                      <a:lnTo>
                        <a:pt x="3140" y="2881"/>
                      </a:lnTo>
                      <a:lnTo>
                        <a:pt x="3143" y="2885"/>
                      </a:lnTo>
                      <a:lnTo>
                        <a:pt x="3144" y="2889"/>
                      </a:lnTo>
                      <a:lnTo>
                        <a:pt x="3144" y="2892"/>
                      </a:lnTo>
                      <a:lnTo>
                        <a:pt x="3144" y="2896"/>
                      </a:lnTo>
                      <a:close/>
                      <a:moveTo>
                        <a:pt x="1545" y="2796"/>
                      </a:moveTo>
                      <a:lnTo>
                        <a:pt x="1543" y="2798"/>
                      </a:lnTo>
                      <a:lnTo>
                        <a:pt x="1538" y="2801"/>
                      </a:lnTo>
                      <a:lnTo>
                        <a:pt x="1536" y="2800"/>
                      </a:lnTo>
                      <a:lnTo>
                        <a:pt x="1535" y="2797"/>
                      </a:lnTo>
                      <a:lnTo>
                        <a:pt x="1534" y="2795"/>
                      </a:lnTo>
                      <a:lnTo>
                        <a:pt x="1534" y="2791"/>
                      </a:lnTo>
                      <a:lnTo>
                        <a:pt x="1534" y="2789"/>
                      </a:lnTo>
                      <a:lnTo>
                        <a:pt x="1535" y="2788"/>
                      </a:lnTo>
                      <a:lnTo>
                        <a:pt x="1538" y="2787"/>
                      </a:lnTo>
                      <a:lnTo>
                        <a:pt x="1542" y="2786"/>
                      </a:lnTo>
                      <a:lnTo>
                        <a:pt x="1544" y="2787"/>
                      </a:lnTo>
                      <a:lnTo>
                        <a:pt x="1545" y="2789"/>
                      </a:lnTo>
                      <a:lnTo>
                        <a:pt x="1545" y="2792"/>
                      </a:lnTo>
                      <a:lnTo>
                        <a:pt x="1545" y="2796"/>
                      </a:lnTo>
                      <a:close/>
                      <a:moveTo>
                        <a:pt x="6" y="2973"/>
                      </a:moveTo>
                      <a:lnTo>
                        <a:pt x="4" y="2973"/>
                      </a:lnTo>
                      <a:lnTo>
                        <a:pt x="3" y="2970"/>
                      </a:lnTo>
                      <a:lnTo>
                        <a:pt x="0" y="2970"/>
                      </a:lnTo>
                      <a:lnTo>
                        <a:pt x="0" y="2968"/>
                      </a:lnTo>
                      <a:lnTo>
                        <a:pt x="1" y="2967"/>
                      </a:lnTo>
                      <a:lnTo>
                        <a:pt x="3" y="2966"/>
                      </a:lnTo>
                      <a:lnTo>
                        <a:pt x="5" y="2963"/>
                      </a:lnTo>
                      <a:lnTo>
                        <a:pt x="9" y="2963"/>
                      </a:lnTo>
                      <a:lnTo>
                        <a:pt x="13" y="2963"/>
                      </a:lnTo>
                      <a:lnTo>
                        <a:pt x="17" y="2966"/>
                      </a:lnTo>
                      <a:lnTo>
                        <a:pt x="13" y="2970"/>
                      </a:lnTo>
                      <a:lnTo>
                        <a:pt x="6" y="2973"/>
                      </a:lnTo>
                      <a:close/>
                      <a:moveTo>
                        <a:pt x="3790" y="4822"/>
                      </a:moveTo>
                      <a:lnTo>
                        <a:pt x="3787" y="4829"/>
                      </a:lnTo>
                      <a:lnTo>
                        <a:pt x="3786" y="4832"/>
                      </a:lnTo>
                      <a:lnTo>
                        <a:pt x="3783" y="4832"/>
                      </a:lnTo>
                      <a:lnTo>
                        <a:pt x="3782" y="4829"/>
                      </a:lnTo>
                      <a:lnTo>
                        <a:pt x="3782" y="4826"/>
                      </a:lnTo>
                      <a:lnTo>
                        <a:pt x="3782" y="4822"/>
                      </a:lnTo>
                      <a:lnTo>
                        <a:pt x="3782" y="4819"/>
                      </a:lnTo>
                      <a:lnTo>
                        <a:pt x="3782" y="4815"/>
                      </a:lnTo>
                      <a:lnTo>
                        <a:pt x="3783" y="4811"/>
                      </a:lnTo>
                      <a:lnTo>
                        <a:pt x="3786" y="4809"/>
                      </a:lnTo>
                      <a:lnTo>
                        <a:pt x="3788" y="4812"/>
                      </a:lnTo>
                      <a:lnTo>
                        <a:pt x="3788" y="4816"/>
                      </a:lnTo>
                      <a:lnTo>
                        <a:pt x="3790" y="4820"/>
                      </a:lnTo>
                      <a:lnTo>
                        <a:pt x="3790" y="4822"/>
                      </a:lnTo>
                      <a:close/>
                      <a:moveTo>
                        <a:pt x="3463" y="3370"/>
                      </a:moveTo>
                      <a:lnTo>
                        <a:pt x="3463" y="3378"/>
                      </a:lnTo>
                      <a:lnTo>
                        <a:pt x="3463" y="3379"/>
                      </a:lnTo>
                      <a:lnTo>
                        <a:pt x="3459" y="3376"/>
                      </a:lnTo>
                      <a:lnTo>
                        <a:pt x="3455" y="3370"/>
                      </a:lnTo>
                      <a:lnTo>
                        <a:pt x="3455" y="3360"/>
                      </a:lnTo>
                      <a:lnTo>
                        <a:pt x="3455" y="3353"/>
                      </a:lnTo>
                      <a:lnTo>
                        <a:pt x="3458" y="3354"/>
                      </a:lnTo>
                      <a:lnTo>
                        <a:pt x="3460" y="3360"/>
                      </a:lnTo>
                      <a:lnTo>
                        <a:pt x="3462" y="3366"/>
                      </a:lnTo>
                      <a:lnTo>
                        <a:pt x="3463" y="3370"/>
                      </a:lnTo>
                      <a:close/>
                      <a:moveTo>
                        <a:pt x="3201" y="3006"/>
                      </a:moveTo>
                      <a:lnTo>
                        <a:pt x="3201" y="3012"/>
                      </a:lnTo>
                      <a:lnTo>
                        <a:pt x="3201" y="3016"/>
                      </a:lnTo>
                      <a:lnTo>
                        <a:pt x="3198" y="3015"/>
                      </a:lnTo>
                      <a:lnTo>
                        <a:pt x="3195" y="3012"/>
                      </a:lnTo>
                      <a:lnTo>
                        <a:pt x="3192" y="3010"/>
                      </a:lnTo>
                      <a:lnTo>
                        <a:pt x="3192" y="3006"/>
                      </a:lnTo>
                      <a:lnTo>
                        <a:pt x="3191" y="3003"/>
                      </a:lnTo>
                      <a:lnTo>
                        <a:pt x="3189" y="3001"/>
                      </a:lnTo>
                      <a:lnTo>
                        <a:pt x="3189" y="2998"/>
                      </a:lnTo>
                      <a:lnTo>
                        <a:pt x="3192" y="2997"/>
                      </a:lnTo>
                      <a:lnTo>
                        <a:pt x="3195" y="2995"/>
                      </a:lnTo>
                      <a:lnTo>
                        <a:pt x="3196" y="2998"/>
                      </a:lnTo>
                      <a:lnTo>
                        <a:pt x="3198" y="3002"/>
                      </a:lnTo>
                      <a:lnTo>
                        <a:pt x="3201" y="3006"/>
                      </a:lnTo>
                      <a:close/>
                      <a:moveTo>
                        <a:pt x="3162" y="2937"/>
                      </a:moveTo>
                      <a:lnTo>
                        <a:pt x="3163" y="2940"/>
                      </a:lnTo>
                      <a:lnTo>
                        <a:pt x="3165" y="2944"/>
                      </a:lnTo>
                      <a:lnTo>
                        <a:pt x="3165" y="2947"/>
                      </a:lnTo>
                      <a:lnTo>
                        <a:pt x="3162" y="2950"/>
                      </a:lnTo>
                      <a:lnTo>
                        <a:pt x="3156" y="2946"/>
                      </a:lnTo>
                      <a:lnTo>
                        <a:pt x="3153" y="2941"/>
                      </a:lnTo>
                      <a:lnTo>
                        <a:pt x="3150" y="2935"/>
                      </a:lnTo>
                      <a:lnTo>
                        <a:pt x="3148" y="2929"/>
                      </a:lnTo>
                      <a:lnTo>
                        <a:pt x="3147" y="2925"/>
                      </a:lnTo>
                      <a:lnTo>
                        <a:pt x="3149" y="2924"/>
                      </a:lnTo>
                      <a:lnTo>
                        <a:pt x="3156" y="2928"/>
                      </a:lnTo>
                      <a:lnTo>
                        <a:pt x="3162" y="2937"/>
                      </a:lnTo>
                      <a:close/>
                      <a:moveTo>
                        <a:pt x="3101" y="2706"/>
                      </a:moveTo>
                      <a:lnTo>
                        <a:pt x="3101" y="2710"/>
                      </a:lnTo>
                      <a:lnTo>
                        <a:pt x="3103" y="2713"/>
                      </a:lnTo>
                      <a:lnTo>
                        <a:pt x="3103" y="2716"/>
                      </a:lnTo>
                      <a:lnTo>
                        <a:pt x="3101" y="2717"/>
                      </a:lnTo>
                      <a:lnTo>
                        <a:pt x="3097" y="2714"/>
                      </a:lnTo>
                      <a:lnTo>
                        <a:pt x="3091" y="2712"/>
                      </a:lnTo>
                      <a:lnTo>
                        <a:pt x="3088" y="2705"/>
                      </a:lnTo>
                      <a:lnTo>
                        <a:pt x="3086" y="2703"/>
                      </a:lnTo>
                      <a:lnTo>
                        <a:pt x="3090" y="2700"/>
                      </a:lnTo>
                      <a:lnTo>
                        <a:pt x="3093" y="2701"/>
                      </a:lnTo>
                      <a:lnTo>
                        <a:pt x="3097" y="2704"/>
                      </a:lnTo>
                      <a:lnTo>
                        <a:pt x="3101" y="2706"/>
                      </a:lnTo>
                      <a:close/>
                      <a:moveTo>
                        <a:pt x="2929" y="2655"/>
                      </a:moveTo>
                      <a:lnTo>
                        <a:pt x="2929" y="2657"/>
                      </a:lnTo>
                      <a:lnTo>
                        <a:pt x="2925" y="2659"/>
                      </a:lnTo>
                      <a:lnTo>
                        <a:pt x="2925" y="2656"/>
                      </a:lnTo>
                      <a:lnTo>
                        <a:pt x="2925" y="2649"/>
                      </a:lnTo>
                      <a:lnTo>
                        <a:pt x="2925" y="2646"/>
                      </a:lnTo>
                      <a:lnTo>
                        <a:pt x="2925" y="2642"/>
                      </a:lnTo>
                      <a:lnTo>
                        <a:pt x="2926" y="2639"/>
                      </a:lnTo>
                      <a:lnTo>
                        <a:pt x="2929" y="2640"/>
                      </a:lnTo>
                      <a:lnTo>
                        <a:pt x="2930" y="2643"/>
                      </a:lnTo>
                      <a:lnTo>
                        <a:pt x="2930" y="2646"/>
                      </a:lnTo>
                      <a:lnTo>
                        <a:pt x="2929" y="2651"/>
                      </a:lnTo>
                      <a:lnTo>
                        <a:pt x="2929" y="2655"/>
                      </a:lnTo>
                      <a:close/>
                      <a:moveTo>
                        <a:pt x="3035" y="2819"/>
                      </a:moveTo>
                      <a:lnTo>
                        <a:pt x="3036" y="2821"/>
                      </a:lnTo>
                      <a:lnTo>
                        <a:pt x="3038" y="2823"/>
                      </a:lnTo>
                      <a:lnTo>
                        <a:pt x="3038" y="2826"/>
                      </a:lnTo>
                      <a:lnTo>
                        <a:pt x="3035" y="2828"/>
                      </a:lnTo>
                      <a:lnTo>
                        <a:pt x="3033" y="2824"/>
                      </a:lnTo>
                      <a:lnTo>
                        <a:pt x="3026" y="2819"/>
                      </a:lnTo>
                      <a:lnTo>
                        <a:pt x="3020" y="2808"/>
                      </a:lnTo>
                      <a:lnTo>
                        <a:pt x="3017" y="2801"/>
                      </a:lnTo>
                      <a:lnTo>
                        <a:pt x="3021" y="2802"/>
                      </a:lnTo>
                      <a:lnTo>
                        <a:pt x="3026" y="2806"/>
                      </a:lnTo>
                      <a:lnTo>
                        <a:pt x="3031" y="2813"/>
                      </a:lnTo>
                      <a:lnTo>
                        <a:pt x="3035" y="2819"/>
                      </a:lnTo>
                      <a:close/>
                      <a:moveTo>
                        <a:pt x="2386" y="2355"/>
                      </a:moveTo>
                      <a:lnTo>
                        <a:pt x="2383" y="2358"/>
                      </a:lnTo>
                      <a:lnTo>
                        <a:pt x="2375" y="2361"/>
                      </a:lnTo>
                      <a:lnTo>
                        <a:pt x="2375" y="2357"/>
                      </a:lnTo>
                      <a:lnTo>
                        <a:pt x="2376" y="2353"/>
                      </a:lnTo>
                      <a:lnTo>
                        <a:pt x="2378" y="2350"/>
                      </a:lnTo>
                      <a:lnTo>
                        <a:pt x="2380" y="2346"/>
                      </a:lnTo>
                      <a:lnTo>
                        <a:pt x="2382" y="2345"/>
                      </a:lnTo>
                      <a:lnTo>
                        <a:pt x="2384" y="2342"/>
                      </a:lnTo>
                      <a:lnTo>
                        <a:pt x="2387" y="2341"/>
                      </a:lnTo>
                      <a:lnTo>
                        <a:pt x="2391" y="2342"/>
                      </a:lnTo>
                      <a:lnTo>
                        <a:pt x="2388" y="2348"/>
                      </a:lnTo>
                      <a:lnTo>
                        <a:pt x="2386" y="2355"/>
                      </a:lnTo>
                      <a:close/>
                      <a:moveTo>
                        <a:pt x="2537" y="2402"/>
                      </a:moveTo>
                      <a:lnTo>
                        <a:pt x="2535" y="2406"/>
                      </a:lnTo>
                      <a:lnTo>
                        <a:pt x="2533" y="2406"/>
                      </a:lnTo>
                      <a:lnTo>
                        <a:pt x="2533" y="2403"/>
                      </a:lnTo>
                      <a:lnTo>
                        <a:pt x="2537" y="2397"/>
                      </a:lnTo>
                      <a:lnTo>
                        <a:pt x="2537" y="2393"/>
                      </a:lnTo>
                      <a:lnTo>
                        <a:pt x="2540" y="2390"/>
                      </a:lnTo>
                      <a:lnTo>
                        <a:pt x="2541" y="2388"/>
                      </a:lnTo>
                      <a:lnTo>
                        <a:pt x="2545" y="2386"/>
                      </a:lnTo>
                      <a:lnTo>
                        <a:pt x="2542" y="2394"/>
                      </a:lnTo>
                      <a:lnTo>
                        <a:pt x="2537" y="2402"/>
                      </a:lnTo>
                      <a:close/>
                      <a:moveTo>
                        <a:pt x="1889" y="2704"/>
                      </a:moveTo>
                      <a:lnTo>
                        <a:pt x="1886" y="2708"/>
                      </a:lnTo>
                      <a:lnTo>
                        <a:pt x="1885" y="2709"/>
                      </a:lnTo>
                      <a:lnTo>
                        <a:pt x="1883" y="2705"/>
                      </a:lnTo>
                      <a:lnTo>
                        <a:pt x="1884" y="2703"/>
                      </a:lnTo>
                      <a:lnTo>
                        <a:pt x="1886" y="2700"/>
                      </a:lnTo>
                      <a:lnTo>
                        <a:pt x="1889" y="2699"/>
                      </a:lnTo>
                      <a:lnTo>
                        <a:pt x="1895" y="2695"/>
                      </a:lnTo>
                      <a:lnTo>
                        <a:pt x="1898" y="2694"/>
                      </a:lnTo>
                      <a:lnTo>
                        <a:pt x="1899" y="2697"/>
                      </a:lnTo>
                      <a:lnTo>
                        <a:pt x="1897" y="2701"/>
                      </a:lnTo>
                      <a:lnTo>
                        <a:pt x="1893" y="2703"/>
                      </a:lnTo>
                      <a:lnTo>
                        <a:pt x="1889" y="2704"/>
                      </a:lnTo>
                      <a:close/>
                      <a:moveTo>
                        <a:pt x="1565" y="2804"/>
                      </a:moveTo>
                      <a:lnTo>
                        <a:pt x="1564" y="2806"/>
                      </a:lnTo>
                      <a:lnTo>
                        <a:pt x="1562" y="2809"/>
                      </a:lnTo>
                      <a:lnTo>
                        <a:pt x="1560" y="2810"/>
                      </a:lnTo>
                      <a:lnTo>
                        <a:pt x="1557" y="2808"/>
                      </a:lnTo>
                      <a:lnTo>
                        <a:pt x="1560" y="2805"/>
                      </a:lnTo>
                      <a:lnTo>
                        <a:pt x="1561" y="2798"/>
                      </a:lnTo>
                      <a:lnTo>
                        <a:pt x="1564" y="2796"/>
                      </a:lnTo>
                      <a:lnTo>
                        <a:pt x="1566" y="2793"/>
                      </a:lnTo>
                      <a:lnTo>
                        <a:pt x="1567" y="2792"/>
                      </a:lnTo>
                      <a:lnTo>
                        <a:pt x="1569" y="2795"/>
                      </a:lnTo>
                      <a:lnTo>
                        <a:pt x="1570" y="2796"/>
                      </a:lnTo>
                      <a:lnTo>
                        <a:pt x="1570" y="2798"/>
                      </a:lnTo>
                      <a:lnTo>
                        <a:pt x="1567" y="2802"/>
                      </a:lnTo>
                      <a:lnTo>
                        <a:pt x="1565" y="2804"/>
                      </a:lnTo>
                      <a:close/>
                      <a:moveTo>
                        <a:pt x="753" y="3054"/>
                      </a:moveTo>
                      <a:lnTo>
                        <a:pt x="743" y="3054"/>
                      </a:lnTo>
                      <a:lnTo>
                        <a:pt x="739" y="3054"/>
                      </a:lnTo>
                      <a:lnTo>
                        <a:pt x="742" y="3051"/>
                      </a:lnTo>
                      <a:lnTo>
                        <a:pt x="745" y="3049"/>
                      </a:lnTo>
                      <a:lnTo>
                        <a:pt x="751" y="3047"/>
                      </a:lnTo>
                      <a:lnTo>
                        <a:pt x="757" y="3043"/>
                      </a:lnTo>
                      <a:lnTo>
                        <a:pt x="766" y="3043"/>
                      </a:lnTo>
                      <a:lnTo>
                        <a:pt x="775" y="3042"/>
                      </a:lnTo>
                      <a:lnTo>
                        <a:pt x="782" y="3042"/>
                      </a:lnTo>
                      <a:lnTo>
                        <a:pt x="784" y="3043"/>
                      </a:lnTo>
                      <a:lnTo>
                        <a:pt x="773" y="3049"/>
                      </a:lnTo>
                      <a:lnTo>
                        <a:pt x="753" y="3054"/>
                      </a:lnTo>
                      <a:close/>
                      <a:moveTo>
                        <a:pt x="533" y="3091"/>
                      </a:moveTo>
                      <a:lnTo>
                        <a:pt x="533" y="3091"/>
                      </a:lnTo>
                      <a:lnTo>
                        <a:pt x="530" y="3093"/>
                      </a:lnTo>
                      <a:lnTo>
                        <a:pt x="528" y="3093"/>
                      </a:lnTo>
                      <a:lnTo>
                        <a:pt x="524" y="3091"/>
                      </a:lnTo>
                      <a:lnTo>
                        <a:pt x="526" y="3089"/>
                      </a:lnTo>
                      <a:lnTo>
                        <a:pt x="529" y="3082"/>
                      </a:lnTo>
                      <a:lnTo>
                        <a:pt x="533" y="3081"/>
                      </a:lnTo>
                      <a:lnTo>
                        <a:pt x="538" y="3080"/>
                      </a:lnTo>
                      <a:lnTo>
                        <a:pt x="542" y="3080"/>
                      </a:lnTo>
                      <a:lnTo>
                        <a:pt x="543" y="3082"/>
                      </a:lnTo>
                      <a:lnTo>
                        <a:pt x="539" y="3085"/>
                      </a:lnTo>
                      <a:lnTo>
                        <a:pt x="533" y="3091"/>
                      </a:lnTo>
                      <a:close/>
                      <a:moveTo>
                        <a:pt x="1621" y="2512"/>
                      </a:moveTo>
                      <a:lnTo>
                        <a:pt x="1619" y="2516"/>
                      </a:lnTo>
                      <a:lnTo>
                        <a:pt x="1615" y="2517"/>
                      </a:lnTo>
                      <a:lnTo>
                        <a:pt x="1612" y="2519"/>
                      </a:lnTo>
                      <a:lnTo>
                        <a:pt x="1608" y="2517"/>
                      </a:lnTo>
                      <a:lnTo>
                        <a:pt x="1612" y="2512"/>
                      </a:lnTo>
                      <a:lnTo>
                        <a:pt x="1621" y="2508"/>
                      </a:lnTo>
                      <a:lnTo>
                        <a:pt x="1625" y="2504"/>
                      </a:lnTo>
                      <a:lnTo>
                        <a:pt x="1631" y="2500"/>
                      </a:lnTo>
                      <a:lnTo>
                        <a:pt x="1637" y="2498"/>
                      </a:lnTo>
                      <a:lnTo>
                        <a:pt x="1641" y="2499"/>
                      </a:lnTo>
                      <a:lnTo>
                        <a:pt x="1639" y="2503"/>
                      </a:lnTo>
                      <a:lnTo>
                        <a:pt x="1632" y="2507"/>
                      </a:lnTo>
                      <a:lnTo>
                        <a:pt x="1626" y="2511"/>
                      </a:lnTo>
                      <a:lnTo>
                        <a:pt x="1621" y="2512"/>
                      </a:lnTo>
                      <a:close/>
                      <a:moveTo>
                        <a:pt x="3467" y="4589"/>
                      </a:moveTo>
                      <a:lnTo>
                        <a:pt x="3463" y="4593"/>
                      </a:lnTo>
                      <a:lnTo>
                        <a:pt x="3459" y="4594"/>
                      </a:lnTo>
                      <a:lnTo>
                        <a:pt x="3456" y="4596"/>
                      </a:lnTo>
                      <a:lnTo>
                        <a:pt x="3455" y="4594"/>
                      </a:lnTo>
                      <a:lnTo>
                        <a:pt x="3456" y="4591"/>
                      </a:lnTo>
                      <a:lnTo>
                        <a:pt x="3460" y="4584"/>
                      </a:lnTo>
                      <a:lnTo>
                        <a:pt x="3463" y="4583"/>
                      </a:lnTo>
                      <a:lnTo>
                        <a:pt x="3467" y="4580"/>
                      </a:lnTo>
                      <a:lnTo>
                        <a:pt x="3471" y="4579"/>
                      </a:lnTo>
                      <a:lnTo>
                        <a:pt x="3472" y="4580"/>
                      </a:lnTo>
                      <a:lnTo>
                        <a:pt x="3473" y="4584"/>
                      </a:lnTo>
                      <a:lnTo>
                        <a:pt x="3472" y="4587"/>
                      </a:lnTo>
                      <a:lnTo>
                        <a:pt x="3468" y="4588"/>
                      </a:lnTo>
                      <a:lnTo>
                        <a:pt x="3467" y="4589"/>
                      </a:lnTo>
                      <a:close/>
                      <a:moveTo>
                        <a:pt x="3451" y="4822"/>
                      </a:moveTo>
                      <a:lnTo>
                        <a:pt x="3451" y="4826"/>
                      </a:lnTo>
                      <a:lnTo>
                        <a:pt x="3450" y="4829"/>
                      </a:lnTo>
                      <a:lnTo>
                        <a:pt x="3447" y="4832"/>
                      </a:lnTo>
                      <a:lnTo>
                        <a:pt x="3444" y="4832"/>
                      </a:lnTo>
                      <a:lnTo>
                        <a:pt x="3444" y="4829"/>
                      </a:lnTo>
                      <a:lnTo>
                        <a:pt x="3444" y="4822"/>
                      </a:lnTo>
                      <a:lnTo>
                        <a:pt x="3444" y="4819"/>
                      </a:lnTo>
                      <a:lnTo>
                        <a:pt x="3445" y="4815"/>
                      </a:lnTo>
                      <a:lnTo>
                        <a:pt x="3447" y="4811"/>
                      </a:lnTo>
                      <a:lnTo>
                        <a:pt x="3451" y="4809"/>
                      </a:lnTo>
                      <a:lnTo>
                        <a:pt x="3451" y="4816"/>
                      </a:lnTo>
                      <a:lnTo>
                        <a:pt x="3451" y="4822"/>
                      </a:lnTo>
                      <a:close/>
                      <a:moveTo>
                        <a:pt x="3628" y="4869"/>
                      </a:moveTo>
                      <a:lnTo>
                        <a:pt x="3628" y="4876"/>
                      </a:lnTo>
                      <a:lnTo>
                        <a:pt x="3628" y="4878"/>
                      </a:lnTo>
                      <a:lnTo>
                        <a:pt x="3626" y="4877"/>
                      </a:lnTo>
                      <a:lnTo>
                        <a:pt x="3625" y="4876"/>
                      </a:lnTo>
                      <a:lnTo>
                        <a:pt x="3624" y="4872"/>
                      </a:lnTo>
                      <a:lnTo>
                        <a:pt x="3624" y="4869"/>
                      </a:lnTo>
                      <a:lnTo>
                        <a:pt x="3624" y="4865"/>
                      </a:lnTo>
                      <a:lnTo>
                        <a:pt x="3625" y="4861"/>
                      </a:lnTo>
                      <a:lnTo>
                        <a:pt x="3626" y="4859"/>
                      </a:lnTo>
                      <a:lnTo>
                        <a:pt x="3628" y="4860"/>
                      </a:lnTo>
                      <a:lnTo>
                        <a:pt x="3628" y="4863"/>
                      </a:lnTo>
                      <a:lnTo>
                        <a:pt x="3628" y="4869"/>
                      </a:lnTo>
                      <a:close/>
                      <a:moveTo>
                        <a:pt x="3738" y="4795"/>
                      </a:moveTo>
                      <a:lnTo>
                        <a:pt x="3742" y="4799"/>
                      </a:lnTo>
                      <a:lnTo>
                        <a:pt x="3744" y="4804"/>
                      </a:lnTo>
                      <a:lnTo>
                        <a:pt x="3744" y="4808"/>
                      </a:lnTo>
                      <a:lnTo>
                        <a:pt x="3743" y="4809"/>
                      </a:lnTo>
                      <a:lnTo>
                        <a:pt x="3739" y="4808"/>
                      </a:lnTo>
                      <a:lnTo>
                        <a:pt x="3737" y="4807"/>
                      </a:lnTo>
                      <a:lnTo>
                        <a:pt x="3733" y="4803"/>
                      </a:lnTo>
                      <a:lnTo>
                        <a:pt x="3729" y="4800"/>
                      </a:lnTo>
                      <a:lnTo>
                        <a:pt x="3725" y="4787"/>
                      </a:lnTo>
                      <a:lnTo>
                        <a:pt x="3725" y="4782"/>
                      </a:lnTo>
                      <a:lnTo>
                        <a:pt x="3731" y="4787"/>
                      </a:lnTo>
                      <a:lnTo>
                        <a:pt x="3738" y="4795"/>
                      </a:lnTo>
                      <a:close/>
                      <a:moveTo>
                        <a:pt x="2453" y="2355"/>
                      </a:moveTo>
                      <a:lnTo>
                        <a:pt x="2449" y="2358"/>
                      </a:lnTo>
                      <a:lnTo>
                        <a:pt x="2444" y="2361"/>
                      </a:lnTo>
                      <a:lnTo>
                        <a:pt x="2439" y="2362"/>
                      </a:lnTo>
                      <a:lnTo>
                        <a:pt x="2434" y="2359"/>
                      </a:lnTo>
                      <a:lnTo>
                        <a:pt x="2432" y="2357"/>
                      </a:lnTo>
                      <a:lnTo>
                        <a:pt x="2434" y="2353"/>
                      </a:lnTo>
                      <a:lnTo>
                        <a:pt x="2435" y="2350"/>
                      </a:lnTo>
                      <a:lnTo>
                        <a:pt x="2439" y="2346"/>
                      </a:lnTo>
                      <a:lnTo>
                        <a:pt x="2446" y="2342"/>
                      </a:lnTo>
                      <a:lnTo>
                        <a:pt x="2453" y="2338"/>
                      </a:lnTo>
                      <a:lnTo>
                        <a:pt x="2458" y="2337"/>
                      </a:lnTo>
                      <a:lnTo>
                        <a:pt x="2463" y="2338"/>
                      </a:lnTo>
                      <a:lnTo>
                        <a:pt x="2465" y="2342"/>
                      </a:lnTo>
                      <a:lnTo>
                        <a:pt x="2462" y="2346"/>
                      </a:lnTo>
                      <a:lnTo>
                        <a:pt x="2458" y="2351"/>
                      </a:lnTo>
                      <a:lnTo>
                        <a:pt x="2453" y="2355"/>
                      </a:lnTo>
                      <a:close/>
                      <a:moveTo>
                        <a:pt x="3473" y="3310"/>
                      </a:moveTo>
                      <a:lnTo>
                        <a:pt x="3504" y="3312"/>
                      </a:lnTo>
                      <a:lnTo>
                        <a:pt x="3534" y="3313"/>
                      </a:lnTo>
                      <a:lnTo>
                        <a:pt x="3564" y="3314"/>
                      </a:lnTo>
                      <a:lnTo>
                        <a:pt x="3591" y="3315"/>
                      </a:lnTo>
                      <a:lnTo>
                        <a:pt x="3738" y="3315"/>
                      </a:lnTo>
                      <a:lnTo>
                        <a:pt x="3883" y="3315"/>
                      </a:lnTo>
                      <a:lnTo>
                        <a:pt x="4030" y="3315"/>
                      </a:lnTo>
                      <a:lnTo>
                        <a:pt x="4175" y="3315"/>
                      </a:lnTo>
                      <a:lnTo>
                        <a:pt x="4286" y="3315"/>
                      </a:lnTo>
                      <a:lnTo>
                        <a:pt x="4399" y="3317"/>
                      </a:lnTo>
                      <a:lnTo>
                        <a:pt x="4511" y="3319"/>
                      </a:lnTo>
                      <a:lnTo>
                        <a:pt x="4622" y="3319"/>
                      </a:lnTo>
                      <a:lnTo>
                        <a:pt x="4511" y="3319"/>
                      </a:lnTo>
                      <a:lnTo>
                        <a:pt x="4398" y="3317"/>
                      </a:lnTo>
                      <a:lnTo>
                        <a:pt x="4286" y="3315"/>
                      </a:lnTo>
                      <a:lnTo>
                        <a:pt x="4173" y="3315"/>
                      </a:lnTo>
                      <a:lnTo>
                        <a:pt x="4028" y="3315"/>
                      </a:lnTo>
                      <a:lnTo>
                        <a:pt x="3883" y="3315"/>
                      </a:lnTo>
                      <a:lnTo>
                        <a:pt x="3737" y="3315"/>
                      </a:lnTo>
                      <a:lnTo>
                        <a:pt x="3591" y="3315"/>
                      </a:lnTo>
                      <a:lnTo>
                        <a:pt x="3563" y="3314"/>
                      </a:lnTo>
                      <a:lnTo>
                        <a:pt x="3534" y="3313"/>
                      </a:lnTo>
                      <a:lnTo>
                        <a:pt x="3504" y="3312"/>
                      </a:lnTo>
                      <a:lnTo>
                        <a:pt x="3473" y="3310"/>
                      </a:lnTo>
                      <a:close/>
                      <a:moveTo>
                        <a:pt x="4758" y="3319"/>
                      </a:moveTo>
                      <a:lnTo>
                        <a:pt x="4794" y="3319"/>
                      </a:lnTo>
                      <a:lnTo>
                        <a:pt x="4829" y="3318"/>
                      </a:lnTo>
                      <a:lnTo>
                        <a:pt x="4866" y="3317"/>
                      </a:lnTo>
                      <a:lnTo>
                        <a:pt x="4901" y="3315"/>
                      </a:lnTo>
                      <a:lnTo>
                        <a:pt x="4922" y="3314"/>
                      </a:lnTo>
                      <a:lnTo>
                        <a:pt x="4942" y="3313"/>
                      </a:lnTo>
                      <a:lnTo>
                        <a:pt x="4963" y="3312"/>
                      </a:lnTo>
                      <a:lnTo>
                        <a:pt x="4982" y="3310"/>
                      </a:lnTo>
                      <a:lnTo>
                        <a:pt x="4962" y="3312"/>
                      </a:lnTo>
                      <a:lnTo>
                        <a:pt x="4942" y="3314"/>
                      </a:lnTo>
                      <a:lnTo>
                        <a:pt x="4922" y="3315"/>
                      </a:lnTo>
                      <a:lnTo>
                        <a:pt x="4901" y="3315"/>
                      </a:lnTo>
                      <a:lnTo>
                        <a:pt x="4866" y="3317"/>
                      </a:lnTo>
                      <a:lnTo>
                        <a:pt x="4829" y="3318"/>
                      </a:lnTo>
                      <a:lnTo>
                        <a:pt x="4794" y="3319"/>
                      </a:lnTo>
                      <a:lnTo>
                        <a:pt x="4758" y="3319"/>
                      </a:lnTo>
                      <a:close/>
                      <a:moveTo>
                        <a:pt x="4998" y="3310"/>
                      </a:moveTo>
                      <a:lnTo>
                        <a:pt x="5012" y="3313"/>
                      </a:lnTo>
                      <a:lnTo>
                        <a:pt x="5030" y="3319"/>
                      </a:lnTo>
                      <a:lnTo>
                        <a:pt x="5049" y="3330"/>
                      </a:lnTo>
                      <a:lnTo>
                        <a:pt x="5068" y="3339"/>
                      </a:lnTo>
                      <a:lnTo>
                        <a:pt x="5075" y="3340"/>
                      </a:lnTo>
                      <a:lnTo>
                        <a:pt x="5081" y="3340"/>
                      </a:lnTo>
                      <a:lnTo>
                        <a:pt x="5075" y="3340"/>
                      </a:lnTo>
                      <a:lnTo>
                        <a:pt x="5067" y="3339"/>
                      </a:lnTo>
                      <a:lnTo>
                        <a:pt x="5049" y="3330"/>
                      </a:lnTo>
                      <a:lnTo>
                        <a:pt x="5030" y="3319"/>
                      </a:lnTo>
                      <a:lnTo>
                        <a:pt x="5012" y="3314"/>
                      </a:lnTo>
                      <a:lnTo>
                        <a:pt x="4998" y="3310"/>
                      </a:lnTo>
                      <a:close/>
                      <a:moveTo>
                        <a:pt x="5100" y="3341"/>
                      </a:moveTo>
                      <a:lnTo>
                        <a:pt x="5107" y="3341"/>
                      </a:lnTo>
                      <a:lnTo>
                        <a:pt x="5113" y="3343"/>
                      </a:lnTo>
                      <a:lnTo>
                        <a:pt x="5128" y="3352"/>
                      </a:lnTo>
                      <a:lnTo>
                        <a:pt x="5142" y="3361"/>
                      </a:lnTo>
                      <a:lnTo>
                        <a:pt x="5155" y="3369"/>
                      </a:lnTo>
                      <a:lnTo>
                        <a:pt x="5167" y="3374"/>
                      </a:lnTo>
                      <a:lnTo>
                        <a:pt x="5180" y="3378"/>
                      </a:lnTo>
                      <a:lnTo>
                        <a:pt x="5192" y="3380"/>
                      </a:lnTo>
                      <a:lnTo>
                        <a:pt x="5200" y="3382"/>
                      </a:lnTo>
                      <a:lnTo>
                        <a:pt x="5209" y="3382"/>
                      </a:lnTo>
                      <a:lnTo>
                        <a:pt x="5220" y="3380"/>
                      </a:lnTo>
                      <a:lnTo>
                        <a:pt x="5230" y="3380"/>
                      </a:lnTo>
                      <a:lnTo>
                        <a:pt x="5243" y="3384"/>
                      </a:lnTo>
                      <a:lnTo>
                        <a:pt x="5256" y="3388"/>
                      </a:lnTo>
                      <a:lnTo>
                        <a:pt x="5269" y="3392"/>
                      </a:lnTo>
                      <a:lnTo>
                        <a:pt x="5279" y="3393"/>
                      </a:lnTo>
                      <a:lnTo>
                        <a:pt x="5269" y="3392"/>
                      </a:lnTo>
                      <a:lnTo>
                        <a:pt x="5256" y="3388"/>
                      </a:lnTo>
                      <a:lnTo>
                        <a:pt x="5243" y="3384"/>
                      </a:lnTo>
                      <a:lnTo>
                        <a:pt x="5229" y="3380"/>
                      </a:lnTo>
                      <a:lnTo>
                        <a:pt x="5218" y="3380"/>
                      </a:lnTo>
                      <a:lnTo>
                        <a:pt x="5209" y="3382"/>
                      </a:lnTo>
                      <a:lnTo>
                        <a:pt x="5200" y="3382"/>
                      </a:lnTo>
                      <a:lnTo>
                        <a:pt x="5192" y="3380"/>
                      </a:lnTo>
                      <a:lnTo>
                        <a:pt x="5180" y="3379"/>
                      </a:lnTo>
                      <a:lnTo>
                        <a:pt x="5167" y="3374"/>
                      </a:lnTo>
                      <a:lnTo>
                        <a:pt x="5155" y="3369"/>
                      </a:lnTo>
                      <a:lnTo>
                        <a:pt x="5141" y="3361"/>
                      </a:lnTo>
                      <a:lnTo>
                        <a:pt x="5128" y="3352"/>
                      </a:lnTo>
                      <a:lnTo>
                        <a:pt x="5113" y="3343"/>
                      </a:lnTo>
                      <a:lnTo>
                        <a:pt x="5107" y="3341"/>
                      </a:lnTo>
                      <a:lnTo>
                        <a:pt x="5100" y="3341"/>
                      </a:lnTo>
                      <a:close/>
                      <a:moveTo>
                        <a:pt x="5281" y="3393"/>
                      </a:moveTo>
                      <a:lnTo>
                        <a:pt x="5281" y="3393"/>
                      </a:lnTo>
                      <a:lnTo>
                        <a:pt x="5292" y="3387"/>
                      </a:lnTo>
                      <a:lnTo>
                        <a:pt x="5304" y="3380"/>
                      </a:lnTo>
                      <a:lnTo>
                        <a:pt x="5310" y="3371"/>
                      </a:lnTo>
                      <a:lnTo>
                        <a:pt x="5317" y="3361"/>
                      </a:lnTo>
                      <a:lnTo>
                        <a:pt x="5323" y="3357"/>
                      </a:lnTo>
                      <a:lnTo>
                        <a:pt x="5329" y="3353"/>
                      </a:lnTo>
                      <a:lnTo>
                        <a:pt x="5334" y="3349"/>
                      </a:lnTo>
                      <a:lnTo>
                        <a:pt x="5340" y="3348"/>
                      </a:lnTo>
                      <a:lnTo>
                        <a:pt x="5340" y="3349"/>
                      </a:lnTo>
                      <a:lnTo>
                        <a:pt x="5339" y="3354"/>
                      </a:lnTo>
                      <a:lnTo>
                        <a:pt x="5339" y="3357"/>
                      </a:lnTo>
                      <a:lnTo>
                        <a:pt x="5340" y="3357"/>
                      </a:lnTo>
                      <a:lnTo>
                        <a:pt x="5345" y="3352"/>
                      </a:lnTo>
                      <a:lnTo>
                        <a:pt x="5349" y="3345"/>
                      </a:lnTo>
                      <a:lnTo>
                        <a:pt x="5352" y="3336"/>
                      </a:lnTo>
                      <a:lnTo>
                        <a:pt x="5355" y="3328"/>
                      </a:lnTo>
                      <a:lnTo>
                        <a:pt x="5358" y="3330"/>
                      </a:lnTo>
                      <a:lnTo>
                        <a:pt x="5361" y="3330"/>
                      </a:lnTo>
                      <a:lnTo>
                        <a:pt x="5362" y="3331"/>
                      </a:lnTo>
                      <a:lnTo>
                        <a:pt x="5364" y="3334"/>
                      </a:lnTo>
                      <a:lnTo>
                        <a:pt x="5361" y="3339"/>
                      </a:lnTo>
                      <a:lnTo>
                        <a:pt x="5358" y="3345"/>
                      </a:lnTo>
                      <a:lnTo>
                        <a:pt x="5356" y="3350"/>
                      </a:lnTo>
                      <a:lnTo>
                        <a:pt x="5358" y="3352"/>
                      </a:lnTo>
                      <a:lnTo>
                        <a:pt x="5364" y="3353"/>
                      </a:lnTo>
                      <a:lnTo>
                        <a:pt x="5369" y="3349"/>
                      </a:lnTo>
                      <a:lnTo>
                        <a:pt x="5374" y="3343"/>
                      </a:lnTo>
                      <a:lnTo>
                        <a:pt x="5378" y="3339"/>
                      </a:lnTo>
                      <a:lnTo>
                        <a:pt x="5379" y="3331"/>
                      </a:lnTo>
                      <a:lnTo>
                        <a:pt x="5380" y="3325"/>
                      </a:lnTo>
                      <a:lnTo>
                        <a:pt x="5382" y="3319"/>
                      </a:lnTo>
                      <a:lnTo>
                        <a:pt x="5387" y="3315"/>
                      </a:lnTo>
                      <a:lnTo>
                        <a:pt x="5397" y="3319"/>
                      </a:lnTo>
                      <a:lnTo>
                        <a:pt x="5410" y="3325"/>
                      </a:lnTo>
                      <a:lnTo>
                        <a:pt x="5421" y="3327"/>
                      </a:lnTo>
                      <a:lnTo>
                        <a:pt x="5431" y="3328"/>
                      </a:lnTo>
                      <a:lnTo>
                        <a:pt x="5441" y="3328"/>
                      </a:lnTo>
                      <a:lnTo>
                        <a:pt x="5452" y="3328"/>
                      </a:lnTo>
                      <a:lnTo>
                        <a:pt x="5460" y="3330"/>
                      </a:lnTo>
                      <a:lnTo>
                        <a:pt x="5467" y="3330"/>
                      </a:lnTo>
                      <a:lnTo>
                        <a:pt x="5476" y="3331"/>
                      </a:lnTo>
                      <a:lnTo>
                        <a:pt x="5484" y="3334"/>
                      </a:lnTo>
                      <a:lnTo>
                        <a:pt x="5487" y="3350"/>
                      </a:lnTo>
                      <a:lnTo>
                        <a:pt x="5488" y="3366"/>
                      </a:lnTo>
                      <a:lnTo>
                        <a:pt x="5492" y="3374"/>
                      </a:lnTo>
                      <a:lnTo>
                        <a:pt x="5493" y="3382"/>
                      </a:lnTo>
                      <a:lnTo>
                        <a:pt x="5497" y="3389"/>
                      </a:lnTo>
                      <a:lnTo>
                        <a:pt x="5502" y="3393"/>
                      </a:lnTo>
                      <a:lnTo>
                        <a:pt x="5506" y="3400"/>
                      </a:lnTo>
                      <a:lnTo>
                        <a:pt x="5510" y="3402"/>
                      </a:lnTo>
                      <a:lnTo>
                        <a:pt x="5515" y="3405"/>
                      </a:lnTo>
                      <a:lnTo>
                        <a:pt x="5520" y="3407"/>
                      </a:lnTo>
                      <a:lnTo>
                        <a:pt x="5535" y="3404"/>
                      </a:lnTo>
                      <a:lnTo>
                        <a:pt x="5549" y="3398"/>
                      </a:lnTo>
                      <a:lnTo>
                        <a:pt x="5550" y="3402"/>
                      </a:lnTo>
                      <a:lnTo>
                        <a:pt x="5548" y="3407"/>
                      </a:lnTo>
                      <a:lnTo>
                        <a:pt x="5545" y="3413"/>
                      </a:lnTo>
                      <a:lnTo>
                        <a:pt x="5544" y="3417"/>
                      </a:lnTo>
                      <a:lnTo>
                        <a:pt x="5540" y="3422"/>
                      </a:lnTo>
                      <a:lnTo>
                        <a:pt x="5535" y="3426"/>
                      </a:lnTo>
                      <a:lnTo>
                        <a:pt x="5544" y="3441"/>
                      </a:lnTo>
                      <a:lnTo>
                        <a:pt x="5553" y="3454"/>
                      </a:lnTo>
                      <a:lnTo>
                        <a:pt x="5552" y="3461"/>
                      </a:lnTo>
                      <a:lnTo>
                        <a:pt x="5549" y="3466"/>
                      </a:lnTo>
                      <a:lnTo>
                        <a:pt x="5548" y="3471"/>
                      </a:lnTo>
                      <a:lnTo>
                        <a:pt x="5549" y="3477"/>
                      </a:lnTo>
                      <a:lnTo>
                        <a:pt x="5554" y="3483"/>
                      </a:lnTo>
                      <a:lnTo>
                        <a:pt x="5561" y="3485"/>
                      </a:lnTo>
                      <a:lnTo>
                        <a:pt x="5567" y="3488"/>
                      </a:lnTo>
                      <a:lnTo>
                        <a:pt x="5572" y="3490"/>
                      </a:lnTo>
                      <a:lnTo>
                        <a:pt x="5565" y="3499"/>
                      </a:lnTo>
                      <a:lnTo>
                        <a:pt x="5558" y="3505"/>
                      </a:lnTo>
                      <a:lnTo>
                        <a:pt x="5559" y="3509"/>
                      </a:lnTo>
                      <a:lnTo>
                        <a:pt x="5561" y="3514"/>
                      </a:lnTo>
                      <a:lnTo>
                        <a:pt x="5563" y="3516"/>
                      </a:lnTo>
                      <a:lnTo>
                        <a:pt x="5567" y="3519"/>
                      </a:lnTo>
                      <a:lnTo>
                        <a:pt x="5571" y="3522"/>
                      </a:lnTo>
                      <a:lnTo>
                        <a:pt x="5578" y="3523"/>
                      </a:lnTo>
                      <a:lnTo>
                        <a:pt x="5584" y="3523"/>
                      </a:lnTo>
                      <a:lnTo>
                        <a:pt x="5591" y="3523"/>
                      </a:lnTo>
                      <a:lnTo>
                        <a:pt x="5607" y="3525"/>
                      </a:lnTo>
                      <a:lnTo>
                        <a:pt x="5628" y="3528"/>
                      </a:lnTo>
                      <a:lnTo>
                        <a:pt x="5641" y="3532"/>
                      </a:lnTo>
                      <a:lnTo>
                        <a:pt x="5655" y="3534"/>
                      </a:lnTo>
                      <a:lnTo>
                        <a:pt x="5670" y="3538"/>
                      </a:lnTo>
                      <a:lnTo>
                        <a:pt x="5683" y="3541"/>
                      </a:lnTo>
                      <a:lnTo>
                        <a:pt x="5697" y="3544"/>
                      </a:lnTo>
                      <a:lnTo>
                        <a:pt x="5711" y="3546"/>
                      </a:lnTo>
                      <a:lnTo>
                        <a:pt x="5721" y="3549"/>
                      </a:lnTo>
                      <a:lnTo>
                        <a:pt x="5732" y="3551"/>
                      </a:lnTo>
                      <a:lnTo>
                        <a:pt x="5742" y="3555"/>
                      </a:lnTo>
                      <a:lnTo>
                        <a:pt x="5753" y="3560"/>
                      </a:lnTo>
                      <a:lnTo>
                        <a:pt x="5768" y="3575"/>
                      </a:lnTo>
                      <a:lnTo>
                        <a:pt x="5785" y="3593"/>
                      </a:lnTo>
                      <a:lnTo>
                        <a:pt x="5789" y="3604"/>
                      </a:lnTo>
                      <a:lnTo>
                        <a:pt x="5794" y="3620"/>
                      </a:lnTo>
                      <a:lnTo>
                        <a:pt x="5795" y="3626"/>
                      </a:lnTo>
                      <a:lnTo>
                        <a:pt x="5798" y="3634"/>
                      </a:lnTo>
                      <a:lnTo>
                        <a:pt x="5798" y="3641"/>
                      </a:lnTo>
                      <a:lnTo>
                        <a:pt x="5794" y="3648"/>
                      </a:lnTo>
                      <a:lnTo>
                        <a:pt x="5788" y="3641"/>
                      </a:lnTo>
                      <a:lnTo>
                        <a:pt x="5780" y="3634"/>
                      </a:lnTo>
                      <a:lnTo>
                        <a:pt x="5782" y="3648"/>
                      </a:lnTo>
                      <a:lnTo>
                        <a:pt x="5785" y="3661"/>
                      </a:lnTo>
                      <a:lnTo>
                        <a:pt x="5780" y="3664"/>
                      </a:lnTo>
                      <a:lnTo>
                        <a:pt x="5773" y="3663"/>
                      </a:lnTo>
                      <a:lnTo>
                        <a:pt x="5767" y="3660"/>
                      </a:lnTo>
                      <a:lnTo>
                        <a:pt x="5762" y="3658"/>
                      </a:lnTo>
                      <a:lnTo>
                        <a:pt x="5756" y="3652"/>
                      </a:lnTo>
                      <a:lnTo>
                        <a:pt x="5753" y="3648"/>
                      </a:lnTo>
                      <a:lnTo>
                        <a:pt x="5749" y="3650"/>
                      </a:lnTo>
                      <a:lnTo>
                        <a:pt x="5745" y="3652"/>
                      </a:lnTo>
                      <a:lnTo>
                        <a:pt x="5742" y="3654"/>
                      </a:lnTo>
                      <a:lnTo>
                        <a:pt x="5738" y="3652"/>
                      </a:lnTo>
                      <a:lnTo>
                        <a:pt x="5736" y="3637"/>
                      </a:lnTo>
                      <a:lnTo>
                        <a:pt x="5734" y="3620"/>
                      </a:lnTo>
                      <a:lnTo>
                        <a:pt x="5732" y="3620"/>
                      </a:lnTo>
                      <a:lnTo>
                        <a:pt x="5731" y="3625"/>
                      </a:lnTo>
                      <a:lnTo>
                        <a:pt x="5729" y="3629"/>
                      </a:lnTo>
                      <a:lnTo>
                        <a:pt x="5729" y="3629"/>
                      </a:lnTo>
                      <a:lnTo>
                        <a:pt x="5720" y="3617"/>
                      </a:lnTo>
                      <a:lnTo>
                        <a:pt x="5711" y="3606"/>
                      </a:lnTo>
                      <a:lnTo>
                        <a:pt x="5706" y="3606"/>
                      </a:lnTo>
                      <a:lnTo>
                        <a:pt x="5702" y="3604"/>
                      </a:lnTo>
                      <a:lnTo>
                        <a:pt x="5698" y="3604"/>
                      </a:lnTo>
                      <a:lnTo>
                        <a:pt x="5697" y="3606"/>
                      </a:lnTo>
                      <a:lnTo>
                        <a:pt x="5699" y="3616"/>
                      </a:lnTo>
                      <a:lnTo>
                        <a:pt x="5703" y="3626"/>
                      </a:lnTo>
                      <a:lnTo>
                        <a:pt x="5708" y="3637"/>
                      </a:lnTo>
                      <a:lnTo>
                        <a:pt x="5711" y="3648"/>
                      </a:lnTo>
                      <a:lnTo>
                        <a:pt x="5708" y="3658"/>
                      </a:lnTo>
                      <a:lnTo>
                        <a:pt x="5703" y="3667"/>
                      </a:lnTo>
                      <a:lnTo>
                        <a:pt x="5697" y="3676"/>
                      </a:lnTo>
                      <a:lnTo>
                        <a:pt x="5692" y="3685"/>
                      </a:lnTo>
                      <a:lnTo>
                        <a:pt x="5689" y="3691"/>
                      </a:lnTo>
                      <a:lnTo>
                        <a:pt x="5686" y="3696"/>
                      </a:lnTo>
                      <a:lnTo>
                        <a:pt x="5684" y="3702"/>
                      </a:lnTo>
                      <a:lnTo>
                        <a:pt x="5683" y="3708"/>
                      </a:lnTo>
                      <a:lnTo>
                        <a:pt x="5685" y="3722"/>
                      </a:lnTo>
                      <a:lnTo>
                        <a:pt x="5688" y="3735"/>
                      </a:lnTo>
                      <a:lnTo>
                        <a:pt x="5686" y="3742"/>
                      </a:lnTo>
                      <a:lnTo>
                        <a:pt x="5684" y="3747"/>
                      </a:lnTo>
                      <a:lnTo>
                        <a:pt x="5680" y="3752"/>
                      </a:lnTo>
                      <a:lnTo>
                        <a:pt x="5673" y="3759"/>
                      </a:lnTo>
                      <a:lnTo>
                        <a:pt x="5658" y="3770"/>
                      </a:lnTo>
                      <a:lnTo>
                        <a:pt x="5641" y="3782"/>
                      </a:lnTo>
                      <a:lnTo>
                        <a:pt x="5637" y="3795"/>
                      </a:lnTo>
                      <a:lnTo>
                        <a:pt x="5632" y="3805"/>
                      </a:lnTo>
                      <a:lnTo>
                        <a:pt x="5637" y="3812"/>
                      </a:lnTo>
                      <a:lnTo>
                        <a:pt x="5641" y="3818"/>
                      </a:lnTo>
                      <a:lnTo>
                        <a:pt x="5640" y="3822"/>
                      </a:lnTo>
                      <a:lnTo>
                        <a:pt x="5638" y="3825"/>
                      </a:lnTo>
                      <a:lnTo>
                        <a:pt x="5636" y="3827"/>
                      </a:lnTo>
                      <a:lnTo>
                        <a:pt x="5632" y="3829"/>
                      </a:lnTo>
                      <a:lnTo>
                        <a:pt x="5623" y="3829"/>
                      </a:lnTo>
                      <a:lnTo>
                        <a:pt x="5614" y="3827"/>
                      </a:lnTo>
                      <a:lnTo>
                        <a:pt x="5605" y="3825"/>
                      </a:lnTo>
                      <a:lnTo>
                        <a:pt x="5596" y="3823"/>
                      </a:lnTo>
                      <a:lnTo>
                        <a:pt x="5594" y="3827"/>
                      </a:lnTo>
                      <a:lnTo>
                        <a:pt x="5592" y="3832"/>
                      </a:lnTo>
                      <a:lnTo>
                        <a:pt x="5589" y="3838"/>
                      </a:lnTo>
                      <a:lnTo>
                        <a:pt x="5585" y="3842"/>
                      </a:lnTo>
                      <a:lnTo>
                        <a:pt x="5596" y="3845"/>
                      </a:lnTo>
                      <a:lnTo>
                        <a:pt x="5605" y="3848"/>
                      </a:lnTo>
                      <a:lnTo>
                        <a:pt x="5613" y="3848"/>
                      </a:lnTo>
                      <a:lnTo>
                        <a:pt x="5623" y="3847"/>
                      </a:lnTo>
                      <a:lnTo>
                        <a:pt x="5633" y="3845"/>
                      </a:lnTo>
                      <a:lnTo>
                        <a:pt x="5646" y="3840"/>
                      </a:lnTo>
                      <a:lnTo>
                        <a:pt x="5658" y="3835"/>
                      </a:lnTo>
                      <a:lnTo>
                        <a:pt x="5670" y="3829"/>
                      </a:lnTo>
                      <a:lnTo>
                        <a:pt x="5681" y="3817"/>
                      </a:lnTo>
                      <a:lnTo>
                        <a:pt x="5692" y="3805"/>
                      </a:lnTo>
                      <a:lnTo>
                        <a:pt x="5699" y="3803"/>
                      </a:lnTo>
                      <a:lnTo>
                        <a:pt x="5708" y="3801"/>
                      </a:lnTo>
                      <a:lnTo>
                        <a:pt x="5718" y="3800"/>
                      </a:lnTo>
                      <a:lnTo>
                        <a:pt x="5724" y="3800"/>
                      </a:lnTo>
                      <a:lnTo>
                        <a:pt x="5734" y="3801"/>
                      </a:lnTo>
                      <a:lnTo>
                        <a:pt x="5742" y="3804"/>
                      </a:lnTo>
                      <a:lnTo>
                        <a:pt x="5750" y="3807"/>
                      </a:lnTo>
                      <a:lnTo>
                        <a:pt x="5756" y="3805"/>
                      </a:lnTo>
                      <a:lnTo>
                        <a:pt x="5755" y="3804"/>
                      </a:lnTo>
                      <a:lnTo>
                        <a:pt x="5753" y="3800"/>
                      </a:lnTo>
                      <a:lnTo>
                        <a:pt x="5751" y="3798"/>
                      </a:lnTo>
                      <a:lnTo>
                        <a:pt x="5753" y="3796"/>
                      </a:lnTo>
                      <a:lnTo>
                        <a:pt x="5758" y="3794"/>
                      </a:lnTo>
                      <a:lnTo>
                        <a:pt x="5764" y="3791"/>
                      </a:lnTo>
                      <a:lnTo>
                        <a:pt x="5772" y="3791"/>
                      </a:lnTo>
                      <a:lnTo>
                        <a:pt x="5780" y="3791"/>
                      </a:lnTo>
                      <a:lnTo>
                        <a:pt x="5794" y="3791"/>
                      </a:lnTo>
                      <a:lnTo>
                        <a:pt x="5808" y="3791"/>
                      </a:lnTo>
                      <a:lnTo>
                        <a:pt x="5836" y="3791"/>
                      </a:lnTo>
                      <a:lnTo>
                        <a:pt x="5836" y="3795"/>
                      </a:lnTo>
                      <a:lnTo>
                        <a:pt x="5837" y="3798"/>
                      </a:lnTo>
                      <a:lnTo>
                        <a:pt x="5837" y="3799"/>
                      </a:lnTo>
                      <a:lnTo>
                        <a:pt x="5836" y="3800"/>
                      </a:lnTo>
                      <a:lnTo>
                        <a:pt x="5824" y="3809"/>
                      </a:lnTo>
                      <a:lnTo>
                        <a:pt x="5810" y="3816"/>
                      </a:lnTo>
                      <a:lnTo>
                        <a:pt x="5794" y="3822"/>
                      </a:lnTo>
                      <a:lnTo>
                        <a:pt x="5780" y="3827"/>
                      </a:lnTo>
                      <a:lnTo>
                        <a:pt x="5760" y="3835"/>
                      </a:lnTo>
                      <a:lnTo>
                        <a:pt x="5741" y="3844"/>
                      </a:lnTo>
                      <a:lnTo>
                        <a:pt x="5721" y="3852"/>
                      </a:lnTo>
                      <a:lnTo>
                        <a:pt x="5701" y="3860"/>
                      </a:lnTo>
                      <a:lnTo>
                        <a:pt x="5692" y="3867"/>
                      </a:lnTo>
                      <a:lnTo>
                        <a:pt x="5683" y="3874"/>
                      </a:lnTo>
                      <a:lnTo>
                        <a:pt x="5672" y="3879"/>
                      </a:lnTo>
                      <a:lnTo>
                        <a:pt x="5659" y="3883"/>
                      </a:lnTo>
                      <a:lnTo>
                        <a:pt x="5646" y="3886"/>
                      </a:lnTo>
                      <a:lnTo>
                        <a:pt x="5632" y="3887"/>
                      </a:lnTo>
                      <a:lnTo>
                        <a:pt x="5618" y="3888"/>
                      </a:lnTo>
                      <a:lnTo>
                        <a:pt x="5605" y="3888"/>
                      </a:lnTo>
                      <a:lnTo>
                        <a:pt x="5594" y="3887"/>
                      </a:lnTo>
                      <a:lnTo>
                        <a:pt x="5583" y="3884"/>
                      </a:lnTo>
                      <a:lnTo>
                        <a:pt x="5572" y="3880"/>
                      </a:lnTo>
                      <a:lnTo>
                        <a:pt x="5562" y="3874"/>
                      </a:lnTo>
                      <a:lnTo>
                        <a:pt x="5559" y="3870"/>
                      </a:lnTo>
                      <a:lnTo>
                        <a:pt x="5559" y="3865"/>
                      </a:lnTo>
                      <a:lnTo>
                        <a:pt x="5559" y="3860"/>
                      </a:lnTo>
                      <a:lnTo>
                        <a:pt x="5562" y="3856"/>
                      </a:lnTo>
                      <a:lnTo>
                        <a:pt x="5568" y="3851"/>
                      </a:lnTo>
                      <a:lnTo>
                        <a:pt x="5574" y="3847"/>
                      </a:lnTo>
                      <a:lnTo>
                        <a:pt x="5579" y="3844"/>
                      </a:lnTo>
                      <a:lnTo>
                        <a:pt x="5585" y="3842"/>
                      </a:lnTo>
                      <a:lnTo>
                        <a:pt x="5589" y="3838"/>
                      </a:lnTo>
                      <a:lnTo>
                        <a:pt x="5592" y="3832"/>
                      </a:lnTo>
                      <a:lnTo>
                        <a:pt x="5594" y="3827"/>
                      </a:lnTo>
                      <a:lnTo>
                        <a:pt x="5594" y="3823"/>
                      </a:lnTo>
                      <a:lnTo>
                        <a:pt x="5600" y="3816"/>
                      </a:lnTo>
                      <a:lnTo>
                        <a:pt x="5605" y="3809"/>
                      </a:lnTo>
                      <a:lnTo>
                        <a:pt x="5616" y="3807"/>
                      </a:lnTo>
                      <a:lnTo>
                        <a:pt x="5632" y="3805"/>
                      </a:lnTo>
                      <a:lnTo>
                        <a:pt x="5636" y="3795"/>
                      </a:lnTo>
                      <a:lnTo>
                        <a:pt x="5641" y="3782"/>
                      </a:lnTo>
                      <a:lnTo>
                        <a:pt x="5638" y="3763"/>
                      </a:lnTo>
                      <a:lnTo>
                        <a:pt x="5636" y="3742"/>
                      </a:lnTo>
                      <a:lnTo>
                        <a:pt x="5632" y="3722"/>
                      </a:lnTo>
                      <a:lnTo>
                        <a:pt x="5627" y="3703"/>
                      </a:lnTo>
                      <a:lnTo>
                        <a:pt x="5627" y="3700"/>
                      </a:lnTo>
                      <a:lnTo>
                        <a:pt x="5624" y="3699"/>
                      </a:lnTo>
                      <a:lnTo>
                        <a:pt x="5622" y="3696"/>
                      </a:lnTo>
                      <a:lnTo>
                        <a:pt x="5618" y="3694"/>
                      </a:lnTo>
                      <a:lnTo>
                        <a:pt x="5603" y="3696"/>
                      </a:lnTo>
                      <a:lnTo>
                        <a:pt x="5591" y="3699"/>
                      </a:lnTo>
                      <a:lnTo>
                        <a:pt x="5583" y="3703"/>
                      </a:lnTo>
                      <a:lnTo>
                        <a:pt x="5576" y="3709"/>
                      </a:lnTo>
                      <a:lnTo>
                        <a:pt x="5570" y="3715"/>
                      </a:lnTo>
                      <a:lnTo>
                        <a:pt x="5562" y="3717"/>
                      </a:lnTo>
                      <a:lnTo>
                        <a:pt x="5558" y="3712"/>
                      </a:lnTo>
                      <a:lnTo>
                        <a:pt x="5557" y="3706"/>
                      </a:lnTo>
                      <a:lnTo>
                        <a:pt x="5559" y="3699"/>
                      </a:lnTo>
                      <a:lnTo>
                        <a:pt x="5562" y="3694"/>
                      </a:lnTo>
                      <a:lnTo>
                        <a:pt x="5579" y="3691"/>
                      </a:lnTo>
                      <a:lnTo>
                        <a:pt x="5594" y="3689"/>
                      </a:lnTo>
                      <a:lnTo>
                        <a:pt x="5601" y="3676"/>
                      </a:lnTo>
                      <a:lnTo>
                        <a:pt x="5605" y="3667"/>
                      </a:lnTo>
                      <a:lnTo>
                        <a:pt x="5606" y="3656"/>
                      </a:lnTo>
                      <a:lnTo>
                        <a:pt x="5606" y="3647"/>
                      </a:lnTo>
                      <a:lnTo>
                        <a:pt x="5605" y="3639"/>
                      </a:lnTo>
                      <a:lnTo>
                        <a:pt x="5605" y="3629"/>
                      </a:lnTo>
                      <a:lnTo>
                        <a:pt x="5605" y="3623"/>
                      </a:lnTo>
                      <a:lnTo>
                        <a:pt x="5606" y="3615"/>
                      </a:lnTo>
                      <a:lnTo>
                        <a:pt x="5606" y="3608"/>
                      </a:lnTo>
                      <a:lnTo>
                        <a:pt x="5605" y="3602"/>
                      </a:lnTo>
                      <a:lnTo>
                        <a:pt x="5597" y="3595"/>
                      </a:lnTo>
                      <a:lnTo>
                        <a:pt x="5589" y="3590"/>
                      </a:lnTo>
                      <a:lnTo>
                        <a:pt x="5581" y="3586"/>
                      </a:lnTo>
                      <a:lnTo>
                        <a:pt x="5572" y="3584"/>
                      </a:lnTo>
                      <a:lnTo>
                        <a:pt x="5566" y="3576"/>
                      </a:lnTo>
                      <a:lnTo>
                        <a:pt x="5559" y="3571"/>
                      </a:lnTo>
                      <a:lnTo>
                        <a:pt x="5553" y="3567"/>
                      </a:lnTo>
                      <a:lnTo>
                        <a:pt x="5544" y="3564"/>
                      </a:lnTo>
                      <a:lnTo>
                        <a:pt x="5540" y="3562"/>
                      </a:lnTo>
                      <a:lnTo>
                        <a:pt x="5535" y="3562"/>
                      </a:lnTo>
                      <a:lnTo>
                        <a:pt x="5528" y="3562"/>
                      </a:lnTo>
                      <a:lnTo>
                        <a:pt x="5520" y="3564"/>
                      </a:lnTo>
                      <a:lnTo>
                        <a:pt x="5514" y="3577"/>
                      </a:lnTo>
                      <a:lnTo>
                        <a:pt x="5508" y="3593"/>
                      </a:lnTo>
                      <a:lnTo>
                        <a:pt x="5504" y="3602"/>
                      </a:lnTo>
                      <a:lnTo>
                        <a:pt x="5497" y="3616"/>
                      </a:lnTo>
                      <a:lnTo>
                        <a:pt x="5491" y="3624"/>
                      </a:lnTo>
                      <a:lnTo>
                        <a:pt x="5484" y="3629"/>
                      </a:lnTo>
                      <a:lnTo>
                        <a:pt x="5482" y="3623"/>
                      </a:lnTo>
                      <a:lnTo>
                        <a:pt x="5479" y="3616"/>
                      </a:lnTo>
                      <a:lnTo>
                        <a:pt x="5475" y="3615"/>
                      </a:lnTo>
                      <a:lnTo>
                        <a:pt x="5470" y="3616"/>
                      </a:lnTo>
                      <a:lnTo>
                        <a:pt x="5465" y="3620"/>
                      </a:lnTo>
                      <a:lnTo>
                        <a:pt x="5461" y="3625"/>
                      </a:lnTo>
                      <a:lnTo>
                        <a:pt x="5454" y="3632"/>
                      </a:lnTo>
                      <a:lnTo>
                        <a:pt x="5449" y="3639"/>
                      </a:lnTo>
                      <a:lnTo>
                        <a:pt x="5445" y="3647"/>
                      </a:lnTo>
                      <a:lnTo>
                        <a:pt x="5443" y="3658"/>
                      </a:lnTo>
                      <a:lnTo>
                        <a:pt x="5436" y="3668"/>
                      </a:lnTo>
                      <a:lnTo>
                        <a:pt x="5431" y="3681"/>
                      </a:lnTo>
                      <a:lnTo>
                        <a:pt x="5427" y="3694"/>
                      </a:lnTo>
                      <a:lnTo>
                        <a:pt x="5423" y="3708"/>
                      </a:lnTo>
                      <a:lnTo>
                        <a:pt x="5425" y="3725"/>
                      </a:lnTo>
                      <a:lnTo>
                        <a:pt x="5426" y="3743"/>
                      </a:lnTo>
                      <a:lnTo>
                        <a:pt x="5426" y="3761"/>
                      </a:lnTo>
                      <a:lnTo>
                        <a:pt x="5423" y="3782"/>
                      </a:lnTo>
                      <a:lnTo>
                        <a:pt x="5423" y="3792"/>
                      </a:lnTo>
                      <a:lnTo>
                        <a:pt x="5421" y="3803"/>
                      </a:lnTo>
                      <a:lnTo>
                        <a:pt x="5415" y="3813"/>
                      </a:lnTo>
                      <a:lnTo>
                        <a:pt x="5410" y="3823"/>
                      </a:lnTo>
                      <a:lnTo>
                        <a:pt x="5403" y="3836"/>
                      </a:lnTo>
                      <a:lnTo>
                        <a:pt x="5395" y="3848"/>
                      </a:lnTo>
                      <a:lnTo>
                        <a:pt x="5387" y="3858"/>
                      </a:lnTo>
                      <a:lnTo>
                        <a:pt x="5378" y="3870"/>
                      </a:lnTo>
                      <a:lnTo>
                        <a:pt x="5370" y="3873"/>
                      </a:lnTo>
                      <a:lnTo>
                        <a:pt x="5364" y="3874"/>
                      </a:lnTo>
                      <a:lnTo>
                        <a:pt x="5357" y="3874"/>
                      </a:lnTo>
                      <a:lnTo>
                        <a:pt x="5349" y="3874"/>
                      </a:lnTo>
                      <a:lnTo>
                        <a:pt x="5343" y="3867"/>
                      </a:lnTo>
                      <a:lnTo>
                        <a:pt x="5336" y="3860"/>
                      </a:lnTo>
                      <a:lnTo>
                        <a:pt x="5334" y="3849"/>
                      </a:lnTo>
                      <a:lnTo>
                        <a:pt x="5334" y="3839"/>
                      </a:lnTo>
                      <a:lnTo>
                        <a:pt x="5335" y="3829"/>
                      </a:lnTo>
                      <a:lnTo>
                        <a:pt x="5336" y="3818"/>
                      </a:lnTo>
                      <a:lnTo>
                        <a:pt x="5336" y="3805"/>
                      </a:lnTo>
                      <a:lnTo>
                        <a:pt x="5336" y="3791"/>
                      </a:lnTo>
                      <a:lnTo>
                        <a:pt x="5338" y="3777"/>
                      </a:lnTo>
                      <a:lnTo>
                        <a:pt x="5340" y="3763"/>
                      </a:lnTo>
                      <a:lnTo>
                        <a:pt x="5342" y="3752"/>
                      </a:lnTo>
                      <a:lnTo>
                        <a:pt x="5343" y="3739"/>
                      </a:lnTo>
                      <a:lnTo>
                        <a:pt x="5347" y="3726"/>
                      </a:lnTo>
                      <a:lnTo>
                        <a:pt x="5349" y="3712"/>
                      </a:lnTo>
                      <a:lnTo>
                        <a:pt x="5357" y="3698"/>
                      </a:lnTo>
                      <a:lnTo>
                        <a:pt x="5366" y="3682"/>
                      </a:lnTo>
                      <a:lnTo>
                        <a:pt x="5374" y="3667"/>
                      </a:lnTo>
                      <a:lnTo>
                        <a:pt x="5382" y="3652"/>
                      </a:lnTo>
                      <a:lnTo>
                        <a:pt x="5388" y="3638"/>
                      </a:lnTo>
                      <a:lnTo>
                        <a:pt x="5395" y="3625"/>
                      </a:lnTo>
                      <a:lnTo>
                        <a:pt x="5401" y="3611"/>
                      </a:lnTo>
                      <a:lnTo>
                        <a:pt x="5405" y="3597"/>
                      </a:lnTo>
                      <a:lnTo>
                        <a:pt x="5404" y="3594"/>
                      </a:lnTo>
                      <a:lnTo>
                        <a:pt x="5400" y="3593"/>
                      </a:lnTo>
                      <a:lnTo>
                        <a:pt x="5395" y="3594"/>
                      </a:lnTo>
                      <a:lnTo>
                        <a:pt x="5391" y="3597"/>
                      </a:lnTo>
                      <a:lnTo>
                        <a:pt x="5386" y="3602"/>
                      </a:lnTo>
                      <a:lnTo>
                        <a:pt x="5383" y="3610"/>
                      </a:lnTo>
                      <a:lnTo>
                        <a:pt x="5380" y="3617"/>
                      </a:lnTo>
                      <a:lnTo>
                        <a:pt x="5378" y="3625"/>
                      </a:lnTo>
                      <a:lnTo>
                        <a:pt x="5374" y="3632"/>
                      </a:lnTo>
                      <a:lnTo>
                        <a:pt x="5370" y="3638"/>
                      </a:lnTo>
                      <a:lnTo>
                        <a:pt x="5365" y="3646"/>
                      </a:lnTo>
                      <a:lnTo>
                        <a:pt x="5358" y="3652"/>
                      </a:lnTo>
                      <a:lnTo>
                        <a:pt x="5357" y="3655"/>
                      </a:lnTo>
                      <a:lnTo>
                        <a:pt x="5355" y="3656"/>
                      </a:lnTo>
                      <a:lnTo>
                        <a:pt x="5351" y="3655"/>
                      </a:lnTo>
                      <a:lnTo>
                        <a:pt x="5349" y="3652"/>
                      </a:lnTo>
                      <a:lnTo>
                        <a:pt x="5355" y="3636"/>
                      </a:lnTo>
                      <a:lnTo>
                        <a:pt x="5360" y="3619"/>
                      </a:lnTo>
                      <a:lnTo>
                        <a:pt x="5368" y="3602"/>
                      </a:lnTo>
                      <a:lnTo>
                        <a:pt x="5378" y="3588"/>
                      </a:lnTo>
                      <a:lnTo>
                        <a:pt x="5382" y="3577"/>
                      </a:lnTo>
                      <a:lnTo>
                        <a:pt x="5388" y="3566"/>
                      </a:lnTo>
                      <a:lnTo>
                        <a:pt x="5397" y="3556"/>
                      </a:lnTo>
                      <a:lnTo>
                        <a:pt x="5410" y="3551"/>
                      </a:lnTo>
                      <a:lnTo>
                        <a:pt x="5422" y="3549"/>
                      </a:lnTo>
                      <a:lnTo>
                        <a:pt x="5436" y="3551"/>
                      </a:lnTo>
                      <a:lnTo>
                        <a:pt x="5450" y="3558"/>
                      </a:lnTo>
                      <a:lnTo>
                        <a:pt x="5465" y="3560"/>
                      </a:lnTo>
                      <a:lnTo>
                        <a:pt x="5478" y="3551"/>
                      </a:lnTo>
                      <a:lnTo>
                        <a:pt x="5493" y="3541"/>
                      </a:lnTo>
                      <a:lnTo>
                        <a:pt x="5502" y="3544"/>
                      </a:lnTo>
                      <a:lnTo>
                        <a:pt x="5517" y="3546"/>
                      </a:lnTo>
                      <a:lnTo>
                        <a:pt x="5527" y="3546"/>
                      </a:lnTo>
                      <a:lnTo>
                        <a:pt x="5537" y="3546"/>
                      </a:lnTo>
                      <a:lnTo>
                        <a:pt x="5548" y="3546"/>
                      </a:lnTo>
                      <a:lnTo>
                        <a:pt x="5558" y="3546"/>
                      </a:lnTo>
                      <a:lnTo>
                        <a:pt x="5562" y="3546"/>
                      </a:lnTo>
                      <a:lnTo>
                        <a:pt x="5568" y="3547"/>
                      </a:lnTo>
                      <a:lnTo>
                        <a:pt x="5572" y="3546"/>
                      </a:lnTo>
                      <a:lnTo>
                        <a:pt x="5572" y="3541"/>
                      </a:lnTo>
                      <a:lnTo>
                        <a:pt x="5566" y="3536"/>
                      </a:lnTo>
                      <a:lnTo>
                        <a:pt x="5553" y="3528"/>
                      </a:lnTo>
                      <a:lnTo>
                        <a:pt x="5544" y="3520"/>
                      </a:lnTo>
                      <a:lnTo>
                        <a:pt x="5535" y="3509"/>
                      </a:lnTo>
                      <a:lnTo>
                        <a:pt x="5530" y="3496"/>
                      </a:lnTo>
                      <a:lnTo>
                        <a:pt x="5526" y="3487"/>
                      </a:lnTo>
                      <a:lnTo>
                        <a:pt x="5518" y="3484"/>
                      </a:lnTo>
                      <a:lnTo>
                        <a:pt x="5509" y="3484"/>
                      </a:lnTo>
                      <a:lnTo>
                        <a:pt x="5498" y="3485"/>
                      </a:lnTo>
                      <a:lnTo>
                        <a:pt x="5488" y="3487"/>
                      </a:lnTo>
                      <a:lnTo>
                        <a:pt x="5471" y="3488"/>
                      </a:lnTo>
                      <a:lnTo>
                        <a:pt x="5453" y="3493"/>
                      </a:lnTo>
                      <a:lnTo>
                        <a:pt x="5436" y="3496"/>
                      </a:lnTo>
                      <a:lnTo>
                        <a:pt x="5419" y="3496"/>
                      </a:lnTo>
                      <a:lnTo>
                        <a:pt x="5412" y="3494"/>
                      </a:lnTo>
                      <a:lnTo>
                        <a:pt x="5405" y="3490"/>
                      </a:lnTo>
                      <a:lnTo>
                        <a:pt x="5399" y="3485"/>
                      </a:lnTo>
                      <a:lnTo>
                        <a:pt x="5391" y="3481"/>
                      </a:lnTo>
                      <a:lnTo>
                        <a:pt x="5379" y="3479"/>
                      </a:lnTo>
                      <a:lnTo>
                        <a:pt x="5368" y="3477"/>
                      </a:lnTo>
                      <a:lnTo>
                        <a:pt x="5356" y="3475"/>
                      </a:lnTo>
                      <a:lnTo>
                        <a:pt x="5349" y="3468"/>
                      </a:lnTo>
                      <a:lnTo>
                        <a:pt x="5349" y="3458"/>
                      </a:lnTo>
                      <a:lnTo>
                        <a:pt x="5356" y="3450"/>
                      </a:lnTo>
                      <a:lnTo>
                        <a:pt x="5365" y="3442"/>
                      </a:lnTo>
                      <a:lnTo>
                        <a:pt x="5373" y="3436"/>
                      </a:lnTo>
                      <a:lnTo>
                        <a:pt x="5378" y="3432"/>
                      </a:lnTo>
                      <a:lnTo>
                        <a:pt x="5383" y="3428"/>
                      </a:lnTo>
                      <a:lnTo>
                        <a:pt x="5387" y="3424"/>
                      </a:lnTo>
                      <a:lnTo>
                        <a:pt x="5387" y="3422"/>
                      </a:lnTo>
                      <a:lnTo>
                        <a:pt x="5382" y="3419"/>
                      </a:lnTo>
                      <a:lnTo>
                        <a:pt x="5377" y="3418"/>
                      </a:lnTo>
                      <a:lnTo>
                        <a:pt x="5370" y="3419"/>
                      </a:lnTo>
                      <a:lnTo>
                        <a:pt x="5364" y="3422"/>
                      </a:lnTo>
                      <a:lnTo>
                        <a:pt x="5353" y="3430"/>
                      </a:lnTo>
                      <a:lnTo>
                        <a:pt x="5344" y="3440"/>
                      </a:lnTo>
                      <a:lnTo>
                        <a:pt x="5334" y="3450"/>
                      </a:lnTo>
                      <a:lnTo>
                        <a:pt x="5322" y="3458"/>
                      </a:lnTo>
                      <a:lnTo>
                        <a:pt x="5312" y="3464"/>
                      </a:lnTo>
                      <a:lnTo>
                        <a:pt x="5301" y="3467"/>
                      </a:lnTo>
                      <a:lnTo>
                        <a:pt x="5291" y="3470"/>
                      </a:lnTo>
                      <a:lnTo>
                        <a:pt x="5281" y="3472"/>
                      </a:lnTo>
                      <a:lnTo>
                        <a:pt x="5266" y="3479"/>
                      </a:lnTo>
                      <a:lnTo>
                        <a:pt x="5255" y="3485"/>
                      </a:lnTo>
                      <a:lnTo>
                        <a:pt x="5243" y="3489"/>
                      </a:lnTo>
                      <a:lnTo>
                        <a:pt x="5229" y="3490"/>
                      </a:lnTo>
                      <a:lnTo>
                        <a:pt x="5226" y="3492"/>
                      </a:lnTo>
                      <a:lnTo>
                        <a:pt x="5222" y="3488"/>
                      </a:lnTo>
                      <a:lnTo>
                        <a:pt x="5218" y="3481"/>
                      </a:lnTo>
                      <a:lnTo>
                        <a:pt x="5216" y="3477"/>
                      </a:lnTo>
                      <a:lnTo>
                        <a:pt x="5208" y="3475"/>
                      </a:lnTo>
                      <a:lnTo>
                        <a:pt x="5202" y="3472"/>
                      </a:lnTo>
                      <a:lnTo>
                        <a:pt x="5191" y="3476"/>
                      </a:lnTo>
                      <a:lnTo>
                        <a:pt x="5181" y="3481"/>
                      </a:lnTo>
                      <a:lnTo>
                        <a:pt x="5170" y="3485"/>
                      </a:lnTo>
                      <a:lnTo>
                        <a:pt x="5160" y="3487"/>
                      </a:lnTo>
                      <a:lnTo>
                        <a:pt x="5156" y="3485"/>
                      </a:lnTo>
                      <a:lnTo>
                        <a:pt x="5152" y="3484"/>
                      </a:lnTo>
                      <a:lnTo>
                        <a:pt x="5150" y="3480"/>
                      </a:lnTo>
                      <a:lnTo>
                        <a:pt x="5151" y="3477"/>
                      </a:lnTo>
                      <a:lnTo>
                        <a:pt x="5159" y="3467"/>
                      </a:lnTo>
                      <a:lnTo>
                        <a:pt x="5169" y="3458"/>
                      </a:lnTo>
                      <a:lnTo>
                        <a:pt x="5181" y="3450"/>
                      </a:lnTo>
                      <a:lnTo>
                        <a:pt x="5192" y="3440"/>
                      </a:lnTo>
                      <a:lnTo>
                        <a:pt x="5203" y="3432"/>
                      </a:lnTo>
                      <a:lnTo>
                        <a:pt x="5216" y="3424"/>
                      </a:lnTo>
                      <a:lnTo>
                        <a:pt x="5227" y="3418"/>
                      </a:lnTo>
                      <a:lnTo>
                        <a:pt x="5239" y="3413"/>
                      </a:lnTo>
                      <a:lnTo>
                        <a:pt x="5250" y="3406"/>
                      </a:lnTo>
                      <a:lnTo>
                        <a:pt x="5261" y="3401"/>
                      </a:lnTo>
                      <a:lnTo>
                        <a:pt x="5272" y="3397"/>
                      </a:lnTo>
                      <a:lnTo>
                        <a:pt x="5281" y="3393"/>
                      </a:lnTo>
                      <a:close/>
                      <a:moveTo>
                        <a:pt x="5265" y="6031"/>
                      </a:moveTo>
                      <a:lnTo>
                        <a:pt x="5266" y="6031"/>
                      </a:lnTo>
                      <a:lnTo>
                        <a:pt x="5268" y="6033"/>
                      </a:lnTo>
                      <a:lnTo>
                        <a:pt x="5269" y="6033"/>
                      </a:lnTo>
                      <a:lnTo>
                        <a:pt x="5269" y="6035"/>
                      </a:lnTo>
                      <a:lnTo>
                        <a:pt x="5265" y="6035"/>
                      </a:lnTo>
                      <a:lnTo>
                        <a:pt x="5261" y="6031"/>
                      </a:lnTo>
                      <a:lnTo>
                        <a:pt x="5260" y="6031"/>
                      </a:lnTo>
                      <a:lnTo>
                        <a:pt x="5260" y="6030"/>
                      </a:lnTo>
                      <a:lnTo>
                        <a:pt x="5259" y="6029"/>
                      </a:lnTo>
                      <a:lnTo>
                        <a:pt x="5261" y="6027"/>
                      </a:lnTo>
                      <a:lnTo>
                        <a:pt x="5261" y="6026"/>
                      </a:lnTo>
                      <a:lnTo>
                        <a:pt x="5262" y="6026"/>
                      </a:lnTo>
                      <a:lnTo>
                        <a:pt x="5264" y="6029"/>
                      </a:lnTo>
                      <a:lnTo>
                        <a:pt x="5265" y="6031"/>
                      </a:lnTo>
                      <a:close/>
                      <a:moveTo>
                        <a:pt x="6099" y="3952"/>
                      </a:moveTo>
                      <a:lnTo>
                        <a:pt x="6099" y="3953"/>
                      </a:lnTo>
                      <a:lnTo>
                        <a:pt x="6097" y="3956"/>
                      </a:lnTo>
                      <a:lnTo>
                        <a:pt x="6097" y="3958"/>
                      </a:lnTo>
                      <a:lnTo>
                        <a:pt x="6099" y="3961"/>
                      </a:lnTo>
                      <a:lnTo>
                        <a:pt x="6104" y="3963"/>
                      </a:lnTo>
                      <a:lnTo>
                        <a:pt x="6109" y="3965"/>
                      </a:lnTo>
                      <a:lnTo>
                        <a:pt x="6116" y="3963"/>
                      </a:lnTo>
                      <a:lnTo>
                        <a:pt x="6122" y="3961"/>
                      </a:lnTo>
                      <a:lnTo>
                        <a:pt x="6136" y="3958"/>
                      </a:lnTo>
                      <a:lnTo>
                        <a:pt x="6149" y="3954"/>
                      </a:lnTo>
                      <a:lnTo>
                        <a:pt x="6164" y="3949"/>
                      </a:lnTo>
                      <a:lnTo>
                        <a:pt x="6178" y="3943"/>
                      </a:lnTo>
                      <a:lnTo>
                        <a:pt x="6184" y="3943"/>
                      </a:lnTo>
                      <a:lnTo>
                        <a:pt x="6191" y="3940"/>
                      </a:lnTo>
                      <a:lnTo>
                        <a:pt x="6199" y="3937"/>
                      </a:lnTo>
                      <a:lnTo>
                        <a:pt x="6205" y="3934"/>
                      </a:lnTo>
                      <a:lnTo>
                        <a:pt x="6202" y="3934"/>
                      </a:lnTo>
                      <a:lnTo>
                        <a:pt x="6196" y="3934"/>
                      </a:lnTo>
                      <a:lnTo>
                        <a:pt x="6189" y="3935"/>
                      </a:lnTo>
                      <a:lnTo>
                        <a:pt x="6183" y="3936"/>
                      </a:lnTo>
                      <a:lnTo>
                        <a:pt x="6178" y="3936"/>
                      </a:lnTo>
                      <a:lnTo>
                        <a:pt x="6173" y="3934"/>
                      </a:lnTo>
                      <a:lnTo>
                        <a:pt x="6182" y="3930"/>
                      </a:lnTo>
                      <a:lnTo>
                        <a:pt x="6187" y="3924"/>
                      </a:lnTo>
                      <a:lnTo>
                        <a:pt x="6186" y="3923"/>
                      </a:lnTo>
                      <a:lnTo>
                        <a:pt x="6182" y="3923"/>
                      </a:lnTo>
                      <a:lnTo>
                        <a:pt x="6177" y="3924"/>
                      </a:lnTo>
                      <a:lnTo>
                        <a:pt x="6173" y="3924"/>
                      </a:lnTo>
                      <a:lnTo>
                        <a:pt x="6154" y="3930"/>
                      </a:lnTo>
                      <a:lnTo>
                        <a:pt x="6136" y="3934"/>
                      </a:lnTo>
                      <a:lnTo>
                        <a:pt x="6132" y="3934"/>
                      </a:lnTo>
                      <a:lnTo>
                        <a:pt x="6127" y="3935"/>
                      </a:lnTo>
                      <a:lnTo>
                        <a:pt x="6122" y="3936"/>
                      </a:lnTo>
                      <a:lnTo>
                        <a:pt x="6118" y="3939"/>
                      </a:lnTo>
                      <a:lnTo>
                        <a:pt x="6113" y="3941"/>
                      </a:lnTo>
                      <a:lnTo>
                        <a:pt x="6109" y="3944"/>
                      </a:lnTo>
                      <a:lnTo>
                        <a:pt x="6104" y="3947"/>
                      </a:lnTo>
                      <a:lnTo>
                        <a:pt x="6099" y="3952"/>
                      </a:lnTo>
                      <a:close/>
                      <a:moveTo>
                        <a:pt x="6835" y="3407"/>
                      </a:moveTo>
                      <a:lnTo>
                        <a:pt x="6829" y="3415"/>
                      </a:lnTo>
                      <a:lnTo>
                        <a:pt x="6822" y="3424"/>
                      </a:lnTo>
                      <a:lnTo>
                        <a:pt x="6817" y="3435"/>
                      </a:lnTo>
                      <a:lnTo>
                        <a:pt x="6813" y="3445"/>
                      </a:lnTo>
                      <a:lnTo>
                        <a:pt x="6818" y="3444"/>
                      </a:lnTo>
                      <a:lnTo>
                        <a:pt x="6826" y="3440"/>
                      </a:lnTo>
                      <a:lnTo>
                        <a:pt x="6834" y="3426"/>
                      </a:lnTo>
                      <a:lnTo>
                        <a:pt x="6840" y="3407"/>
                      </a:lnTo>
                      <a:lnTo>
                        <a:pt x="6839" y="3406"/>
                      </a:lnTo>
                      <a:lnTo>
                        <a:pt x="6838" y="3406"/>
                      </a:lnTo>
                      <a:lnTo>
                        <a:pt x="6836" y="3405"/>
                      </a:lnTo>
                      <a:lnTo>
                        <a:pt x="6835" y="3407"/>
                      </a:lnTo>
                      <a:close/>
                      <a:moveTo>
                        <a:pt x="6800" y="3507"/>
                      </a:moveTo>
                      <a:lnTo>
                        <a:pt x="6801" y="3512"/>
                      </a:lnTo>
                      <a:lnTo>
                        <a:pt x="6796" y="3515"/>
                      </a:lnTo>
                      <a:lnTo>
                        <a:pt x="6787" y="3518"/>
                      </a:lnTo>
                      <a:lnTo>
                        <a:pt x="6781" y="3520"/>
                      </a:lnTo>
                      <a:lnTo>
                        <a:pt x="6781" y="3534"/>
                      </a:lnTo>
                      <a:lnTo>
                        <a:pt x="6781" y="3544"/>
                      </a:lnTo>
                      <a:lnTo>
                        <a:pt x="6774" y="3546"/>
                      </a:lnTo>
                      <a:lnTo>
                        <a:pt x="6768" y="3545"/>
                      </a:lnTo>
                      <a:lnTo>
                        <a:pt x="6760" y="3542"/>
                      </a:lnTo>
                      <a:lnTo>
                        <a:pt x="6753" y="3540"/>
                      </a:lnTo>
                      <a:lnTo>
                        <a:pt x="6753" y="3534"/>
                      </a:lnTo>
                      <a:lnTo>
                        <a:pt x="6755" y="3529"/>
                      </a:lnTo>
                      <a:lnTo>
                        <a:pt x="6755" y="3525"/>
                      </a:lnTo>
                      <a:lnTo>
                        <a:pt x="6753" y="3520"/>
                      </a:lnTo>
                      <a:lnTo>
                        <a:pt x="6742" y="3525"/>
                      </a:lnTo>
                      <a:lnTo>
                        <a:pt x="6730" y="3531"/>
                      </a:lnTo>
                      <a:lnTo>
                        <a:pt x="6721" y="3528"/>
                      </a:lnTo>
                      <a:lnTo>
                        <a:pt x="6715" y="3523"/>
                      </a:lnTo>
                      <a:lnTo>
                        <a:pt x="6708" y="3516"/>
                      </a:lnTo>
                      <a:lnTo>
                        <a:pt x="6702" y="3511"/>
                      </a:lnTo>
                      <a:lnTo>
                        <a:pt x="6691" y="3507"/>
                      </a:lnTo>
                      <a:lnTo>
                        <a:pt x="6683" y="3502"/>
                      </a:lnTo>
                      <a:lnTo>
                        <a:pt x="6681" y="3496"/>
                      </a:lnTo>
                      <a:lnTo>
                        <a:pt x="6682" y="3489"/>
                      </a:lnTo>
                      <a:lnTo>
                        <a:pt x="6682" y="3481"/>
                      </a:lnTo>
                      <a:lnTo>
                        <a:pt x="6683" y="3475"/>
                      </a:lnTo>
                      <a:lnTo>
                        <a:pt x="6687" y="3470"/>
                      </a:lnTo>
                      <a:lnTo>
                        <a:pt x="6690" y="3464"/>
                      </a:lnTo>
                      <a:lnTo>
                        <a:pt x="6694" y="3461"/>
                      </a:lnTo>
                      <a:lnTo>
                        <a:pt x="6698" y="3461"/>
                      </a:lnTo>
                      <a:lnTo>
                        <a:pt x="6698" y="3474"/>
                      </a:lnTo>
                      <a:lnTo>
                        <a:pt x="6698" y="3489"/>
                      </a:lnTo>
                      <a:lnTo>
                        <a:pt x="6698" y="3492"/>
                      </a:lnTo>
                      <a:lnTo>
                        <a:pt x="6700" y="3496"/>
                      </a:lnTo>
                      <a:lnTo>
                        <a:pt x="6705" y="3498"/>
                      </a:lnTo>
                      <a:lnTo>
                        <a:pt x="6711" y="3502"/>
                      </a:lnTo>
                      <a:lnTo>
                        <a:pt x="6725" y="3507"/>
                      </a:lnTo>
                      <a:lnTo>
                        <a:pt x="6739" y="3511"/>
                      </a:lnTo>
                      <a:lnTo>
                        <a:pt x="6753" y="3510"/>
                      </a:lnTo>
                      <a:lnTo>
                        <a:pt x="6768" y="3507"/>
                      </a:lnTo>
                      <a:lnTo>
                        <a:pt x="6778" y="3506"/>
                      </a:lnTo>
                      <a:lnTo>
                        <a:pt x="6787" y="3503"/>
                      </a:lnTo>
                      <a:lnTo>
                        <a:pt x="6795" y="3503"/>
                      </a:lnTo>
                      <a:lnTo>
                        <a:pt x="6800" y="3507"/>
                      </a:lnTo>
                      <a:close/>
                      <a:moveTo>
                        <a:pt x="6884" y="3468"/>
                      </a:moveTo>
                      <a:lnTo>
                        <a:pt x="6891" y="3472"/>
                      </a:lnTo>
                      <a:lnTo>
                        <a:pt x="6896" y="3480"/>
                      </a:lnTo>
                      <a:lnTo>
                        <a:pt x="6900" y="3488"/>
                      </a:lnTo>
                      <a:lnTo>
                        <a:pt x="6899" y="3496"/>
                      </a:lnTo>
                      <a:lnTo>
                        <a:pt x="6896" y="3507"/>
                      </a:lnTo>
                      <a:lnTo>
                        <a:pt x="6890" y="3518"/>
                      </a:lnTo>
                      <a:lnTo>
                        <a:pt x="6882" y="3527"/>
                      </a:lnTo>
                      <a:lnTo>
                        <a:pt x="6875" y="3537"/>
                      </a:lnTo>
                      <a:lnTo>
                        <a:pt x="6870" y="3544"/>
                      </a:lnTo>
                      <a:lnTo>
                        <a:pt x="6866" y="3550"/>
                      </a:lnTo>
                      <a:lnTo>
                        <a:pt x="6862" y="3556"/>
                      </a:lnTo>
                      <a:lnTo>
                        <a:pt x="6861" y="3564"/>
                      </a:lnTo>
                      <a:lnTo>
                        <a:pt x="6865" y="3567"/>
                      </a:lnTo>
                      <a:lnTo>
                        <a:pt x="6873" y="3567"/>
                      </a:lnTo>
                      <a:lnTo>
                        <a:pt x="6879" y="3567"/>
                      </a:lnTo>
                      <a:lnTo>
                        <a:pt x="6884" y="3564"/>
                      </a:lnTo>
                      <a:lnTo>
                        <a:pt x="6890" y="3550"/>
                      </a:lnTo>
                      <a:lnTo>
                        <a:pt x="6899" y="3532"/>
                      </a:lnTo>
                      <a:lnTo>
                        <a:pt x="6904" y="3528"/>
                      </a:lnTo>
                      <a:lnTo>
                        <a:pt x="6913" y="3527"/>
                      </a:lnTo>
                      <a:lnTo>
                        <a:pt x="6921" y="3527"/>
                      </a:lnTo>
                      <a:lnTo>
                        <a:pt x="6927" y="3532"/>
                      </a:lnTo>
                      <a:lnTo>
                        <a:pt x="6930" y="3540"/>
                      </a:lnTo>
                      <a:lnTo>
                        <a:pt x="6927" y="3547"/>
                      </a:lnTo>
                      <a:lnTo>
                        <a:pt x="6919" y="3556"/>
                      </a:lnTo>
                      <a:lnTo>
                        <a:pt x="6913" y="3564"/>
                      </a:lnTo>
                      <a:lnTo>
                        <a:pt x="6905" y="3571"/>
                      </a:lnTo>
                      <a:lnTo>
                        <a:pt x="6897" y="3577"/>
                      </a:lnTo>
                      <a:lnTo>
                        <a:pt x="6890" y="3582"/>
                      </a:lnTo>
                      <a:lnTo>
                        <a:pt x="6879" y="3586"/>
                      </a:lnTo>
                      <a:lnTo>
                        <a:pt x="6873" y="3586"/>
                      </a:lnTo>
                      <a:lnTo>
                        <a:pt x="6865" y="3584"/>
                      </a:lnTo>
                      <a:lnTo>
                        <a:pt x="6858" y="3581"/>
                      </a:lnTo>
                      <a:lnTo>
                        <a:pt x="6851" y="3577"/>
                      </a:lnTo>
                      <a:lnTo>
                        <a:pt x="6847" y="3573"/>
                      </a:lnTo>
                      <a:lnTo>
                        <a:pt x="6843" y="3568"/>
                      </a:lnTo>
                      <a:lnTo>
                        <a:pt x="6839" y="3562"/>
                      </a:lnTo>
                      <a:lnTo>
                        <a:pt x="6836" y="3555"/>
                      </a:lnTo>
                      <a:lnTo>
                        <a:pt x="6834" y="3547"/>
                      </a:lnTo>
                      <a:lnTo>
                        <a:pt x="6834" y="3538"/>
                      </a:lnTo>
                      <a:lnTo>
                        <a:pt x="6834" y="3531"/>
                      </a:lnTo>
                      <a:lnTo>
                        <a:pt x="6836" y="3523"/>
                      </a:lnTo>
                      <a:lnTo>
                        <a:pt x="6844" y="3510"/>
                      </a:lnTo>
                      <a:lnTo>
                        <a:pt x="6852" y="3498"/>
                      </a:lnTo>
                      <a:lnTo>
                        <a:pt x="6860" y="3488"/>
                      </a:lnTo>
                      <a:lnTo>
                        <a:pt x="6870" y="3477"/>
                      </a:lnTo>
                      <a:lnTo>
                        <a:pt x="6874" y="3474"/>
                      </a:lnTo>
                      <a:lnTo>
                        <a:pt x="6877" y="3471"/>
                      </a:lnTo>
                      <a:lnTo>
                        <a:pt x="6881" y="3468"/>
                      </a:lnTo>
                      <a:lnTo>
                        <a:pt x="6884" y="3468"/>
                      </a:lnTo>
                      <a:close/>
                      <a:moveTo>
                        <a:pt x="5492" y="3407"/>
                      </a:moveTo>
                      <a:lnTo>
                        <a:pt x="5489" y="3409"/>
                      </a:lnTo>
                      <a:lnTo>
                        <a:pt x="5488" y="3411"/>
                      </a:lnTo>
                      <a:lnTo>
                        <a:pt x="5489" y="3414"/>
                      </a:lnTo>
                      <a:lnTo>
                        <a:pt x="5492" y="3418"/>
                      </a:lnTo>
                      <a:lnTo>
                        <a:pt x="5496" y="3418"/>
                      </a:lnTo>
                      <a:lnTo>
                        <a:pt x="5498" y="3418"/>
                      </a:lnTo>
                      <a:lnTo>
                        <a:pt x="5501" y="3415"/>
                      </a:lnTo>
                      <a:lnTo>
                        <a:pt x="5502" y="3413"/>
                      </a:lnTo>
                      <a:lnTo>
                        <a:pt x="5505" y="3413"/>
                      </a:lnTo>
                      <a:lnTo>
                        <a:pt x="5506" y="3410"/>
                      </a:lnTo>
                      <a:lnTo>
                        <a:pt x="5506" y="3409"/>
                      </a:lnTo>
                      <a:lnTo>
                        <a:pt x="5506" y="3407"/>
                      </a:lnTo>
                      <a:lnTo>
                        <a:pt x="5504" y="3406"/>
                      </a:lnTo>
                      <a:lnTo>
                        <a:pt x="5500" y="3406"/>
                      </a:lnTo>
                      <a:lnTo>
                        <a:pt x="5496" y="3407"/>
                      </a:lnTo>
                      <a:lnTo>
                        <a:pt x="5492" y="3407"/>
                      </a:lnTo>
                      <a:close/>
                      <a:moveTo>
                        <a:pt x="5386" y="3326"/>
                      </a:moveTo>
                      <a:lnTo>
                        <a:pt x="5384" y="3328"/>
                      </a:lnTo>
                      <a:lnTo>
                        <a:pt x="5383" y="3332"/>
                      </a:lnTo>
                      <a:lnTo>
                        <a:pt x="5383" y="3335"/>
                      </a:lnTo>
                      <a:lnTo>
                        <a:pt x="5386" y="3338"/>
                      </a:lnTo>
                      <a:lnTo>
                        <a:pt x="5388" y="3338"/>
                      </a:lnTo>
                      <a:lnTo>
                        <a:pt x="5395" y="3338"/>
                      </a:lnTo>
                      <a:lnTo>
                        <a:pt x="5395" y="3334"/>
                      </a:lnTo>
                      <a:lnTo>
                        <a:pt x="5395" y="3330"/>
                      </a:lnTo>
                      <a:lnTo>
                        <a:pt x="5392" y="3328"/>
                      </a:lnTo>
                      <a:lnTo>
                        <a:pt x="5386" y="3326"/>
                      </a:lnTo>
                      <a:close/>
                      <a:moveTo>
                        <a:pt x="5316" y="3393"/>
                      </a:moveTo>
                      <a:lnTo>
                        <a:pt x="5313" y="3397"/>
                      </a:lnTo>
                      <a:lnTo>
                        <a:pt x="5314" y="3400"/>
                      </a:lnTo>
                      <a:lnTo>
                        <a:pt x="5317" y="3402"/>
                      </a:lnTo>
                      <a:lnTo>
                        <a:pt x="5321" y="3402"/>
                      </a:lnTo>
                      <a:lnTo>
                        <a:pt x="5335" y="3393"/>
                      </a:lnTo>
                      <a:lnTo>
                        <a:pt x="5349" y="3385"/>
                      </a:lnTo>
                      <a:lnTo>
                        <a:pt x="5348" y="3382"/>
                      </a:lnTo>
                      <a:lnTo>
                        <a:pt x="5347" y="3379"/>
                      </a:lnTo>
                      <a:lnTo>
                        <a:pt x="5345" y="3379"/>
                      </a:lnTo>
                      <a:lnTo>
                        <a:pt x="5344" y="3380"/>
                      </a:lnTo>
                      <a:lnTo>
                        <a:pt x="5338" y="3382"/>
                      </a:lnTo>
                      <a:lnTo>
                        <a:pt x="5330" y="3385"/>
                      </a:lnTo>
                      <a:lnTo>
                        <a:pt x="5323" y="3389"/>
                      </a:lnTo>
                      <a:lnTo>
                        <a:pt x="5316" y="3393"/>
                      </a:lnTo>
                      <a:close/>
                      <a:moveTo>
                        <a:pt x="5593" y="3541"/>
                      </a:moveTo>
                      <a:lnTo>
                        <a:pt x="5587" y="3544"/>
                      </a:lnTo>
                      <a:lnTo>
                        <a:pt x="5584" y="3546"/>
                      </a:lnTo>
                      <a:lnTo>
                        <a:pt x="5584" y="3551"/>
                      </a:lnTo>
                      <a:lnTo>
                        <a:pt x="5587" y="3555"/>
                      </a:lnTo>
                      <a:lnTo>
                        <a:pt x="5589" y="3555"/>
                      </a:lnTo>
                      <a:lnTo>
                        <a:pt x="5593" y="3556"/>
                      </a:lnTo>
                      <a:lnTo>
                        <a:pt x="5597" y="3555"/>
                      </a:lnTo>
                      <a:lnTo>
                        <a:pt x="5600" y="3553"/>
                      </a:lnTo>
                      <a:lnTo>
                        <a:pt x="5602" y="3550"/>
                      </a:lnTo>
                      <a:lnTo>
                        <a:pt x="5602" y="3546"/>
                      </a:lnTo>
                      <a:lnTo>
                        <a:pt x="5602" y="3542"/>
                      </a:lnTo>
                      <a:lnTo>
                        <a:pt x="5600" y="3541"/>
                      </a:lnTo>
                      <a:lnTo>
                        <a:pt x="5597" y="3541"/>
                      </a:lnTo>
                      <a:lnTo>
                        <a:pt x="5593" y="3541"/>
                      </a:lnTo>
                      <a:close/>
                      <a:moveTo>
                        <a:pt x="5703" y="3563"/>
                      </a:moveTo>
                      <a:lnTo>
                        <a:pt x="5701" y="3571"/>
                      </a:lnTo>
                      <a:lnTo>
                        <a:pt x="5697" y="3575"/>
                      </a:lnTo>
                      <a:lnTo>
                        <a:pt x="5692" y="3579"/>
                      </a:lnTo>
                      <a:lnTo>
                        <a:pt x="5684" y="3579"/>
                      </a:lnTo>
                      <a:lnTo>
                        <a:pt x="5675" y="3576"/>
                      </a:lnTo>
                      <a:lnTo>
                        <a:pt x="5666" y="3573"/>
                      </a:lnTo>
                      <a:lnTo>
                        <a:pt x="5648" y="3568"/>
                      </a:lnTo>
                      <a:lnTo>
                        <a:pt x="5633" y="3563"/>
                      </a:lnTo>
                      <a:lnTo>
                        <a:pt x="5628" y="3563"/>
                      </a:lnTo>
                      <a:lnTo>
                        <a:pt x="5622" y="3560"/>
                      </a:lnTo>
                      <a:lnTo>
                        <a:pt x="5616" y="3558"/>
                      </a:lnTo>
                      <a:lnTo>
                        <a:pt x="5614" y="3554"/>
                      </a:lnTo>
                      <a:lnTo>
                        <a:pt x="5616" y="3551"/>
                      </a:lnTo>
                      <a:lnTo>
                        <a:pt x="5622" y="3551"/>
                      </a:lnTo>
                      <a:lnTo>
                        <a:pt x="5628" y="3553"/>
                      </a:lnTo>
                      <a:lnTo>
                        <a:pt x="5633" y="3554"/>
                      </a:lnTo>
                      <a:lnTo>
                        <a:pt x="5640" y="3556"/>
                      </a:lnTo>
                      <a:lnTo>
                        <a:pt x="5648" y="3559"/>
                      </a:lnTo>
                      <a:lnTo>
                        <a:pt x="5650" y="3559"/>
                      </a:lnTo>
                      <a:lnTo>
                        <a:pt x="5653" y="3558"/>
                      </a:lnTo>
                      <a:lnTo>
                        <a:pt x="5655" y="3556"/>
                      </a:lnTo>
                      <a:lnTo>
                        <a:pt x="5657" y="3554"/>
                      </a:lnTo>
                      <a:lnTo>
                        <a:pt x="5663" y="3554"/>
                      </a:lnTo>
                      <a:lnTo>
                        <a:pt x="5671" y="3554"/>
                      </a:lnTo>
                      <a:lnTo>
                        <a:pt x="5677" y="3555"/>
                      </a:lnTo>
                      <a:lnTo>
                        <a:pt x="5684" y="3559"/>
                      </a:lnTo>
                      <a:lnTo>
                        <a:pt x="5689" y="3559"/>
                      </a:lnTo>
                      <a:lnTo>
                        <a:pt x="5696" y="3559"/>
                      </a:lnTo>
                      <a:lnTo>
                        <a:pt x="5701" y="3560"/>
                      </a:lnTo>
                      <a:lnTo>
                        <a:pt x="5703" y="3563"/>
                      </a:lnTo>
                      <a:close/>
                      <a:moveTo>
                        <a:pt x="5952" y="3703"/>
                      </a:moveTo>
                      <a:lnTo>
                        <a:pt x="5955" y="3704"/>
                      </a:lnTo>
                      <a:lnTo>
                        <a:pt x="5955" y="3707"/>
                      </a:lnTo>
                      <a:lnTo>
                        <a:pt x="5955" y="3711"/>
                      </a:lnTo>
                      <a:lnTo>
                        <a:pt x="5952" y="3712"/>
                      </a:lnTo>
                      <a:lnTo>
                        <a:pt x="5948" y="3715"/>
                      </a:lnTo>
                      <a:lnTo>
                        <a:pt x="5946" y="3717"/>
                      </a:lnTo>
                      <a:lnTo>
                        <a:pt x="5942" y="3718"/>
                      </a:lnTo>
                      <a:lnTo>
                        <a:pt x="5939" y="3716"/>
                      </a:lnTo>
                      <a:lnTo>
                        <a:pt x="5935" y="3716"/>
                      </a:lnTo>
                      <a:lnTo>
                        <a:pt x="5930" y="3713"/>
                      </a:lnTo>
                      <a:lnTo>
                        <a:pt x="5928" y="3711"/>
                      </a:lnTo>
                      <a:lnTo>
                        <a:pt x="5925" y="3707"/>
                      </a:lnTo>
                      <a:lnTo>
                        <a:pt x="5926" y="3704"/>
                      </a:lnTo>
                      <a:lnTo>
                        <a:pt x="5929" y="3700"/>
                      </a:lnTo>
                      <a:lnTo>
                        <a:pt x="5931" y="3699"/>
                      </a:lnTo>
                      <a:lnTo>
                        <a:pt x="5934" y="3698"/>
                      </a:lnTo>
                      <a:lnTo>
                        <a:pt x="5938" y="3698"/>
                      </a:lnTo>
                      <a:lnTo>
                        <a:pt x="5943" y="3698"/>
                      </a:lnTo>
                      <a:lnTo>
                        <a:pt x="5948" y="3700"/>
                      </a:lnTo>
                      <a:lnTo>
                        <a:pt x="5952" y="3703"/>
                      </a:lnTo>
                      <a:close/>
                      <a:moveTo>
                        <a:pt x="5821" y="5089"/>
                      </a:moveTo>
                      <a:lnTo>
                        <a:pt x="5834" y="5098"/>
                      </a:lnTo>
                      <a:lnTo>
                        <a:pt x="5846" y="5108"/>
                      </a:lnTo>
                      <a:lnTo>
                        <a:pt x="5849" y="5120"/>
                      </a:lnTo>
                      <a:lnTo>
                        <a:pt x="5851" y="5135"/>
                      </a:lnTo>
                      <a:lnTo>
                        <a:pt x="5852" y="5136"/>
                      </a:lnTo>
                      <a:lnTo>
                        <a:pt x="5854" y="5136"/>
                      </a:lnTo>
                      <a:lnTo>
                        <a:pt x="5855" y="5133"/>
                      </a:lnTo>
                      <a:lnTo>
                        <a:pt x="5856" y="5130"/>
                      </a:lnTo>
                      <a:lnTo>
                        <a:pt x="5856" y="5123"/>
                      </a:lnTo>
                      <a:lnTo>
                        <a:pt x="5856" y="5117"/>
                      </a:lnTo>
                      <a:lnTo>
                        <a:pt x="5854" y="5110"/>
                      </a:lnTo>
                      <a:lnTo>
                        <a:pt x="5851" y="5104"/>
                      </a:lnTo>
                      <a:lnTo>
                        <a:pt x="5850" y="5097"/>
                      </a:lnTo>
                      <a:lnTo>
                        <a:pt x="5846" y="5092"/>
                      </a:lnTo>
                      <a:lnTo>
                        <a:pt x="5841" y="5088"/>
                      </a:lnTo>
                      <a:lnTo>
                        <a:pt x="5837" y="5085"/>
                      </a:lnTo>
                      <a:lnTo>
                        <a:pt x="5832" y="5085"/>
                      </a:lnTo>
                      <a:lnTo>
                        <a:pt x="5828" y="5085"/>
                      </a:lnTo>
                      <a:lnTo>
                        <a:pt x="5824" y="5087"/>
                      </a:lnTo>
                      <a:lnTo>
                        <a:pt x="5821" y="5089"/>
                      </a:lnTo>
                      <a:close/>
                      <a:moveTo>
                        <a:pt x="5785" y="4979"/>
                      </a:moveTo>
                      <a:lnTo>
                        <a:pt x="5782" y="4983"/>
                      </a:lnTo>
                      <a:lnTo>
                        <a:pt x="5784" y="4988"/>
                      </a:lnTo>
                      <a:lnTo>
                        <a:pt x="5786" y="4993"/>
                      </a:lnTo>
                      <a:lnTo>
                        <a:pt x="5790" y="4997"/>
                      </a:lnTo>
                      <a:lnTo>
                        <a:pt x="5799" y="5000"/>
                      </a:lnTo>
                      <a:lnTo>
                        <a:pt x="5804" y="5003"/>
                      </a:lnTo>
                      <a:lnTo>
                        <a:pt x="5806" y="5012"/>
                      </a:lnTo>
                      <a:lnTo>
                        <a:pt x="5803" y="5019"/>
                      </a:lnTo>
                      <a:lnTo>
                        <a:pt x="5799" y="5027"/>
                      </a:lnTo>
                      <a:lnTo>
                        <a:pt x="5794" y="5034"/>
                      </a:lnTo>
                      <a:lnTo>
                        <a:pt x="5789" y="5041"/>
                      </a:lnTo>
                      <a:lnTo>
                        <a:pt x="5785" y="5048"/>
                      </a:lnTo>
                      <a:lnTo>
                        <a:pt x="5785" y="5052"/>
                      </a:lnTo>
                      <a:lnTo>
                        <a:pt x="5788" y="5056"/>
                      </a:lnTo>
                      <a:lnTo>
                        <a:pt x="5791" y="5058"/>
                      </a:lnTo>
                      <a:lnTo>
                        <a:pt x="5794" y="5057"/>
                      </a:lnTo>
                      <a:lnTo>
                        <a:pt x="5798" y="5056"/>
                      </a:lnTo>
                      <a:lnTo>
                        <a:pt x="5799" y="5052"/>
                      </a:lnTo>
                      <a:lnTo>
                        <a:pt x="5799" y="5048"/>
                      </a:lnTo>
                      <a:lnTo>
                        <a:pt x="5799" y="5044"/>
                      </a:lnTo>
                      <a:lnTo>
                        <a:pt x="5807" y="5025"/>
                      </a:lnTo>
                      <a:lnTo>
                        <a:pt x="5814" y="5006"/>
                      </a:lnTo>
                      <a:lnTo>
                        <a:pt x="5814" y="5001"/>
                      </a:lnTo>
                      <a:lnTo>
                        <a:pt x="5814" y="4997"/>
                      </a:lnTo>
                      <a:lnTo>
                        <a:pt x="5807" y="4992"/>
                      </a:lnTo>
                      <a:lnTo>
                        <a:pt x="5799" y="4988"/>
                      </a:lnTo>
                      <a:lnTo>
                        <a:pt x="5795" y="4984"/>
                      </a:lnTo>
                      <a:lnTo>
                        <a:pt x="5791" y="4979"/>
                      </a:lnTo>
                      <a:lnTo>
                        <a:pt x="5789" y="4978"/>
                      </a:lnTo>
                      <a:lnTo>
                        <a:pt x="5785" y="4979"/>
                      </a:lnTo>
                      <a:close/>
                      <a:moveTo>
                        <a:pt x="5763" y="4990"/>
                      </a:moveTo>
                      <a:lnTo>
                        <a:pt x="5766" y="4992"/>
                      </a:lnTo>
                      <a:lnTo>
                        <a:pt x="5768" y="4996"/>
                      </a:lnTo>
                      <a:lnTo>
                        <a:pt x="5769" y="4997"/>
                      </a:lnTo>
                      <a:lnTo>
                        <a:pt x="5767" y="4999"/>
                      </a:lnTo>
                      <a:lnTo>
                        <a:pt x="5763" y="5001"/>
                      </a:lnTo>
                      <a:lnTo>
                        <a:pt x="5756" y="5000"/>
                      </a:lnTo>
                      <a:lnTo>
                        <a:pt x="5750" y="5000"/>
                      </a:lnTo>
                      <a:lnTo>
                        <a:pt x="5743" y="4999"/>
                      </a:lnTo>
                      <a:lnTo>
                        <a:pt x="5729" y="5004"/>
                      </a:lnTo>
                      <a:lnTo>
                        <a:pt x="5710" y="5008"/>
                      </a:lnTo>
                      <a:lnTo>
                        <a:pt x="5706" y="5006"/>
                      </a:lnTo>
                      <a:lnTo>
                        <a:pt x="5699" y="5003"/>
                      </a:lnTo>
                      <a:lnTo>
                        <a:pt x="5696" y="4999"/>
                      </a:lnTo>
                      <a:lnTo>
                        <a:pt x="5696" y="4993"/>
                      </a:lnTo>
                      <a:lnTo>
                        <a:pt x="5701" y="4992"/>
                      </a:lnTo>
                      <a:lnTo>
                        <a:pt x="5706" y="4992"/>
                      </a:lnTo>
                      <a:lnTo>
                        <a:pt x="5712" y="4993"/>
                      </a:lnTo>
                      <a:lnTo>
                        <a:pt x="5720" y="4993"/>
                      </a:lnTo>
                      <a:lnTo>
                        <a:pt x="5734" y="4992"/>
                      </a:lnTo>
                      <a:lnTo>
                        <a:pt x="5749" y="4990"/>
                      </a:lnTo>
                      <a:lnTo>
                        <a:pt x="5755" y="4990"/>
                      </a:lnTo>
                      <a:lnTo>
                        <a:pt x="5763" y="4990"/>
                      </a:lnTo>
                      <a:close/>
                      <a:moveTo>
                        <a:pt x="5750" y="5109"/>
                      </a:moveTo>
                      <a:lnTo>
                        <a:pt x="5749" y="5106"/>
                      </a:lnTo>
                      <a:lnTo>
                        <a:pt x="5746" y="5105"/>
                      </a:lnTo>
                      <a:lnTo>
                        <a:pt x="5742" y="5106"/>
                      </a:lnTo>
                      <a:lnTo>
                        <a:pt x="5741" y="5109"/>
                      </a:lnTo>
                      <a:lnTo>
                        <a:pt x="5734" y="5115"/>
                      </a:lnTo>
                      <a:lnTo>
                        <a:pt x="5729" y="5123"/>
                      </a:lnTo>
                      <a:lnTo>
                        <a:pt x="5727" y="5131"/>
                      </a:lnTo>
                      <a:lnTo>
                        <a:pt x="5725" y="5140"/>
                      </a:lnTo>
                      <a:lnTo>
                        <a:pt x="5727" y="5144"/>
                      </a:lnTo>
                      <a:lnTo>
                        <a:pt x="5729" y="5149"/>
                      </a:lnTo>
                      <a:lnTo>
                        <a:pt x="5734" y="5152"/>
                      </a:lnTo>
                      <a:lnTo>
                        <a:pt x="5741" y="5154"/>
                      </a:lnTo>
                      <a:lnTo>
                        <a:pt x="5747" y="5154"/>
                      </a:lnTo>
                      <a:lnTo>
                        <a:pt x="5753" y="5153"/>
                      </a:lnTo>
                      <a:lnTo>
                        <a:pt x="5756" y="5149"/>
                      </a:lnTo>
                      <a:lnTo>
                        <a:pt x="5760" y="5144"/>
                      </a:lnTo>
                      <a:lnTo>
                        <a:pt x="5760" y="5135"/>
                      </a:lnTo>
                      <a:lnTo>
                        <a:pt x="5759" y="5124"/>
                      </a:lnTo>
                      <a:lnTo>
                        <a:pt x="5756" y="5117"/>
                      </a:lnTo>
                      <a:lnTo>
                        <a:pt x="5750" y="5109"/>
                      </a:lnTo>
                      <a:close/>
                      <a:moveTo>
                        <a:pt x="5453" y="5330"/>
                      </a:moveTo>
                      <a:lnTo>
                        <a:pt x="5458" y="5337"/>
                      </a:lnTo>
                      <a:lnTo>
                        <a:pt x="5463" y="5343"/>
                      </a:lnTo>
                      <a:lnTo>
                        <a:pt x="5467" y="5350"/>
                      </a:lnTo>
                      <a:lnTo>
                        <a:pt x="5467" y="5356"/>
                      </a:lnTo>
                      <a:lnTo>
                        <a:pt x="5462" y="5361"/>
                      </a:lnTo>
                      <a:lnTo>
                        <a:pt x="5453" y="5363"/>
                      </a:lnTo>
                      <a:lnTo>
                        <a:pt x="5443" y="5363"/>
                      </a:lnTo>
                      <a:lnTo>
                        <a:pt x="5435" y="5360"/>
                      </a:lnTo>
                      <a:lnTo>
                        <a:pt x="5435" y="5355"/>
                      </a:lnTo>
                      <a:lnTo>
                        <a:pt x="5440" y="5347"/>
                      </a:lnTo>
                      <a:lnTo>
                        <a:pt x="5438" y="5341"/>
                      </a:lnTo>
                      <a:lnTo>
                        <a:pt x="5435" y="5334"/>
                      </a:lnTo>
                      <a:lnTo>
                        <a:pt x="5439" y="5332"/>
                      </a:lnTo>
                      <a:lnTo>
                        <a:pt x="5444" y="5330"/>
                      </a:lnTo>
                      <a:lnTo>
                        <a:pt x="5449" y="5330"/>
                      </a:lnTo>
                      <a:lnTo>
                        <a:pt x="5453" y="5330"/>
                      </a:lnTo>
                      <a:close/>
                      <a:moveTo>
                        <a:pt x="5937" y="5430"/>
                      </a:moveTo>
                      <a:lnTo>
                        <a:pt x="5942" y="5433"/>
                      </a:lnTo>
                      <a:lnTo>
                        <a:pt x="5950" y="5435"/>
                      </a:lnTo>
                      <a:lnTo>
                        <a:pt x="5955" y="5437"/>
                      </a:lnTo>
                      <a:lnTo>
                        <a:pt x="5956" y="5439"/>
                      </a:lnTo>
                      <a:lnTo>
                        <a:pt x="5947" y="5446"/>
                      </a:lnTo>
                      <a:lnTo>
                        <a:pt x="5937" y="5448"/>
                      </a:lnTo>
                      <a:lnTo>
                        <a:pt x="5926" y="5451"/>
                      </a:lnTo>
                      <a:lnTo>
                        <a:pt x="5919" y="5453"/>
                      </a:lnTo>
                      <a:lnTo>
                        <a:pt x="5908" y="5457"/>
                      </a:lnTo>
                      <a:lnTo>
                        <a:pt x="5896" y="5463"/>
                      </a:lnTo>
                      <a:lnTo>
                        <a:pt x="5885" y="5466"/>
                      </a:lnTo>
                      <a:lnTo>
                        <a:pt x="5872" y="5468"/>
                      </a:lnTo>
                      <a:lnTo>
                        <a:pt x="5855" y="5466"/>
                      </a:lnTo>
                      <a:lnTo>
                        <a:pt x="5837" y="5465"/>
                      </a:lnTo>
                      <a:lnTo>
                        <a:pt x="5820" y="5464"/>
                      </a:lnTo>
                      <a:lnTo>
                        <a:pt x="5802" y="5463"/>
                      </a:lnTo>
                      <a:lnTo>
                        <a:pt x="5793" y="5468"/>
                      </a:lnTo>
                      <a:lnTo>
                        <a:pt x="5784" y="5472"/>
                      </a:lnTo>
                      <a:lnTo>
                        <a:pt x="5773" y="5472"/>
                      </a:lnTo>
                      <a:lnTo>
                        <a:pt x="5763" y="5472"/>
                      </a:lnTo>
                      <a:lnTo>
                        <a:pt x="5753" y="5470"/>
                      </a:lnTo>
                      <a:lnTo>
                        <a:pt x="5742" y="5468"/>
                      </a:lnTo>
                      <a:lnTo>
                        <a:pt x="5745" y="5465"/>
                      </a:lnTo>
                      <a:lnTo>
                        <a:pt x="5746" y="5459"/>
                      </a:lnTo>
                      <a:lnTo>
                        <a:pt x="5755" y="5452"/>
                      </a:lnTo>
                      <a:lnTo>
                        <a:pt x="5764" y="5446"/>
                      </a:lnTo>
                      <a:lnTo>
                        <a:pt x="5773" y="5439"/>
                      </a:lnTo>
                      <a:lnTo>
                        <a:pt x="5779" y="5430"/>
                      </a:lnTo>
                      <a:lnTo>
                        <a:pt x="5779" y="5428"/>
                      </a:lnTo>
                      <a:lnTo>
                        <a:pt x="5776" y="5424"/>
                      </a:lnTo>
                      <a:lnTo>
                        <a:pt x="5773" y="5420"/>
                      </a:lnTo>
                      <a:lnTo>
                        <a:pt x="5769" y="5416"/>
                      </a:lnTo>
                      <a:lnTo>
                        <a:pt x="5759" y="5415"/>
                      </a:lnTo>
                      <a:lnTo>
                        <a:pt x="5749" y="5415"/>
                      </a:lnTo>
                      <a:lnTo>
                        <a:pt x="5738" y="5413"/>
                      </a:lnTo>
                      <a:lnTo>
                        <a:pt x="5728" y="5412"/>
                      </a:lnTo>
                      <a:lnTo>
                        <a:pt x="5720" y="5408"/>
                      </a:lnTo>
                      <a:lnTo>
                        <a:pt x="5712" y="5402"/>
                      </a:lnTo>
                      <a:lnTo>
                        <a:pt x="5705" y="5395"/>
                      </a:lnTo>
                      <a:lnTo>
                        <a:pt x="5699" y="5389"/>
                      </a:lnTo>
                      <a:lnTo>
                        <a:pt x="5698" y="5378"/>
                      </a:lnTo>
                      <a:lnTo>
                        <a:pt x="5699" y="5368"/>
                      </a:lnTo>
                      <a:lnTo>
                        <a:pt x="5699" y="5358"/>
                      </a:lnTo>
                      <a:lnTo>
                        <a:pt x="5696" y="5347"/>
                      </a:lnTo>
                      <a:lnTo>
                        <a:pt x="5689" y="5343"/>
                      </a:lnTo>
                      <a:lnTo>
                        <a:pt x="5680" y="5343"/>
                      </a:lnTo>
                      <a:lnTo>
                        <a:pt x="5670" y="5346"/>
                      </a:lnTo>
                      <a:lnTo>
                        <a:pt x="5658" y="5347"/>
                      </a:lnTo>
                      <a:lnTo>
                        <a:pt x="5648" y="5345"/>
                      </a:lnTo>
                      <a:lnTo>
                        <a:pt x="5635" y="5342"/>
                      </a:lnTo>
                      <a:lnTo>
                        <a:pt x="5623" y="5338"/>
                      </a:lnTo>
                      <a:lnTo>
                        <a:pt x="5613" y="5333"/>
                      </a:lnTo>
                      <a:lnTo>
                        <a:pt x="5602" y="5321"/>
                      </a:lnTo>
                      <a:lnTo>
                        <a:pt x="5593" y="5310"/>
                      </a:lnTo>
                      <a:lnTo>
                        <a:pt x="5578" y="5312"/>
                      </a:lnTo>
                      <a:lnTo>
                        <a:pt x="5561" y="5315"/>
                      </a:lnTo>
                      <a:lnTo>
                        <a:pt x="5546" y="5310"/>
                      </a:lnTo>
                      <a:lnTo>
                        <a:pt x="5533" y="5306"/>
                      </a:lnTo>
                      <a:lnTo>
                        <a:pt x="5514" y="5303"/>
                      </a:lnTo>
                      <a:lnTo>
                        <a:pt x="5496" y="5301"/>
                      </a:lnTo>
                      <a:lnTo>
                        <a:pt x="5497" y="5298"/>
                      </a:lnTo>
                      <a:lnTo>
                        <a:pt x="5505" y="5292"/>
                      </a:lnTo>
                      <a:lnTo>
                        <a:pt x="5510" y="5289"/>
                      </a:lnTo>
                      <a:lnTo>
                        <a:pt x="5515" y="5286"/>
                      </a:lnTo>
                      <a:lnTo>
                        <a:pt x="5519" y="5285"/>
                      </a:lnTo>
                      <a:lnTo>
                        <a:pt x="5519" y="5282"/>
                      </a:lnTo>
                      <a:lnTo>
                        <a:pt x="5510" y="5276"/>
                      </a:lnTo>
                      <a:lnTo>
                        <a:pt x="5500" y="5272"/>
                      </a:lnTo>
                      <a:lnTo>
                        <a:pt x="5488" y="5269"/>
                      </a:lnTo>
                      <a:lnTo>
                        <a:pt x="5478" y="5268"/>
                      </a:lnTo>
                      <a:lnTo>
                        <a:pt x="5466" y="5272"/>
                      </a:lnTo>
                      <a:lnTo>
                        <a:pt x="5456" y="5277"/>
                      </a:lnTo>
                      <a:lnTo>
                        <a:pt x="5444" y="5282"/>
                      </a:lnTo>
                      <a:lnTo>
                        <a:pt x="5431" y="5286"/>
                      </a:lnTo>
                      <a:lnTo>
                        <a:pt x="5410" y="5298"/>
                      </a:lnTo>
                      <a:lnTo>
                        <a:pt x="5393" y="5310"/>
                      </a:lnTo>
                      <a:lnTo>
                        <a:pt x="5378" y="5323"/>
                      </a:lnTo>
                      <a:lnTo>
                        <a:pt x="5366" y="5333"/>
                      </a:lnTo>
                      <a:lnTo>
                        <a:pt x="5358" y="5334"/>
                      </a:lnTo>
                      <a:lnTo>
                        <a:pt x="5351" y="5333"/>
                      </a:lnTo>
                      <a:lnTo>
                        <a:pt x="5343" y="5329"/>
                      </a:lnTo>
                      <a:lnTo>
                        <a:pt x="5338" y="5324"/>
                      </a:lnTo>
                      <a:lnTo>
                        <a:pt x="5348" y="5319"/>
                      </a:lnTo>
                      <a:lnTo>
                        <a:pt x="5361" y="5310"/>
                      </a:lnTo>
                      <a:lnTo>
                        <a:pt x="5364" y="5302"/>
                      </a:lnTo>
                      <a:lnTo>
                        <a:pt x="5366" y="5292"/>
                      </a:lnTo>
                      <a:lnTo>
                        <a:pt x="5370" y="5282"/>
                      </a:lnTo>
                      <a:lnTo>
                        <a:pt x="5375" y="5277"/>
                      </a:lnTo>
                      <a:lnTo>
                        <a:pt x="5390" y="5268"/>
                      </a:lnTo>
                      <a:lnTo>
                        <a:pt x="5403" y="5262"/>
                      </a:lnTo>
                      <a:lnTo>
                        <a:pt x="5417" y="5255"/>
                      </a:lnTo>
                      <a:lnTo>
                        <a:pt x="5431" y="5249"/>
                      </a:lnTo>
                      <a:lnTo>
                        <a:pt x="5445" y="5245"/>
                      </a:lnTo>
                      <a:lnTo>
                        <a:pt x="5461" y="5240"/>
                      </a:lnTo>
                      <a:lnTo>
                        <a:pt x="5478" y="5234"/>
                      </a:lnTo>
                      <a:lnTo>
                        <a:pt x="5496" y="5231"/>
                      </a:lnTo>
                      <a:lnTo>
                        <a:pt x="5510" y="5232"/>
                      </a:lnTo>
                      <a:lnTo>
                        <a:pt x="5523" y="5233"/>
                      </a:lnTo>
                      <a:lnTo>
                        <a:pt x="5537" y="5237"/>
                      </a:lnTo>
                      <a:lnTo>
                        <a:pt x="5552" y="5240"/>
                      </a:lnTo>
                      <a:lnTo>
                        <a:pt x="5559" y="5240"/>
                      </a:lnTo>
                      <a:lnTo>
                        <a:pt x="5568" y="5241"/>
                      </a:lnTo>
                      <a:lnTo>
                        <a:pt x="5579" y="5242"/>
                      </a:lnTo>
                      <a:lnTo>
                        <a:pt x="5589" y="5245"/>
                      </a:lnTo>
                      <a:lnTo>
                        <a:pt x="5592" y="5246"/>
                      </a:lnTo>
                      <a:lnTo>
                        <a:pt x="5596" y="5247"/>
                      </a:lnTo>
                      <a:lnTo>
                        <a:pt x="5600" y="5250"/>
                      </a:lnTo>
                      <a:lnTo>
                        <a:pt x="5602" y="5254"/>
                      </a:lnTo>
                      <a:lnTo>
                        <a:pt x="5610" y="5254"/>
                      </a:lnTo>
                      <a:lnTo>
                        <a:pt x="5616" y="5253"/>
                      </a:lnTo>
                      <a:lnTo>
                        <a:pt x="5623" y="5254"/>
                      </a:lnTo>
                      <a:lnTo>
                        <a:pt x="5631" y="5259"/>
                      </a:lnTo>
                      <a:lnTo>
                        <a:pt x="5642" y="5275"/>
                      </a:lnTo>
                      <a:lnTo>
                        <a:pt x="5654" y="5292"/>
                      </a:lnTo>
                      <a:lnTo>
                        <a:pt x="5667" y="5295"/>
                      </a:lnTo>
                      <a:lnTo>
                        <a:pt x="5681" y="5295"/>
                      </a:lnTo>
                      <a:lnTo>
                        <a:pt x="5696" y="5294"/>
                      </a:lnTo>
                      <a:lnTo>
                        <a:pt x="5710" y="5295"/>
                      </a:lnTo>
                      <a:lnTo>
                        <a:pt x="5721" y="5310"/>
                      </a:lnTo>
                      <a:lnTo>
                        <a:pt x="5733" y="5328"/>
                      </a:lnTo>
                      <a:lnTo>
                        <a:pt x="5737" y="5328"/>
                      </a:lnTo>
                      <a:lnTo>
                        <a:pt x="5741" y="5326"/>
                      </a:lnTo>
                      <a:lnTo>
                        <a:pt x="5743" y="5324"/>
                      </a:lnTo>
                      <a:lnTo>
                        <a:pt x="5742" y="5324"/>
                      </a:lnTo>
                      <a:lnTo>
                        <a:pt x="5731" y="5308"/>
                      </a:lnTo>
                      <a:lnTo>
                        <a:pt x="5719" y="5295"/>
                      </a:lnTo>
                      <a:lnTo>
                        <a:pt x="5720" y="5293"/>
                      </a:lnTo>
                      <a:lnTo>
                        <a:pt x="5721" y="5290"/>
                      </a:lnTo>
                      <a:lnTo>
                        <a:pt x="5724" y="5289"/>
                      </a:lnTo>
                      <a:lnTo>
                        <a:pt x="5728" y="5292"/>
                      </a:lnTo>
                      <a:lnTo>
                        <a:pt x="5745" y="5306"/>
                      </a:lnTo>
                      <a:lnTo>
                        <a:pt x="5760" y="5324"/>
                      </a:lnTo>
                      <a:lnTo>
                        <a:pt x="5760" y="5330"/>
                      </a:lnTo>
                      <a:lnTo>
                        <a:pt x="5760" y="5337"/>
                      </a:lnTo>
                      <a:lnTo>
                        <a:pt x="5772" y="5339"/>
                      </a:lnTo>
                      <a:lnTo>
                        <a:pt x="5789" y="5342"/>
                      </a:lnTo>
                      <a:lnTo>
                        <a:pt x="5799" y="5346"/>
                      </a:lnTo>
                      <a:lnTo>
                        <a:pt x="5810" y="5352"/>
                      </a:lnTo>
                      <a:lnTo>
                        <a:pt x="5820" y="5359"/>
                      </a:lnTo>
                      <a:lnTo>
                        <a:pt x="5830" y="5365"/>
                      </a:lnTo>
                      <a:lnTo>
                        <a:pt x="5837" y="5374"/>
                      </a:lnTo>
                      <a:lnTo>
                        <a:pt x="5845" y="5384"/>
                      </a:lnTo>
                      <a:lnTo>
                        <a:pt x="5852" y="5385"/>
                      </a:lnTo>
                      <a:lnTo>
                        <a:pt x="5861" y="5385"/>
                      </a:lnTo>
                      <a:lnTo>
                        <a:pt x="5871" y="5385"/>
                      </a:lnTo>
                      <a:lnTo>
                        <a:pt x="5877" y="5389"/>
                      </a:lnTo>
                      <a:lnTo>
                        <a:pt x="5874" y="5395"/>
                      </a:lnTo>
                      <a:lnTo>
                        <a:pt x="5865" y="5402"/>
                      </a:lnTo>
                      <a:lnTo>
                        <a:pt x="5858" y="5408"/>
                      </a:lnTo>
                      <a:lnTo>
                        <a:pt x="5858" y="5412"/>
                      </a:lnTo>
                      <a:lnTo>
                        <a:pt x="5868" y="5415"/>
                      </a:lnTo>
                      <a:lnTo>
                        <a:pt x="5878" y="5413"/>
                      </a:lnTo>
                      <a:lnTo>
                        <a:pt x="5890" y="5409"/>
                      </a:lnTo>
                      <a:lnTo>
                        <a:pt x="5900" y="5407"/>
                      </a:lnTo>
                      <a:lnTo>
                        <a:pt x="5909" y="5408"/>
                      </a:lnTo>
                      <a:lnTo>
                        <a:pt x="5917" y="5409"/>
                      </a:lnTo>
                      <a:lnTo>
                        <a:pt x="5925" y="5413"/>
                      </a:lnTo>
                      <a:lnTo>
                        <a:pt x="5933" y="5416"/>
                      </a:lnTo>
                      <a:lnTo>
                        <a:pt x="5933" y="5421"/>
                      </a:lnTo>
                      <a:lnTo>
                        <a:pt x="5933" y="5425"/>
                      </a:lnTo>
                      <a:lnTo>
                        <a:pt x="5934" y="5429"/>
                      </a:lnTo>
                      <a:lnTo>
                        <a:pt x="5937" y="5430"/>
                      </a:lnTo>
                      <a:close/>
                      <a:moveTo>
                        <a:pt x="5780" y="5553"/>
                      </a:moveTo>
                      <a:lnTo>
                        <a:pt x="5790" y="5558"/>
                      </a:lnTo>
                      <a:lnTo>
                        <a:pt x="5801" y="5565"/>
                      </a:lnTo>
                      <a:lnTo>
                        <a:pt x="5811" y="5573"/>
                      </a:lnTo>
                      <a:lnTo>
                        <a:pt x="5821" y="5582"/>
                      </a:lnTo>
                      <a:lnTo>
                        <a:pt x="5824" y="5584"/>
                      </a:lnTo>
                      <a:lnTo>
                        <a:pt x="5824" y="5590"/>
                      </a:lnTo>
                      <a:lnTo>
                        <a:pt x="5824" y="5595"/>
                      </a:lnTo>
                      <a:lnTo>
                        <a:pt x="5821" y="5596"/>
                      </a:lnTo>
                      <a:lnTo>
                        <a:pt x="5801" y="5595"/>
                      </a:lnTo>
                      <a:lnTo>
                        <a:pt x="5784" y="5592"/>
                      </a:lnTo>
                      <a:lnTo>
                        <a:pt x="5775" y="5599"/>
                      </a:lnTo>
                      <a:lnTo>
                        <a:pt x="5766" y="5606"/>
                      </a:lnTo>
                      <a:lnTo>
                        <a:pt x="5753" y="5601"/>
                      </a:lnTo>
                      <a:lnTo>
                        <a:pt x="5741" y="5595"/>
                      </a:lnTo>
                      <a:lnTo>
                        <a:pt x="5729" y="5587"/>
                      </a:lnTo>
                      <a:lnTo>
                        <a:pt x="5719" y="5582"/>
                      </a:lnTo>
                      <a:lnTo>
                        <a:pt x="5711" y="5579"/>
                      </a:lnTo>
                      <a:lnTo>
                        <a:pt x="5703" y="5577"/>
                      </a:lnTo>
                      <a:lnTo>
                        <a:pt x="5697" y="5574"/>
                      </a:lnTo>
                      <a:lnTo>
                        <a:pt x="5692" y="5568"/>
                      </a:lnTo>
                      <a:lnTo>
                        <a:pt x="5693" y="5561"/>
                      </a:lnTo>
                      <a:lnTo>
                        <a:pt x="5698" y="5557"/>
                      </a:lnTo>
                      <a:lnTo>
                        <a:pt x="5705" y="5552"/>
                      </a:lnTo>
                      <a:lnTo>
                        <a:pt x="5710" y="5549"/>
                      </a:lnTo>
                      <a:lnTo>
                        <a:pt x="5724" y="5549"/>
                      </a:lnTo>
                      <a:lnTo>
                        <a:pt x="5737" y="5551"/>
                      </a:lnTo>
                      <a:lnTo>
                        <a:pt x="5750" y="5553"/>
                      </a:lnTo>
                      <a:lnTo>
                        <a:pt x="5760" y="5553"/>
                      </a:lnTo>
                      <a:lnTo>
                        <a:pt x="5767" y="5553"/>
                      </a:lnTo>
                      <a:lnTo>
                        <a:pt x="5772" y="5552"/>
                      </a:lnTo>
                      <a:lnTo>
                        <a:pt x="5776" y="5552"/>
                      </a:lnTo>
                      <a:lnTo>
                        <a:pt x="5780" y="5553"/>
                      </a:lnTo>
                      <a:close/>
                      <a:moveTo>
                        <a:pt x="6094" y="5575"/>
                      </a:moveTo>
                      <a:lnTo>
                        <a:pt x="6096" y="5573"/>
                      </a:lnTo>
                      <a:lnTo>
                        <a:pt x="6097" y="5566"/>
                      </a:lnTo>
                      <a:lnTo>
                        <a:pt x="6087" y="5555"/>
                      </a:lnTo>
                      <a:lnTo>
                        <a:pt x="6075" y="5544"/>
                      </a:lnTo>
                      <a:lnTo>
                        <a:pt x="6082" y="5536"/>
                      </a:lnTo>
                      <a:lnTo>
                        <a:pt x="6094" y="5526"/>
                      </a:lnTo>
                      <a:lnTo>
                        <a:pt x="6091" y="5518"/>
                      </a:lnTo>
                      <a:lnTo>
                        <a:pt x="6088" y="5512"/>
                      </a:lnTo>
                      <a:lnTo>
                        <a:pt x="6092" y="5509"/>
                      </a:lnTo>
                      <a:lnTo>
                        <a:pt x="6095" y="5507"/>
                      </a:lnTo>
                      <a:lnTo>
                        <a:pt x="6097" y="5503"/>
                      </a:lnTo>
                      <a:lnTo>
                        <a:pt x="6097" y="5498"/>
                      </a:lnTo>
                      <a:lnTo>
                        <a:pt x="6100" y="5491"/>
                      </a:lnTo>
                      <a:lnTo>
                        <a:pt x="6099" y="5483"/>
                      </a:lnTo>
                      <a:lnTo>
                        <a:pt x="6096" y="5476"/>
                      </a:lnTo>
                      <a:lnTo>
                        <a:pt x="6094" y="5466"/>
                      </a:lnTo>
                      <a:lnTo>
                        <a:pt x="6087" y="5469"/>
                      </a:lnTo>
                      <a:lnTo>
                        <a:pt x="6079" y="5472"/>
                      </a:lnTo>
                      <a:lnTo>
                        <a:pt x="6073" y="5473"/>
                      </a:lnTo>
                      <a:lnTo>
                        <a:pt x="6066" y="5470"/>
                      </a:lnTo>
                      <a:lnTo>
                        <a:pt x="6059" y="5466"/>
                      </a:lnTo>
                      <a:lnTo>
                        <a:pt x="6048" y="5461"/>
                      </a:lnTo>
                      <a:lnTo>
                        <a:pt x="6038" y="5459"/>
                      </a:lnTo>
                      <a:lnTo>
                        <a:pt x="6027" y="5457"/>
                      </a:lnTo>
                      <a:lnTo>
                        <a:pt x="6017" y="5459"/>
                      </a:lnTo>
                      <a:lnTo>
                        <a:pt x="6007" y="5461"/>
                      </a:lnTo>
                      <a:lnTo>
                        <a:pt x="6003" y="5465"/>
                      </a:lnTo>
                      <a:lnTo>
                        <a:pt x="5999" y="5470"/>
                      </a:lnTo>
                      <a:lnTo>
                        <a:pt x="5995" y="5476"/>
                      </a:lnTo>
                      <a:lnTo>
                        <a:pt x="5994" y="5479"/>
                      </a:lnTo>
                      <a:lnTo>
                        <a:pt x="5992" y="5483"/>
                      </a:lnTo>
                      <a:lnTo>
                        <a:pt x="5994" y="5486"/>
                      </a:lnTo>
                      <a:lnTo>
                        <a:pt x="5996" y="5488"/>
                      </a:lnTo>
                      <a:lnTo>
                        <a:pt x="5998" y="5488"/>
                      </a:lnTo>
                      <a:lnTo>
                        <a:pt x="6005" y="5488"/>
                      </a:lnTo>
                      <a:lnTo>
                        <a:pt x="6012" y="5487"/>
                      </a:lnTo>
                      <a:lnTo>
                        <a:pt x="6018" y="5487"/>
                      </a:lnTo>
                      <a:lnTo>
                        <a:pt x="6025" y="5488"/>
                      </a:lnTo>
                      <a:lnTo>
                        <a:pt x="6027" y="5505"/>
                      </a:lnTo>
                      <a:lnTo>
                        <a:pt x="6030" y="5521"/>
                      </a:lnTo>
                      <a:lnTo>
                        <a:pt x="6038" y="5526"/>
                      </a:lnTo>
                      <a:lnTo>
                        <a:pt x="6047" y="5531"/>
                      </a:lnTo>
                      <a:lnTo>
                        <a:pt x="6055" y="5535"/>
                      </a:lnTo>
                      <a:lnTo>
                        <a:pt x="6057" y="5544"/>
                      </a:lnTo>
                      <a:lnTo>
                        <a:pt x="6055" y="5545"/>
                      </a:lnTo>
                      <a:lnTo>
                        <a:pt x="6047" y="5545"/>
                      </a:lnTo>
                      <a:lnTo>
                        <a:pt x="6040" y="5544"/>
                      </a:lnTo>
                      <a:lnTo>
                        <a:pt x="6034" y="5544"/>
                      </a:lnTo>
                      <a:lnTo>
                        <a:pt x="6017" y="5544"/>
                      </a:lnTo>
                      <a:lnTo>
                        <a:pt x="6000" y="5543"/>
                      </a:lnTo>
                      <a:lnTo>
                        <a:pt x="5983" y="5542"/>
                      </a:lnTo>
                      <a:lnTo>
                        <a:pt x="5966" y="5539"/>
                      </a:lnTo>
                      <a:lnTo>
                        <a:pt x="5960" y="5538"/>
                      </a:lnTo>
                      <a:lnTo>
                        <a:pt x="5955" y="5535"/>
                      </a:lnTo>
                      <a:lnTo>
                        <a:pt x="5950" y="5534"/>
                      </a:lnTo>
                      <a:lnTo>
                        <a:pt x="5943" y="5535"/>
                      </a:lnTo>
                      <a:lnTo>
                        <a:pt x="5937" y="5536"/>
                      </a:lnTo>
                      <a:lnTo>
                        <a:pt x="5931" y="5540"/>
                      </a:lnTo>
                      <a:lnTo>
                        <a:pt x="5928" y="5544"/>
                      </a:lnTo>
                      <a:lnTo>
                        <a:pt x="5925" y="5548"/>
                      </a:lnTo>
                      <a:lnTo>
                        <a:pt x="5928" y="5555"/>
                      </a:lnTo>
                      <a:lnTo>
                        <a:pt x="5933" y="5558"/>
                      </a:lnTo>
                      <a:lnTo>
                        <a:pt x="5939" y="5561"/>
                      </a:lnTo>
                      <a:lnTo>
                        <a:pt x="5943" y="5562"/>
                      </a:lnTo>
                      <a:lnTo>
                        <a:pt x="5951" y="5565"/>
                      </a:lnTo>
                      <a:lnTo>
                        <a:pt x="5957" y="5569"/>
                      </a:lnTo>
                      <a:lnTo>
                        <a:pt x="5964" y="5570"/>
                      </a:lnTo>
                      <a:lnTo>
                        <a:pt x="5970" y="5571"/>
                      </a:lnTo>
                      <a:lnTo>
                        <a:pt x="5981" y="5570"/>
                      </a:lnTo>
                      <a:lnTo>
                        <a:pt x="5991" y="5569"/>
                      </a:lnTo>
                      <a:lnTo>
                        <a:pt x="6001" y="5565"/>
                      </a:lnTo>
                      <a:lnTo>
                        <a:pt x="6012" y="5562"/>
                      </a:lnTo>
                      <a:lnTo>
                        <a:pt x="6025" y="5564"/>
                      </a:lnTo>
                      <a:lnTo>
                        <a:pt x="6039" y="5566"/>
                      </a:lnTo>
                      <a:lnTo>
                        <a:pt x="6046" y="5565"/>
                      </a:lnTo>
                      <a:lnTo>
                        <a:pt x="6052" y="5562"/>
                      </a:lnTo>
                      <a:lnTo>
                        <a:pt x="6060" y="5561"/>
                      </a:lnTo>
                      <a:lnTo>
                        <a:pt x="6066" y="5562"/>
                      </a:lnTo>
                      <a:lnTo>
                        <a:pt x="6078" y="5569"/>
                      </a:lnTo>
                      <a:lnTo>
                        <a:pt x="6094" y="5575"/>
                      </a:lnTo>
                      <a:close/>
                      <a:moveTo>
                        <a:pt x="6011" y="5380"/>
                      </a:moveTo>
                      <a:lnTo>
                        <a:pt x="6018" y="5371"/>
                      </a:lnTo>
                      <a:lnTo>
                        <a:pt x="6025" y="5365"/>
                      </a:lnTo>
                      <a:lnTo>
                        <a:pt x="6026" y="5367"/>
                      </a:lnTo>
                      <a:lnTo>
                        <a:pt x="6026" y="5371"/>
                      </a:lnTo>
                      <a:lnTo>
                        <a:pt x="6026" y="5376"/>
                      </a:lnTo>
                      <a:lnTo>
                        <a:pt x="6025" y="5380"/>
                      </a:lnTo>
                      <a:lnTo>
                        <a:pt x="6021" y="5389"/>
                      </a:lnTo>
                      <a:lnTo>
                        <a:pt x="6016" y="5394"/>
                      </a:lnTo>
                      <a:lnTo>
                        <a:pt x="6009" y="5398"/>
                      </a:lnTo>
                      <a:lnTo>
                        <a:pt x="6001" y="5398"/>
                      </a:lnTo>
                      <a:lnTo>
                        <a:pt x="5995" y="5398"/>
                      </a:lnTo>
                      <a:lnTo>
                        <a:pt x="5989" y="5394"/>
                      </a:lnTo>
                      <a:lnTo>
                        <a:pt x="5982" y="5393"/>
                      </a:lnTo>
                      <a:lnTo>
                        <a:pt x="5979" y="5390"/>
                      </a:lnTo>
                      <a:lnTo>
                        <a:pt x="5983" y="5384"/>
                      </a:lnTo>
                      <a:lnTo>
                        <a:pt x="5986" y="5378"/>
                      </a:lnTo>
                      <a:lnTo>
                        <a:pt x="5990" y="5376"/>
                      </a:lnTo>
                      <a:lnTo>
                        <a:pt x="5992" y="5374"/>
                      </a:lnTo>
                      <a:lnTo>
                        <a:pt x="6004" y="5377"/>
                      </a:lnTo>
                      <a:lnTo>
                        <a:pt x="6011" y="5380"/>
                      </a:lnTo>
                      <a:close/>
                      <a:moveTo>
                        <a:pt x="6357" y="5545"/>
                      </a:moveTo>
                      <a:lnTo>
                        <a:pt x="6354" y="5547"/>
                      </a:lnTo>
                      <a:lnTo>
                        <a:pt x="6353" y="5551"/>
                      </a:lnTo>
                      <a:lnTo>
                        <a:pt x="6352" y="5556"/>
                      </a:lnTo>
                      <a:lnTo>
                        <a:pt x="6352" y="5560"/>
                      </a:lnTo>
                      <a:lnTo>
                        <a:pt x="6353" y="5568"/>
                      </a:lnTo>
                      <a:lnTo>
                        <a:pt x="6355" y="5573"/>
                      </a:lnTo>
                      <a:lnTo>
                        <a:pt x="6358" y="5577"/>
                      </a:lnTo>
                      <a:lnTo>
                        <a:pt x="6362" y="5579"/>
                      </a:lnTo>
                      <a:lnTo>
                        <a:pt x="6371" y="5580"/>
                      </a:lnTo>
                      <a:lnTo>
                        <a:pt x="6380" y="5580"/>
                      </a:lnTo>
                      <a:lnTo>
                        <a:pt x="6389" y="5579"/>
                      </a:lnTo>
                      <a:lnTo>
                        <a:pt x="6398" y="5579"/>
                      </a:lnTo>
                      <a:lnTo>
                        <a:pt x="6409" y="5579"/>
                      </a:lnTo>
                      <a:lnTo>
                        <a:pt x="6419" y="5580"/>
                      </a:lnTo>
                      <a:lnTo>
                        <a:pt x="6428" y="5580"/>
                      </a:lnTo>
                      <a:lnTo>
                        <a:pt x="6436" y="5579"/>
                      </a:lnTo>
                      <a:lnTo>
                        <a:pt x="6444" y="5574"/>
                      </a:lnTo>
                      <a:lnTo>
                        <a:pt x="6453" y="5569"/>
                      </a:lnTo>
                      <a:lnTo>
                        <a:pt x="6458" y="5562"/>
                      </a:lnTo>
                      <a:lnTo>
                        <a:pt x="6459" y="5556"/>
                      </a:lnTo>
                      <a:lnTo>
                        <a:pt x="6453" y="5551"/>
                      </a:lnTo>
                      <a:lnTo>
                        <a:pt x="6445" y="5549"/>
                      </a:lnTo>
                      <a:lnTo>
                        <a:pt x="6435" y="5551"/>
                      </a:lnTo>
                      <a:lnTo>
                        <a:pt x="6427" y="5551"/>
                      </a:lnTo>
                      <a:lnTo>
                        <a:pt x="6416" y="5548"/>
                      </a:lnTo>
                      <a:lnTo>
                        <a:pt x="6406" y="5547"/>
                      </a:lnTo>
                      <a:lnTo>
                        <a:pt x="6396" y="5545"/>
                      </a:lnTo>
                      <a:lnTo>
                        <a:pt x="6385" y="5545"/>
                      </a:lnTo>
                      <a:lnTo>
                        <a:pt x="6377" y="5543"/>
                      </a:lnTo>
                      <a:lnTo>
                        <a:pt x="6371" y="5543"/>
                      </a:lnTo>
                      <a:lnTo>
                        <a:pt x="6363" y="5543"/>
                      </a:lnTo>
                      <a:lnTo>
                        <a:pt x="6357" y="5545"/>
                      </a:lnTo>
                      <a:close/>
                      <a:moveTo>
                        <a:pt x="6690" y="5916"/>
                      </a:moveTo>
                      <a:lnTo>
                        <a:pt x="6690" y="5919"/>
                      </a:lnTo>
                      <a:lnTo>
                        <a:pt x="6690" y="5920"/>
                      </a:lnTo>
                      <a:lnTo>
                        <a:pt x="6689" y="5920"/>
                      </a:lnTo>
                      <a:lnTo>
                        <a:pt x="6686" y="5920"/>
                      </a:lnTo>
                      <a:lnTo>
                        <a:pt x="6686" y="5916"/>
                      </a:lnTo>
                      <a:lnTo>
                        <a:pt x="6686" y="5913"/>
                      </a:lnTo>
                      <a:lnTo>
                        <a:pt x="6686" y="5912"/>
                      </a:lnTo>
                      <a:lnTo>
                        <a:pt x="6687" y="5911"/>
                      </a:lnTo>
                      <a:lnTo>
                        <a:pt x="6690" y="5913"/>
                      </a:lnTo>
                      <a:lnTo>
                        <a:pt x="6690" y="5916"/>
                      </a:lnTo>
                      <a:close/>
                      <a:moveTo>
                        <a:pt x="6667" y="5614"/>
                      </a:moveTo>
                      <a:lnTo>
                        <a:pt x="6667" y="5618"/>
                      </a:lnTo>
                      <a:lnTo>
                        <a:pt x="6664" y="5618"/>
                      </a:lnTo>
                      <a:lnTo>
                        <a:pt x="6661" y="5617"/>
                      </a:lnTo>
                      <a:lnTo>
                        <a:pt x="6661" y="5617"/>
                      </a:lnTo>
                      <a:lnTo>
                        <a:pt x="6661" y="5614"/>
                      </a:lnTo>
                      <a:lnTo>
                        <a:pt x="6658" y="5613"/>
                      </a:lnTo>
                      <a:lnTo>
                        <a:pt x="6658" y="5612"/>
                      </a:lnTo>
                      <a:lnTo>
                        <a:pt x="6658" y="5610"/>
                      </a:lnTo>
                      <a:lnTo>
                        <a:pt x="6661" y="5610"/>
                      </a:lnTo>
                      <a:lnTo>
                        <a:pt x="6667" y="5612"/>
                      </a:lnTo>
                      <a:lnTo>
                        <a:pt x="6667" y="5614"/>
                      </a:lnTo>
                      <a:close/>
                      <a:moveTo>
                        <a:pt x="6661" y="5656"/>
                      </a:moveTo>
                      <a:lnTo>
                        <a:pt x="6660" y="5658"/>
                      </a:lnTo>
                      <a:lnTo>
                        <a:pt x="6659" y="5657"/>
                      </a:lnTo>
                      <a:lnTo>
                        <a:pt x="6656" y="5657"/>
                      </a:lnTo>
                      <a:lnTo>
                        <a:pt x="6655" y="5656"/>
                      </a:lnTo>
                      <a:lnTo>
                        <a:pt x="6655" y="5654"/>
                      </a:lnTo>
                      <a:lnTo>
                        <a:pt x="6656" y="5653"/>
                      </a:lnTo>
                      <a:lnTo>
                        <a:pt x="6658" y="5652"/>
                      </a:lnTo>
                      <a:lnTo>
                        <a:pt x="6661" y="5652"/>
                      </a:lnTo>
                      <a:lnTo>
                        <a:pt x="6664" y="5653"/>
                      </a:lnTo>
                      <a:lnTo>
                        <a:pt x="6667" y="5656"/>
                      </a:lnTo>
                      <a:lnTo>
                        <a:pt x="6661" y="5656"/>
                      </a:lnTo>
                      <a:close/>
                      <a:moveTo>
                        <a:pt x="6584" y="5591"/>
                      </a:moveTo>
                      <a:lnTo>
                        <a:pt x="6584" y="5591"/>
                      </a:lnTo>
                      <a:lnTo>
                        <a:pt x="6578" y="5591"/>
                      </a:lnTo>
                      <a:lnTo>
                        <a:pt x="6578" y="5587"/>
                      </a:lnTo>
                      <a:lnTo>
                        <a:pt x="6580" y="5584"/>
                      </a:lnTo>
                      <a:lnTo>
                        <a:pt x="6581" y="5582"/>
                      </a:lnTo>
                      <a:lnTo>
                        <a:pt x="6584" y="5580"/>
                      </a:lnTo>
                      <a:lnTo>
                        <a:pt x="6585" y="5580"/>
                      </a:lnTo>
                      <a:lnTo>
                        <a:pt x="6586" y="5579"/>
                      </a:lnTo>
                      <a:lnTo>
                        <a:pt x="6589" y="5579"/>
                      </a:lnTo>
                      <a:lnTo>
                        <a:pt x="6589" y="5580"/>
                      </a:lnTo>
                      <a:lnTo>
                        <a:pt x="6591" y="5584"/>
                      </a:lnTo>
                      <a:lnTo>
                        <a:pt x="6590" y="5586"/>
                      </a:lnTo>
                      <a:lnTo>
                        <a:pt x="6588" y="5588"/>
                      </a:lnTo>
                      <a:lnTo>
                        <a:pt x="6584" y="5591"/>
                      </a:lnTo>
                      <a:close/>
                      <a:moveTo>
                        <a:pt x="6483" y="5602"/>
                      </a:moveTo>
                      <a:lnTo>
                        <a:pt x="6484" y="5600"/>
                      </a:lnTo>
                      <a:lnTo>
                        <a:pt x="6486" y="5599"/>
                      </a:lnTo>
                      <a:lnTo>
                        <a:pt x="6489" y="5600"/>
                      </a:lnTo>
                      <a:lnTo>
                        <a:pt x="6490" y="5602"/>
                      </a:lnTo>
                      <a:lnTo>
                        <a:pt x="6489" y="5605"/>
                      </a:lnTo>
                      <a:lnTo>
                        <a:pt x="6486" y="5606"/>
                      </a:lnTo>
                      <a:lnTo>
                        <a:pt x="6484" y="5605"/>
                      </a:lnTo>
                      <a:lnTo>
                        <a:pt x="6483" y="5602"/>
                      </a:lnTo>
                      <a:close/>
                      <a:moveTo>
                        <a:pt x="6072" y="5330"/>
                      </a:moveTo>
                      <a:lnTo>
                        <a:pt x="6075" y="5330"/>
                      </a:lnTo>
                      <a:lnTo>
                        <a:pt x="6075" y="5333"/>
                      </a:lnTo>
                      <a:lnTo>
                        <a:pt x="6075" y="5334"/>
                      </a:lnTo>
                      <a:lnTo>
                        <a:pt x="6074" y="5334"/>
                      </a:lnTo>
                      <a:lnTo>
                        <a:pt x="6072" y="5334"/>
                      </a:lnTo>
                      <a:lnTo>
                        <a:pt x="6068" y="5334"/>
                      </a:lnTo>
                      <a:lnTo>
                        <a:pt x="6068" y="5332"/>
                      </a:lnTo>
                      <a:lnTo>
                        <a:pt x="6068" y="5330"/>
                      </a:lnTo>
                      <a:lnTo>
                        <a:pt x="6069" y="5330"/>
                      </a:lnTo>
                      <a:lnTo>
                        <a:pt x="6072" y="5330"/>
                      </a:lnTo>
                      <a:close/>
                      <a:moveTo>
                        <a:pt x="6113" y="5334"/>
                      </a:moveTo>
                      <a:lnTo>
                        <a:pt x="6113" y="5334"/>
                      </a:lnTo>
                      <a:lnTo>
                        <a:pt x="6114" y="5334"/>
                      </a:lnTo>
                      <a:lnTo>
                        <a:pt x="6114" y="5334"/>
                      </a:lnTo>
                      <a:lnTo>
                        <a:pt x="6113" y="5334"/>
                      </a:lnTo>
                      <a:lnTo>
                        <a:pt x="6113" y="5337"/>
                      </a:lnTo>
                      <a:lnTo>
                        <a:pt x="6112" y="5337"/>
                      </a:lnTo>
                      <a:lnTo>
                        <a:pt x="6110" y="5338"/>
                      </a:lnTo>
                      <a:lnTo>
                        <a:pt x="6108" y="5338"/>
                      </a:lnTo>
                      <a:lnTo>
                        <a:pt x="6105" y="5337"/>
                      </a:lnTo>
                      <a:lnTo>
                        <a:pt x="6103" y="5334"/>
                      </a:lnTo>
                      <a:lnTo>
                        <a:pt x="6103" y="5332"/>
                      </a:lnTo>
                      <a:lnTo>
                        <a:pt x="6105" y="5332"/>
                      </a:lnTo>
                      <a:lnTo>
                        <a:pt x="6109" y="5332"/>
                      </a:lnTo>
                      <a:lnTo>
                        <a:pt x="6113" y="5334"/>
                      </a:lnTo>
                      <a:close/>
                      <a:moveTo>
                        <a:pt x="5983" y="5269"/>
                      </a:moveTo>
                      <a:lnTo>
                        <a:pt x="5982" y="5271"/>
                      </a:lnTo>
                      <a:lnTo>
                        <a:pt x="5979" y="5273"/>
                      </a:lnTo>
                      <a:lnTo>
                        <a:pt x="5978" y="5276"/>
                      </a:lnTo>
                      <a:lnTo>
                        <a:pt x="5977" y="5280"/>
                      </a:lnTo>
                      <a:lnTo>
                        <a:pt x="5973" y="5284"/>
                      </a:lnTo>
                      <a:lnTo>
                        <a:pt x="5970" y="5288"/>
                      </a:lnTo>
                      <a:lnTo>
                        <a:pt x="5969" y="5295"/>
                      </a:lnTo>
                      <a:lnTo>
                        <a:pt x="5965" y="5301"/>
                      </a:lnTo>
                      <a:lnTo>
                        <a:pt x="5960" y="5303"/>
                      </a:lnTo>
                      <a:lnTo>
                        <a:pt x="5956" y="5303"/>
                      </a:lnTo>
                      <a:lnTo>
                        <a:pt x="5957" y="5298"/>
                      </a:lnTo>
                      <a:lnTo>
                        <a:pt x="5961" y="5293"/>
                      </a:lnTo>
                      <a:lnTo>
                        <a:pt x="5966" y="5288"/>
                      </a:lnTo>
                      <a:lnTo>
                        <a:pt x="5970" y="5282"/>
                      </a:lnTo>
                      <a:lnTo>
                        <a:pt x="5977" y="5276"/>
                      </a:lnTo>
                      <a:lnTo>
                        <a:pt x="5979" y="5273"/>
                      </a:lnTo>
                      <a:lnTo>
                        <a:pt x="5977" y="5271"/>
                      </a:lnTo>
                      <a:lnTo>
                        <a:pt x="5976" y="5266"/>
                      </a:lnTo>
                      <a:lnTo>
                        <a:pt x="5979" y="5262"/>
                      </a:lnTo>
                      <a:lnTo>
                        <a:pt x="5982" y="5262"/>
                      </a:lnTo>
                      <a:lnTo>
                        <a:pt x="5982" y="5264"/>
                      </a:lnTo>
                      <a:lnTo>
                        <a:pt x="5983" y="5266"/>
                      </a:lnTo>
                      <a:lnTo>
                        <a:pt x="5983" y="5269"/>
                      </a:lnTo>
                      <a:close/>
                      <a:moveTo>
                        <a:pt x="6029" y="5358"/>
                      </a:moveTo>
                      <a:lnTo>
                        <a:pt x="6025" y="5358"/>
                      </a:lnTo>
                      <a:lnTo>
                        <a:pt x="6024" y="5356"/>
                      </a:lnTo>
                      <a:lnTo>
                        <a:pt x="6024" y="5354"/>
                      </a:lnTo>
                      <a:lnTo>
                        <a:pt x="6025" y="5352"/>
                      </a:lnTo>
                      <a:lnTo>
                        <a:pt x="6025" y="5351"/>
                      </a:lnTo>
                      <a:lnTo>
                        <a:pt x="6027" y="5346"/>
                      </a:lnTo>
                      <a:lnTo>
                        <a:pt x="6029" y="5346"/>
                      </a:lnTo>
                      <a:lnTo>
                        <a:pt x="6031" y="5347"/>
                      </a:lnTo>
                      <a:lnTo>
                        <a:pt x="6031" y="5350"/>
                      </a:lnTo>
                      <a:lnTo>
                        <a:pt x="6030" y="5352"/>
                      </a:lnTo>
                      <a:lnTo>
                        <a:pt x="6029" y="5358"/>
                      </a:lnTo>
                      <a:close/>
                      <a:moveTo>
                        <a:pt x="5265" y="5691"/>
                      </a:moveTo>
                      <a:lnTo>
                        <a:pt x="5261" y="5691"/>
                      </a:lnTo>
                      <a:lnTo>
                        <a:pt x="5257" y="5691"/>
                      </a:lnTo>
                      <a:lnTo>
                        <a:pt x="5259" y="5687"/>
                      </a:lnTo>
                      <a:lnTo>
                        <a:pt x="5261" y="5683"/>
                      </a:lnTo>
                      <a:lnTo>
                        <a:pt x="5265" y="5683"/>
                      </a:lnTo>
                      <a:lnTo>
                        <a:pt x="5269" y="5687"/>
                      </a:lnTo>
                      <a:lnTo>
                        <a:pt x="5265" y="5691"/>
                      </a:lnTo>
                      <a:close/>
                      <a:moveTo>
                        <a:pt x="5703" y="5284"/>
                      </a:moveTo>
                      <a:lnTo>
                        <a:pt x="5699" y="5284"/>
                      </a:lnTo>
                      <a:lnTo>
                        <a:pt x="5697" y="5284"/>
                      </a:lnTo>
                      <a:lnTo>
                        <a:pt x="5696" y="5282"/>
                      </a:lnTo>
                      <a:lnTo>
                        <a:pt x="5696" y="5279"/>
                      </a:lnTo>
                      <a:lnTo>
                        <a:pt x="5699" y="5273"/>
                      </a:lnTo>
                      <a:lnTo>
                        <a:pt x="5702" y="5273"/>
                      </a:lnTo>
                      <a:lnTo>
                        <a:pt x="5705" y="5273"/>
                      </a:lnTo>
                      <a:lnTo>
                        <a:pt x="5706" y="5275"/>
                      </a:lnTo>
                      <a:lnTo>
                        <a:pt x="5706" y="5279"/>
                      </a:lnTo>
                      <a:lnTo>
                        <a:pt x="5705" y="5284"/>
                      </a:lnTo>
                      <a:lnTo>
                        <a:pt x="5703" y="5284"/>
                      </a:lnTo>
                      <a:close/>
                      <a:moveTo>
                        <a:pt x="5528" y="5354"/>
                      </a:moveTo>
                      <a:lnTo>
                        <a:pt x="5524" y="5354"/>
                      </a:lnTo>
                      <a:lnTo>
                        <a:pt x="5523" y="5354"/>
                      </a:lnTo>
                      <a:lnTo>
                        <a:pt x="5522" y="5350"/>
                      </a:lnTo>
                      <a:lnTo>
                        <a:pt x="5522" y="5347"/>
                      </a:lnTo>
                      <a:lnTo>
                        <a:pt x="5523" y="5345"/>
                      </a:lnTo>
                      <a:lnTo>
                        <a:pt x="5523" y="5342"/>
                      </a:lnTo>
                      <a:lnTo>
                        <a:pt x="5527" y="5342"/>
                      </a:lnTo>
                      <a:lnTo>
                        <a:pt x="5533" y="5342"/>
                      </a:lnTo>
                      <a:lnTo>
                        <a:pt x="5531" y="5347"/>
                      </a:lnTo>
                      <a:lnTo>
                        <a:pt x="5528" y="5354"/>
                      </a:lnTo>
                      <a:close/>
                      <a:moveTo>
                        <a:pt x="5948" y="5166"/>
                      </a:moveTo>
                      <a:lnTo>
                        <a:pt x="5950" y="5161"/>
                      </a:lnTo>
                      <a:lnTo>
                        <a:pt x="5951" y="5158"/>
                      </a:lnTo>
                      <a:lnTo>
                        <a:pt x="5952" y="5161"/>
                      </a:lnTo>
                      <a:lnTo>
                        <a:pt x="5952" y="5166"/>
                      </a:lnTo>
                      <a:lnTo>
                        <a:pt x="5952" y="5171"/>
                      </a:lnTo>
                      <a:lnTo>
                        <a:pt x="5951" y="5174"/>
                      </a:lnTo>
                      <a:lnTo>
                        <a:pt x="5950" y="5171"/>
                      </a:lnTo>
                      <a:lnTo>
                        <a:pt x="5948" y="5166"/>
                      </a:lnTo>
                      <a:close/>
                      <a:moveTo>
                        <a:pt x="6541" y="4585"/>
                      </a:moveTo>
                      <a:lnTo>
                        <a:pt x="6541" y="4581"/>
                      </a:lnTo>
                      <a:lnTo>
                        <a:pt x="6543" y="4579"/>
                      </a:lnTo>
                      <a:lnTo>
                        <a:pt x="6546" y="4580"/>
                      </a:lnTo>
                      <a:lnTo>
                        <a:pt x="6547" y="4581"/>
                      </a:lnTo>
                      <a:lnTo>
                        <a:pt x="6547" y="4583"/>
                      </a:lnTo>
                      <a:lnTo>
                        <a:pt x="6547" y="4585"/>
                      </a:lnTo>
                      <a:lnTo>
                        <a:pt x="6547" y="4587"/>
                      </a:lnTo>
                      <a:lnTo>
                        <a:pt x="6547" y="4589"/>
                      </a:lnTo>
                      <a:lnTo>
                        <a:pt x="6546" y="4591"/>
                      </a:lnTo>
                      <a:lnTo>
                        <a:pt x="6543" y="4591"/>
                      </a:lnTo>
                      <a:lnTo>
                        <a:pt x="6542" y="4591"/>
                      </a:lnTo>
                      <a:lnTo>
                        <a:pt x="6541" y="4589"/>
                      </a:lnTo>
                      <a:lnTo>
                        <a:pt x="6541" y="4587"/>
                      </a:lnTo>
                      <a:lnTo>
                        <a:pt x="6541" y="4585"/>
                      </a:lnTo>
                      <a:close/>
                      <a:moveTo>
                        <a:pt x="7264" y="3246"/>
                      </a:moveTo>
                      <a:lnTo>
                        <a:pt x="7263" y="3248"/>
                      </a:lnTo>
                      <a:lnTo>
                        <a:pt x="7262" y="3248"/>
                      </a:lnTo>
                      <a:lnTo>
                        <a:pt x="7259" y="3248"/>
                      </a:lnTo>
                      <a:lnTo>
                        <a:pt x="7259" y="3246"/>
                      </a:lnTo>
                      <a:lnTo>
                        <a:pt x="7259" y="3243"/>
                      </a:lnTo>
                      <a:lnTo>
                        <a:pt x="7264" y="3242"/>
                      </a:lnTo>
                      <a:lnTo>
                        <a:pt x="7264" y="3242"/>
                      </a:lnTo>
                      <a:lnTo>
                        <a:pt x="7267" y="3240"/>
                      </a:lnTo>
                      <a:lnTo>
                        <a:pt x="7268" y="3240"/>
                      </a:lnTo>
                      <a:lnTo>
                        <a:pt x="7269" y="3242"/>
                      </a:lnTo>
                      <a:lnTo>
                        <a:pt x="7271" y="3242"/>
                      </a:lnTo>
                      <a:lnTo>
                        <a:pt x="7271" y="3243"/>
                      </a:lnTo>
                      <a:lnTo>
                        <a:pt x="7268" y="3244"/>
                      </a:lnTo>
                      <a:lnTo>
                        <a:pt x="7264" y="3246"/>
                      </a:lnTo>
                      <a:close/>
                      <a:moveTo>
                        <a:pt x="7116" y="3471"/>
                      </a:moveTo>
                      <a:lnTo>
                        <a:pt x="7116" y="3468"/>
                      </a:lnTo>
                      <a:lnTo>
                        <a:pt x="7118" y="3468"/>
                      </a:lnTo>
                      <a:lnTo>
                        <a:pt x="7120" y="3468"/>
                      </a:lnTo>
                      <a:lnTo>
                        <a:pt x="7120" y="3471"/>
                      </a:lnTo>
                      <a:lnTo>
                        <a:pt x="7120" y="3475"/>
                      </a:lnTo>
                      <a:lnTo>
                        <a:pt x="7118" y="3475"/>
                      </a:lnTo>
                      <a:lnTo>
                        <a:pt x="7116" y="3475"/>
                      </a:lnTo>
                      <a:lnTo>
                        <a:pt x="7116" y="3471"/>
                      </a:lnTo>
                      <a:close/>
                      <a:moveTo>
                        <a:pt x="6678" y="5766"/>
                      </a:moveTo>
                      <a:lnTo>
                        <a:pt x="6678" y="5768"/>
                      </a:lnTo>
                      <a:lnTo>
                        <a:pt x="6678" y="5772"/>
                      </a:lnTo>
                      <a:lnTo>
                        <a:pt x="6677" y="5774"/>
                      </a:lnTo>
                      <a:lnTo>
                        <a:pt x="6674" y="5775"/>
                      </a:lnTo>
                      <a:lnTo>
                        <a:pt x="6670" y="5772"/>
                      </a:lnTo>
                      <a:lnTo>
                        <a:pt x="6667" y="5766"/>
                      </a:lnTo>
                      <a:lnTo>
                        <a:pt x="6667" y="5763"/>
                      </a:lnTo>
                      <a:lnTo>
                        <a:pt x="6668" y="5761"/>
                      </a:lnTo>
                      <a:lnTo>
                        <a:pt x="6669" y="5757"/>
                      </a:lnTo>
                      <a:lnTo>
                        <a:pt x="6670" y="5755"/>
                      </a:lnTo>
                      <a:lnTo>
                        <a:pt x="6674" y="5759"/>
                      </a:lnTo>
                      <a:lnTo>
                        <a:pt x="6678" y="5766"/>
                      </a:lnTo>
                      <a:close/>
                      <a:moveTo>
                        <a:pt x="6686" y="5696"/>
                      </a:moveTo>
                      <a:lnTo>
                        <a:pt x="6686" y="5701"/>
                      </a:lnTo>
                      <a:lnTo>
                        <a:pt x="6683" y="5704"/>
                      </a:lnTo>
                      <a:lnTo>
                        <a:pt x="6681" y="5702"/>
                      </a:lnTo>
                      <a:lnTo>
                        <a:pt x="6680" y="5702"/>
                      </a:lnTo>
                      <a:lnTo>
                        <a:pt x="6676" y="5701"/>
                      </a:lnTo>
                      <a:lnTo>
                        <a:pt x="6676" y="5700"/>
                      </a:lnTo>
                      <a:lnTo>
                        <a:pt x="6674" y="5698"/>
                      </a:lnTo>
                      <a:lnTo>
                        <a:pt x="6674" y="5694"/>
                      </a:lnTo>
                      <a:lnTo>
                        <a:pt x="6676" y="5692"/>
                      </a:lnTo>
                      <a:lnTo>
                        <a:pt x="6677" y="5689"/>
                      </a:lnTo>
                      <a:lnTo>
                        <a:pt x="6680" y="5691"/>
                      </a:lnTo>
                      <a:lnTo>
                        <a:pt x="6682" y="5693"/>
                      </a:lnTo>
                      <a:lnTo>
                        <a:pt x="6686" y="5696"/>
                      </a:lnTo>
                      <a:close/>
                      <a:moveTo>
                        <a:pt x="5956" y="5269"/>
                      </a:moveTo>
                      <a:lnTo>
                        <a:pt x="5951" y="5267"/>
                      </a:lnTo>
                      <a:lnTo>
                        <a:pt x="5948" y="5266"/>
                      </a:lnTo>
                      <a:lnTo>
                        <a:pt x="5950" y="5263"/>
                      </a:lnTo>
                      <a:lnTo>
                        <a:pt x="5951" y="5262"/>
                      </a:lnTo>
                      <a:lnTo>
                        <a:pt x="5954" y="5262"/>
                      </a:lnTo>
                      <a:lnTo>
                        <a:pt x="5956" y="5262"/>
                      </a:lnTo>
                      <a:lnTo>
                        <a:pt x="5960" y="5262"/>
                      </a:lnTo>
                      <a:lnTo>
                        <a:pt x="5964" y="5266"/>
                      </a:lnTo>
                      <a:lnTo>
                        <a:pt x="5960" y="5268"/>
                      </a:lnTo>
                      <a:lnTo>
                        <a:pt x="5956" y="5269"/>
                      </a:lnTo>
                      <a:close/>
                      <a:moveTo>
                        <a:pt x="5768" y="5194"/>
                      </a:moveTo>
                      <a:lnTo>
                        <a:pt x="5768" y="5198"/>
                      </a:lnTo>
                      <a:lnTo>
                        <a:pt x="5767" y="5201"/>
                      </a:lnTo>
                      <a:lnTo>
                        <a:pt x="5764" y="5203"/>
                      </a:lnTo>
                      <a:lnTo>
                        <a:pt x="5760" y="5203"/>
                      </a:lnTo>
                      <a:lnTo>
                        <a:pt x="5756" y="5201"/>
                      </a:lnTo>
                      <a:lnTo>
                        <a:pt x="5754" y="5197"/>
                      </a:lnTo>
                      <a:lnTo>
                        <a:pt x="5753" y="5193"/>
                      </a:lnTo>
                      <a:lnTo>
                        <a:pt x="5753" y="5190"/>
                      </a:lnTo>
                      <a:lnTo>
                        <a:pt x="5753" y="5187"/>
                      </a:lnTo>
                      <a:lnTo>
                        <a:pt x="5754" y="5184"/>
                      </a:lnTo>
                      <a:lnTo>
                        <a:pt x="5756" y="5181"/>
                      </a:lnTo>
                      <a:lnTo>
                        <a:pt x="5760" y="5181"/>
                      </a:lnTo>
                      <a:lnTo>
                        <a:pt x="5764" y="5183"/>
                      </a:lnTo>
                      <a:lnTo>
                        <a:pt x="5767" y="5187"/>
                      </a:lnTo>
                      <a:lnTo>
                        <a:pt x="5768" y="5190"/>
                      </a:lnTo>
                      <a:lnTo>
                        <a:pt x="5768" y="5194"/>
                      </a:lnTo>
                      <a:close/>
                      <a:moveTo>
                        <a:pt x="6709" y="5868"/>
                      </a:moveTo>
                      <a:lnTo>
                        <a:pt x="6709" y="5872"/>
                      </a:lnTo>
                      <a:lnTo>
                        <a:pt x="6708" y="5875"/>
                      </a:lnTo>
                      <a:lnTo>
                        <a:pt x="6705" y="5877"/>
                      </a:lnTo>
                      <a:lnTo>
                        <a:pt x="6702" y="5878"/>
                      </a:lnTo>
                      <a:lnTo>
                        <a:pt x="6702" y="5875"/>
                      </a:lnTo>
                      <a:lnTo>
                        <a:pt x="6702" y="5868"/>
                      </a:lnTo>
                      <a:lnTo>
                        <a:pt x="6702" y="5863"/>
                      </a:lnTo>
                      <a:lnTo>
                        <a:pt x="6703" y="5858"/>
                      </a:lnTo>
                      <a:lnTo>
                        <a:pt x="6704" y="5854"/>
                      </a:lnTo>
                      <a:lnTo>
                        <a:pt x="6709" y="5851"/>
                      </a:lnTo>
                      <a:lnTo>
                        <a:pt x="6709" y="5858"/>
                      </a:lnTo>
                      <a:lnTo>
                        <a:pt x="6709" y="5868"/>
                      </a:lnTo>
                      <a:close/>
                      <a:moveTo>
                        <a:pt x="6667" y="5717"/>
                      </a:moveTo>
                      <a:lnTo>
                        <a:pt x="6667" y="5719"/>
                      </a:lnTo>
                      <a:lnTo>
                        <a:pt x="6667" y="5722"/>
                      </a:lnTo>
                      <a:lnTo>
                        <a:pt x="6665" y="5724"/>
                      </a:lnTo>
                      <a:lnTo>
                        <a:pt x="6663" y="5726"/>
                      </a:lnTo>
                      <a:lnTo>
                        <a:pt x="6663" y="5720"/>
                      </a:lnTo>
                      <a:lnTo>
                        <a:pt x="6663" y="5711"/>
                      </a:lnTo>
                      <a:lnTo>
                        <a:pt x="6663" y="5704"/>
                      </a:lnTo>
                      <a:lnTo>
                        <a:pt x="6663" y="5698"/>
                      </a:lnTo>
                      <a:lnTo>
                        <a:pt x="6665" y="5702"/>
                      </a:lnTo>
                      <a:lnTo>
                        <a:pt x="6667" y="5707"/>
                      </a:lnTo>
                      <a:lnTo>
                        <a:pt x="6667" y="5713"/>
                      </a:lnTo>
                      <a:lnTo>
                        <a:pt x="6667" y="5717"/>
                      </a:lnTo>
                      <a:close/>
                      <a:moveTo>
                        <a:pt x="6712" y="5819"/>
                      </a:moveTo>
                      <a:lnTo>
                        <a:pt x="6716" y="5825"/>
                      </a:lnTo>
                      <a:lnTo>
                        <a:pt x="6717" y="5828"/>
                      </a:lnTo>
                      <a:lnTo>
                        <a:pt x="6713" y="5828"/>
                      </a:lnTo>
                      <a:lnTo>
                        <a:pt x="6711" y="5825"/>
                      </a:lnTo>
                      <a:lnTo>
                        <a:pt x="6708" y="5823"/>
                      </a:lnTo>
                      <a:lnTo>
                        <a:pt x="6707" y="5819"/>
                      </a:lnTo>
                      <a:lnTo>
                        <a:pt x="6704" y="5816"/>
                      </a:lnTo>
                      <a:lnTo>
                        <a:pt x="6702" y="5812"/>
                      </a:lnTo>
                      <a:lnTo>
                        <a:pt x="6700" y="5809"/>
                      </a:lnTo>
                      <a:lnTo>
                        <a:pt x="6703" y="5806"/>
                      </a:lnTo>
                      <a:lnTo>
                        <a:pt x="6705" y="5807"/>
                      </a:lnTo>
                      <a:lnTo>
                        <a:pt x="6709" y="5811"/>
                      </a:lnTo>
                      <a:lnTo>
                        <a:pt x="6711" y="5815"/>
                      </a:lnTo>
                      <a:lnTo>
                        <a:pt x="6712" y="5819"/>
                      </a:lnTo>
                      <a:close/>
                      <a:moveTo>
                        <a:pt x="6039" y="5282"/>
                      </a:moveTo>
                      <a:lnTo>
                        <a:pt x="6043" y="5282"/>
                      </a:lnTo>
                      <a:lnTo>
                        <a:pt x="6047" y="5284"/>
                      </a:lnTo>
                      <a:lnTo>
                        <a:pt x="6051" y="5285"/>
                      </a:lnTo>
                      <a:lnTo>
                        <a:pt x="6052" y="5288"/>
                      </a:lnTo>
                      <a:lnTo>
                        <a:pt x="6043" y="5288"/>
                      </a:lnTo>
                      <a:lnTo>
                        <a:pt x="6035" y="5288"/>
                      </a:lnTo>
                      <a:lnTo>
                        <a:pt x="6030" y="5288"/>
                      </a:lnTo>
                      <a:lnTo>
                        <a:pt x="6025" y="5288"/>
                      </a:lnTo>
                      <a:lnTo>
                        <a:pt x="6020" y="5286"/>
                      </a:lnTo>
                      <a:lnTo>
                        <a:pt x="6018" y="5282"/>
                      </a:lnTo>
                      <a:lnTo>
                        <a:pt x="6022" y="5279"/>
                      </a:lnTo>
                      <a:lnTo>
                        <a:pt x="6029" y="5279"/>
                      </a:lnTo>
                      <a:lnTo>
                        <a:pt x="6035" y="5279"/>
                      </a:lnTo>
                      <a:lnTo>
                        <a:pt x="6039" y="5282"/>
                      </a:lnTo>
                      <a:close/>
                      <a:moveTo>
                        <a:pt x="5156" y="5615"/>
                      </a:moveTo>
                      <a:lnTo>
                        <a:pt x="5156" y="5614"/>
                      </a:lnTo>
                      <a:lnTo>
                        <a:pt x="5159" y="5613"/>
                      </a:lnTo>
                      <a:lnTo>
                        <a:pt x="5160" y="5613"/>
                      </a:lnTo>
                      <a:lnTo>
                        <a:pt x="5161" y="5615"/>
                      </a:lnTo>
                      <a:lnTo>
                        <a:pt x="5161" y="5615"/>
                      </a:lnTo>
                      <a:lnTo>
                        <a:pt x="5160" y="5617"/>
                      </a:lnTo>
                      <a:lnTo>
                        <a:pt x="5159" y="5619"/>
                      </a:lnTo>
                      <a:lnTo>
                        <a:pt x="5156" y="5619"/>
                      </a:lnTo>
                      <a:lnTo>
                        <a:pt x="5155" y="5623"/>
                      </a:lnTo>
                      <a:lnTo>
                        <a:pt x="5154" y="5626"/>
                      </a:lnTo>
                      <a:lnTo>
                        <a:pt x="5152" y="5626"/>
                      </a:lnTo>
                      <a:lnTo>
                        <a:pt x="5151" y="5625"/>
                      </a:lnTo>
                      <a:lnTo>
                        <a:pt x="5148" y="5623"/>
                      </a:lnTo>
                      <a:lnTo>
                        <a:pt x="5150" y="5622"/>
                      </a:lnTo>
                      <a:lnTo>
                        <a:pt x="5152" y="5618"/>
                      </a:lnTo>
                      <a:lnTo>
                        <a:pt x="5156" y="5615"/>
                      </a:lnTo>
                      <a:close/>
                      <a:moveTo>
                        <a:pt x="5221" y="5426"/>
                      </a:moveTo>
                      <a:lnTo>
                        <a:pt x="5221" y="5424"/>
                      </a:lnTo>
                      <a:lnTo>
                        <a:pt x="5224" y="5422"/>
                      </a:lnTo>
                      <a:lnTo>
                        <a:pt x="5226" y="5422"/>
                      </a:lnTo>
                      <a:lnTo>
                        <a:pt x="5230" y="5422"/>
                      </a:lnTo>
                      <a:lnTo>
                        <a:pt x="5229" y="5425"/>
                      </a:lnTo>
                      <a:lnTo>
                        <a:pt x="5227" y="5428"/>
                      </a:lnTo>
                      <a:lnTo>
                        <a:pt x="5224" y="5429"/>
                      </a:lnTo>
                      <a:lnTo>
                        <a:pt x="5221" y="5430"/>
                      </a:lnTo>
                      <a:lnTo>
                        <a:pt x="5218" y="5433"/>
                      </a:lnTo>
                      <a:lnTo>
                        <a:pt x="5216" y="5433"/>
                      </a:lnTo>
                      <a:lnTo>
                        <a:pt x="5212" y="5434"/>
                      </a:lnTo>
                      <a:lnTo>
                        <a:pt x="5211" y="5434"/>
                      </a:lnTo>
                      <a:lnTo>
                        <a:pt x="5212" y="5431"/>
                      </a:lnTo>
                      <a:lnTo>
                        <a:pt x="5215" y="5429"/>
                      </a:lnTo>
                      <a:lnTo>
                        <a:pt x="5217" y="5426"/>
                      </a:lnTo>
                      <a:lnTo>
                        <a:pt x="5221" y="5426"/>
                      </a:lnTo>
                      <a:close/>
                      <a:moveTo>
                        <a:pt x="5229" y="5692"/>
                      </a:moveTo>
                      <a:lnTo>
                        <a:pt x="5230" y="5691"/>
                      </a:lnTo>
                      <a:lnTo>
                        <a:pt x="5231" y="5691"/>
                      </a:lnTo>
                      <a:lnTo>
                        <a:pt x="5234" y="5689"/>
                      </a:lnTo>
                      <a:lnTo>
                        <a:pt x="5238" y="5692"/>
                      </a:lnTo>
                      <a:lnTo>
                        <a:pt x="5235" y="5694"/>
                      </a:lnTo>
                      <a:lnTo>
                        <a:pt x="5229" y="5697"/>
                      </a:lnTo>
                      <a:lnTo>
                        <a:pt x="5225" y="5700"/>
                      </a:lnTo>
                      <a:lnTo>
                        <a:pt x="5222" y="5701"/>
                      </a:lnTo>
                      <a:lnTo>
                        <a:pt x="5218" y="5702"/>
                      </a:lnTo>
                      <a:lnTo>
                        <a:pt x="5215" y="5702"/>
                      </a:lnTo>
                      <a:lnTo>
                        <a:pt x="5216" y="5698"/>
                      </a:lnTo>
                      <a:lnTo>
                        <a:pt x="5220" y="5694"/>
                      </a:lnTo>
                      <a:lnTo>
                        <a:pt x="5225" y="5693"/>
                      </a:lnTo>
                      <a:lnTo>
                        <a:pt x="5229" y="5692"/>
                      </a:lnTo>
                      <a:close/>
                      <a:moveTo>
                        <a:pt x="5528" y="5499"/>
                      </a:moveTo>
                      <a:lnTo>
                        <a:pt x="5535" y="5501"/>
                      </a:lnTo>
                      <a:lnTo>
                        <a:pt x="5537" y="5503"/>
                      </a:lnTo>
                      <a:lnTo>
                        <a:pt x="5533" y="5505"/>
                      </a:lnTo>
                      <a:lnTo>
                        <a:pt x="5531" y="5507"/>
                      </a:lnTo>
                      <a:lnTo>
                        <a:pt x="5527" y="5507"/>
                      </a:lnTo>
                      <a:lnTo>
                        <a:pt x="5524" y="5507"/>
                      </a:lnTo>
                      <a:lnTo>
                        <a:pt x="5518" y="5503"/>
                      </a:lnTo>
                      <a:lnTo>
                        <a:pt x="5514" y="5499"/>
                      </a:lnTo>
                      <a:lnTo>
                        <a:pt x="5519" y="5499"/>
                      </a:lnTo>
                      <a:lnTo>
                        <a:pt x="5528" y="5499"/>
                      </a:lnTo>
                      <a:close/>
                      <a:moveTo>
                        <a:pt x="5920" y="5233"/>
                      </a:moveTo>
                      <a:lnTo>
                        <a:pt x="5924" y="5237"/>
                      </a:lnTo>
                      <a:lnTo>
                        <a:pt x="5926" y="5241"/>
                      </a:lnTo>
                      <a:lnTo>
                        <a:pt x="5926" y="5245"/>
                      </a:lnTo>
                      <a:lnTo>
                        <a:pt x="5925" y="5246"/>
                      </a:lnTo>
                      <a:lnTo>
                        <a:pt x="5921" y="5245"/>
                      </a:lnTo>
                      <a:lnTo>
                        <a:pt x="5919" y="5242"/>
                      </a:lnTo>
                      <a:lnTo>
                        <a:pt x="5915" y="5238"/>
                      </a:lnTo>
                      <a:lnTo>
                        <a:pt x="5912" y="5233"/>
                      </a:lnTo>
                      <a:lnTo>
                        <a:pt x="5908" y="5228"/>
                      </a:lnTo>
                      <a:lnTo>
                        <a:pt x="5906" y="5224"/>
                      </a:lnTo>
                      <a:lnTo>
                        <a:pt x="5906" y="5220"/>
                      </a:lnTo>
                      <a:lnTo>
                        <a:pt x="5907" y="5219"/>
                      </a:lnTo>
                      <a:lnTo>
                        <a:pt x="5912" y="5224"/>
                      </a:lnTo>
                      <a:lnTo>
                        <a:pt x="5920" y="5233"/>
                      </a:lnTo>
                      <a:close/>
                      <a:moveTo>
                        <a:pt x="5893" y="5144"/>
                      </a:moveTo>
                      <a:lnTo>
                        <a:pt x="5899" y="5153"/>
                      </a:lnTo>
                      <a:lnTo>
                        <a:pt x="5903" y="5158"/>
                      </a:lnTo>
                      <a:lnTo>
                        <a:pt x="5899" y="5157"/>
                      </a:lnTo>
                      <a:lnTo>
                        <a:pt x="5895" y="5155"/>
                      </a:lnTo>
                      <a:lnTo>
                        <a:pt x="5891" y="5153"/>
                      </a:lnTo>
                      <a:lnTo>
                        <a:pt x="5887" y="5149"/>
                      </a:lnTo>
                      <a:lnTo>
                        <a:pt x="5882" y="5144"/>
                      </a:lnTo>
                      <a:lnTo>
                        <a:pt x="5878" y="5139"/>
                      </a:lnTo>
                      <a:lnTo>
                        <a:pt x="5876" y="5133"/>
                      </a:lnTo>
                      <a:lnTo>
                        <a:pt x="5877" y="5131"/>
                      </a:lnTo>
                      <a:lnTo>
                        <a:pt x="5885" y="5136"/>
                      </a:lnTo>
                      <a:lnTo>
                        <a:pt x="5893" y="5144"/>
                      </a:lnTo>
                      <a:close/>
                      <a:moveTo>
                        <a:pt x="5868" y="5210"/>
                      </a:moveTo>
                      <a:lnTo>
                        <a:pt x="5869" y="5216"/>
                      </a:lnTo>
                      <a:lnTo>
                        <a:pt x="5872" y="5219"/>
                      </a:lnTo>
                      <a:lnTo>
                        <a:pt x="5869" y="5219"/>
                      </a:lnTo>
                      <a:lnTo>
                        <a:pt x="5865" y="5219"/>
                      </a:lnTo>
                      <a:lnTo>
                        <a:pt x="5863" y="5218"/>
                      </a:lnTo>
                      <a:lnTo>
                        <a:pt x="5860" y="5214"/>
                      </a:lnTo>
                      <a:lnTo>
                        <a:pt x="5859" y="5207"/>
                      </a:lnTo>
                      <a:lnTo>
                        <a:pt x="5856" y="5205"/>
                      </a:lnTo>
                      <a:lnTo>
                        <a:pt x="5859" y="5203"/>
                      </a:lnTo>
                      <a:lnTo>
                        <a:pt x="5861" y="5206"/>
                      </a:lnTo>
                      <a:lnTo>
                        <a:pt x="5865" y="5209"/>
                      </a:lnTo>
                      <a:lnTo>
                        <a:pt x="5868" y="5210"/>
                      </a:lnTo>
                      <a:close/>
                      <a:moveTo>
                        <a:pt x="6021" y="5522"/>
                      </a:moveTo>
                      <a:lnTo>
                        <a:pt x="6024" y="5525"/>
                      </a:lnTo>
                      <a:lnTo>
                        <a:pt x="6025" y="5530"/>
                      </a:lnTo>
                      <a:lnTo>
                        <a:pt x="6018" y="5527"/>
                      </a:lnTo>
                      <a:lnTo>
                        <a:pt x="6012" y="5526"/>
                      </a:lnTo>
                      <a:lnTo>
                        <a:pt x="6008" y="5523"/>
                      </a:lnTo>
                      <a:lnTo>
                        <a:pt x="6005" y="5520"/>
                      </a:lnTo>
                      <a:lnTo>
                        <a:pt x="6005" y="5517"/>
                      </a:lnTo>
                      <a:lnTo>
                        <a:pt x="6007" y="5514"/>
                      </a:lnTo>
                      <a:lnTo>
                        <a:pt x="6014" y="5517"/>
                      </a:lnTo>
                      <a:lnTo>
                        <a:pt x="6021" y="5522"/>
                      </a:lnTo>
                      <a:close/>
                      <a:moveTo>
                        <a:pt x="6044" y="3648"/>
                      </a:moveTo>
                      <a:lnTo>
                        <a:pt x="6052" y="3639"/>
                      </a:lnTo>
                      <a:lnTo>
                        <a:pt x="6061" y="3630"/>
                      </a:lnTo>
                      <a:lnTo>
                        <a:pt x="6061" y="3630"/>
                      </a:lnTo>
                      <a:lnTo>
                        <a:pt x="6053" y="3639"/>
                      </a:lnTo>
                      <a:lnTo>
                        <a:pt x="6044" y="3648"/>
                      </a:lnTo>
                      <a:close/>
                      <a:moveTo>
                        <a:pt x="6263" y="3629"/>
                      </a:moveTo>
                      <a:lnTo>
                        <a:pt x="6263" y="3625"/>
                      </a:lnTo>
                      <a:lnTo>
                        <a:pt x="6262" y="3620"/>
                      </a:lnTo>
                      <a:lnTo>
                        <a:pt x="6262" y="3616"/>
                      </a:lnTo>
                      <a:lnTo>
                        <a:pt x="6265" y="3612"/>
                      </a:lnTo>
                      <a:lnTo>
                        <a:pt x="6269" y="3608"/>
                      </a:lnTo>
                      <a:lnTo>
                        <a:pt x="6272" y="3606"/>
                      </a:lnTo>
                      <a:lnTo>
                        <a:pt x="6269" y="3608"/>
                      </a:lnTo>
                      <a:lnTo>
                        <a:pt x="6266" y="3611"/>
                      </a:lnTo>
                      <a:lnTo>
                        <a:pt x="6263" y="3615"/>
                      </a:lnTo>
                      <a:lnTo>
                        <a:pt x="6265" y="3620"/>
                      </a:lnTo>
                      <a:lnTo>
                        <a:pt x="6265" y="3625"/>
                      </a:lnTo>
                      <a:lnTo>
                        <a:pt x="6266" y="3629"/>
                      </a:lnTo>
                      <a:lnTo>
                        <a:pt x="6263" y="3629"/>
                      </a:lnTo>
                      <a:close/>
                      <a:moveTo>
                        <a:pt x="6310" y="3603"/>
                      </a:moveTo>
                      <a:lnTo>
                        <a:pt x="6310" y="3603"/>
                      </a:lnTo>
                      <a:lnTo>
                        <a:pt x="6315" y="3598"/>
                      </a:lnTo>
                      <a:lnTo>
                        <a:pt x="6317" y="3593"/>
                      </a:lnTo>
                      <a:lnTo>
                        <a:pt x="6318" y="3586"/>
                      </a:lnTo>
                      <a:lnTo>
                        <a:pt x="6319" y="3580"/>
                      </a:lnTo>
                      <a:lnTo>
                        <a:pt x="6322" y="3577"/>
                      </a:lnTo>
                      <a:lnTo>
                        <a:pt x="6324" y="3576"/>
                      </a:lnTo>
                      <a:lnTo>
                        <a:pt x="6323" y="3577"/>
                      </a:lnTo>
                      <a:lnTo>
                        <a:pt x="6322" y="3579"/>
                      </a:lnTo>
                      <a:lnTo>
                        <a:pt x="6319" y="3585"/>
                      </a:lnTo>
                      <a:lnTo>
                        <a:pt x="6319" y="3591"/>
                      </a:lnTo>
                      <a:lnTo>
                        <a:pt x="6317" y="3597"/>
                      </a:lnTo>
                      <a:lnTo>
                        <a:pt x="6313" y="3602"/>
                      </a:lnTo>
                      <a:lnTo>
                        <a:pt x="6311" y="3602"/>
                      </a:lnTo>
                      <a:lnTo>
                        <a:pt x="6310" y="3603"/>
                      </a:lnTo>
                      <a:close/>
                      <a:moveTo>
                        <a:pt x="6330" y="3573"/>
                      </a:moveTo>
                      <a:lnTo>
                        <a:pt x="6335" y="3571"/>
                      </a:lnTo>
                      <a:lnTo>
                        <a:pt x="6339" y="3566"/>
                      </a:lnTo>
                      <a:lnTo>
                        <a:pt x="6340" y="3551"/>
                      </a:lnTo>
                      <a:lnTo>
                        <a:pt x="6342" y="3537"/>
                      </a:lnTo>
                      <a:lnTo>
                        <a:pt x="6355" y="3524"/>
                      </a:lnTo>
                      <a:lnTo>
                        <a:pt x="6371" y="3510"/>
                      </a:lnTo>
                      <a:lnTo>
                        <a:pt x="6370" y="3506"/>
                      </a:lnTo>
                      <a:lnTo>
                        <a:pt x="6366" y="3502"/>
                      </a:lnTo>
                      <a:lnTo>
                        <a:pt x="6365" y="3499"/>
                      </a:lnTo>
                      <a:lnTo>
                        <a:pt x="6366" y="3496"/>
                      </a:lnTo>
                      <a:lnTo>
                        <a:pt x="6371" y="3485"/>
                      </a:lnTo>
                      <a:lnTo>
                        <a:pt x="6377" y="3475"/>
                      </a:lnTo>
                      <a:lnTo>
                        <a:pt x="6385" y="3464"/>
                      </a:lnTo>
                      <a:lnTo>
                        <a:pt x="6393" y="3454"/>
                      </a:lnTo>
                      <a:lnTo>
                        <a:pt x="6398" y="3446"/>
                      </a:lnTo>
                      <a:lnTo>
                        <a:pt x="6403" y="3439"/>
                      </a:lnTo>
                      <a:lnTo>
                        <a:pt x="6411" y="3433"/>
                      </a:lnTo>
                      <a:lnTo>
                        <a:pt x="6422" y="3431"/>
                      </a:lnTo>
                      <a:lnTo>
                        <a:pt x="6422" y="3431"/>
                      </a:lnTo>
                      <a:lnTo>
                        <a:pt x="6423" y="3431"/>
                      </a:lnTo>
                      <a:lnTo>
                        <a:pt x="6414" y="3433"/>
                      </a:lnTo>
                      <a:lnTo>
                        <a:pt x="6406" y="3439"/>
                      </a:lnTo>
                      <a:lnTo>
                        <a:pt x="6400" y="3446"/>
                      </a:lnTo>
                      <a:lnTo>
                        <a:pt x="6396" y="3454"/>
                      </a:lnTo>
                      <a:lnTo>
                        <a:pt x="6388" y="3464"/>
                      </a:lnTo>
                      <a:lnTo>
                        <a:pt x="6380" y="3475"/>
                      </a:lnTo>
                      <a:lnTo>
                        <a:pt x="6372" y="3485"/>
                      </a:lnTo>
                      <a:lnTo>
                        <a:pt x="6368" y="3496"/>
                      </a:lnTo>
                      <a:lnTo>
                        <a:pt x="6367" y="3499"/>
                      </a:lnTo>
                      <a:lnTo>
                        <a:pt x="6368" y="3502"/>
                      </a:lnTo>
                      <a:lnTo>
                        <a:pt x="6371" y="3506"/>
                      </a:lnTo>
                      <a:lnTo>
                        <a:pt x="6372" y="3509"/>
                      </a:lnTo>
                      <a:lnTo>
                        <a:pt x="6357" y="3523"/>
                      </a:lnTo>
                      <a:lnTo>
                        <a:pt x="6345" y="3537"/>
                      </a:lnTo>
                      <a:lnTo>
                        <a:pt x="6342" y="3551"/>
                      </a:lnTo>
                      <a:lnTo>
                        <a:pt x="6340" y="3564"/>
                      </a:lnTo>
                      <a:lnTo>
                        <a:pt x="6335" y="3571"/>
                      </a:lnTo>
                      <a:lnTo>
                        <a:pt x="6330" y="3573"/>
                      </a:lnTo>
                      <a:close/>
                      <a:moveTo>
                        <a:pt x="6438" y="3454"/>
                      </a:moveTo>
                      <a:lnTo>
                        <a:pt x="6449" y="3446"/>
                      </a:lnTo>
                      <a:lnTo>
                        <a:pt x="6458" y="3440"/>
                      </a:lnTo>
                      <a:lnTo>
                        <a:pt x="6460" y="3440"/>
                      </a:lnTo>
                      <a:lnTo>
                        <a:pt x="6462" y="3440"/>
                      </a:lnTo>
                      <a:lnTo>
                        <a:pt x="6460" y="3440"/>
                      </a:lnTo>
                      <a:lnTo>
                        <a:pt x="6449" y="3448"/>
                      </a:lnTo>
                      <a:lnTo>
                        <a:pt x="6438" y="3454"/>
                      </a:lnTo>
                      <a:close/>
                      <a:moveTo>
                        <a:pt x="4358" y="4772"/>
                      </a:moveTo>
                      <a:lnTo>
                        <a:pt x="4355" y="4776"/>
                      </a:lnTo>
                      <a:lnTo>
                        <a:pt x="4352" y="4780"/>
                      </a:lnTo>
                      <a:lnTo>
                        <a:pt x="4355" y="4776"/>
                      </a:lnTo>
                      <a:lnTo>
                        <a:pt x="4358" y="4772"/>
                      </a:lnTo>
                      <a:close/>
                      <a:moveTo>
                        <a:pt x="4351" y="4784"/>
                      </a:moveTo>
                      <a:lnTo>
                        <a:pt x="4350" y="4784"/>
                      </a:lnTo>
                      <a:lnTo>
                        <a:pt x="4350" y="4790"/>
                      </a:lnTo>
                      <a:lnTo>
                        <a:pt x="4350" y="4798"/>
                      </a:lnTo>
                      <a:lnTo>
                        <a:pt x="4348" y="4804"/>
                      </a:lnTo>
                      <a:lnTo>
                        <a:pt x="4346" y="4811"/>
                      </a:lnTo>
                      <a:lnTo>
                        <a:pt x="4345" y="4812"/>
                      </a:lnTo>
                      <a:lnTo>
                        <a:pt x="4345" y="4813"/>
                      </a:lnTo>
                      <a:lnTo>
                        <a:pt x="4346" y="4812"/>
                      </a:lnTo>
                      <a:lnTo>
                        <a:pt x="4346" y="4809"/>
                      </a:lnTo>
                      <a:lnTo>
                        <a:pt x="4348" y="4803"/>
                      </a:lnTo>
                      <a:lnTo>
                        <a:pt x="4350" y="4797"/>
                      </a:lnTo>
                      <a:lnTo>
                        <a:pt x="4351" y="4790"/>
                      </a:lnTo>
                      <a:lnTo>
                        <a:pt x="4351" y="4784"/>
                      </a:lnTo>
                      <a:close/>
                      <a:moveTo>
                        <a:pt x="4063" y="4618"/>
                      </a:moveTo>
                      <a:lnTo>
                        <a:pt x="4063" y="4618"/>
                      </a:lnTo>
                      <a:lnTo>
                        <a:pt x="4061" y="4636"/>
                      </a:lnTo>
                      <a:lnTo>
                        <a:pt x="4058" y="4653"/>
                      </a:lnTo>
                      <a:lnTo>
                        <a:pt x="4059" y="4653"/>
                      </a:lnTo>
                      <a:lnTo>
                        <a:pt x="4061" y="4635"/>
                      </a:lnTo>
                      <a:lnTo>
                        <a:pt x="4063" y="4618"/>
                      </a:lnTo>
                      <a:close/>
                      <a:moveTo>
                        <a:pt x="5428" y="6161"/>
                      </a:moveTo>
                      <a:lnTo>
                        <a:pt x="5428" y="6158"/>
                      </a:lnTo>
                      <a:lnTo>
                        <a:pt x="5428" y="6156"/>
                      </a:lnTo>
                      <a:lnTo>
                        <a:pt x="5426" y="6154"/>
                      </a:lnTo>
                      <a:lnTo>
                        <a:pt x="5423" y="6152"/>
                      </a:lnTo>
                      <a:lnTo>
                        <a:pt x="5417" y="6144"/>
                      </a:lnTo>
                      <a:lnTo>
                        <a:pt x="5410" y="6138"/>
                      </a:lnTo>
                      <a:lnTo>
                        <a:pt x="5393" y="6123"/>
                      </a:lnTo>
                      <a:lnTo>
                        <a:pt x="5382" y="6110"/>
                      </a:lnTo>
                      <a:lnTo>
                        <a:pt x="5379" y="6104"/>
                      </a:lnTo>
                      <a:lnTo>
                        <a:pt x="5380" y="6096"/>
                      </a:lnTo>
                      <a:lnTo>
                        <a:pt x="5380" y="6090"/>
                      </a:lnTo>
                      <a:lnTo>
                        <a:pt x="5382" y="6083"/>
                      </a:lnTo>
                      <a:lnTo>
                        <a:pt x="5379" y="6075"/>
                      </a:lnTo>
                      <a:lnTo>
                        <a:pt x="5377" y="6069"/>
                      </a:lnTo>
                      <a:lnTo>
                        <a:pt x="5377" y="6073"/>
                      </a:lnTo>
                      <a:lnTo>
                        <a:pt x="5377" y="6078"/>
                      </a:lnTo>
                      <a:lnTo>
                        <a:pt x="5375" y="6082"/>
                      </a:lnTo>
                      <a:lnTo>
                        <a:pt x="5373" y="6083"/>
                      </a:lnTo>
                      <a:lnTo>
                        <a:pt x="5365" y="6086"/>
                      </a:lnTo>
                      <a:lnTo>
                        <a:pt x="5356" y="6086"/>
                      </a:lnTo>
                      <a:lnTo>
                        <a:pt x="5347" y="6086"/>
                      </a:lnTo>
                      <a:lnTo>
                        <a:pt x="5339" y="6083"/>
                      </a:lnTo>
                      <a:lnTo>
                        <a:pt x="5330" y="6075"/>
                      </a:lnTo>
                      <a:lnTo>
                        <a:pt x="5321" y="6069"/>
                      </a:lnTo>
                      <a:lnTo>
                        <a:pt x="5317" y="6068"/>
                      </a:lnTo>
                      <a:lnTo>
                        <a:pt x="5312" y="6068"/>
                      </a:lnTo>
                      <a:lnTo>
                        <a:pt x="5307" y="6069"/>
                      </a:lnTo>
                      <a:lnTo>
                        <a:pt x="5303" y="6069"/>
                      </a:lnTo>
                      <a:lnTo>
                        <a:pt x="5291" y="6065"/>
                      </a:lnTo>
                      <a:lnTo>
                        <a:pt x="5282" y="6059"/>
                      </a:lnTo>
                      <a:lnTo>
                        <a:pt x="5272" y="6053"/>
                      </a:lnTo>
                      <a:lnTo>
                        <a:pt x="5260" y="6051"/>
                      </a:lnTo>
                      <a:lnTo>
                        <a:pt x="5256" y="6051"/>
                      </a:lnTo>
                      <a:lnTo>
                        <a:pt x="5251" y="6053"/>
                      </a:lnTo>
                      <a:lnTo>
                        <a:pt x="5247" y="6056"/>
                      </a:lnTo>
                      <a:lnTo>
                        <a:pt x="5244" y="6062"/>
                      </a:lnTo>
                      <a:lnTo>
                        <a:pt x="5242" y="6069"/>
                      </a:lnTo>
                      <a:lnTo>
                        <a:pt x="5244" y="6075"/>
                      </a:lnTo>
                      <a:lnTo>
                        <a:pt x="5247" y="6083"/>
                      </a:lnTo>
                      <a:lnTo>
                        <a:pt x="5247" y="6090"/>
                      </a:lnTo>
                      <a:lnTo>
                        <a:pt x="5247" y="6096"/>
                      </a:lnTo>
                      <a:lnTo>
                        <a:pt x="5244" y="6110"/>
                      </a:lnTo>
                      <a:lnTo>
                        <a:pt x="5242" y="6123"/>
                      </a:lnTo>
                      <a:lnTo>
                        <a:pt x="5242" y="6127"/>
                      </a:lnTo>
                      <a:lnTo>
                        <a:pt x="5242" y="6131"/>
                      </a:lnTo>
                      <a:lnTo>
                        <a:pt x="5243" y="6134"/>
                      </a:lnTo>
                      <a:lnTo>
                        <a:pt x="5247" y="6138"/>
                      </a:lnTo>
                      <a:lnTo>
                        <a:pt x="5259" y="6144"/>
                      </a:lnTo>
                      <a:lnTo>
                        <a:pt x="5270" y="6152"/>
                      </a:lnTo>
                      <a:lnTo>
                        <a:pt x="5274" y="6154"/>
                      </a:lnTo>
                      <a:lnTo>
                        <a:pt x="5279" y="6157"/>
                      </a:lnTo>
                      <a:lnTo>
                        <a:pt x="5285" y="6158"/>
                      </a:lnTo>
                      <a:lnTo>
                        <a:pt x="5288" y="6156"/>
                      </a:lnTo>
                      <a:lnTo>
                        <a:pt x="5291" y="6156"/>
                      </a:lnTo>
                      <a:lnTo>
                        <a:pt x="5290" y="6153"/>
                      </a:lnTo>
                      <a:lnTo>
                        <a:pt x="5290" y="6151"/>
                      </a:lnTo>
                      <a:lnTo>
                        <a:pt x="5288" y="6147"/>
                      </a:lnTo>
                      <a:lnTo>
                        <a:pt x="5283" y="6135"/>
                      </a:lnTo>
                      <a:lnTo>
                        <a:pt x="5279" y="6123"/>
                      </a:lnTo>
                      <a:lnTo>
                        <a:pt x="5282" y="6119"/>
                      </a:lnTo>
                      <a:lnTo>
                        <a:pt x="5283" y="6119"/>
                      </a:lnTo>
                      <a:lnTo>
                        <a:pt x="5295" y="6129"/>
                      </a:lnTo>
                      <a:lnTo>
                        <a:pt x="5303" y="6138"/>
                      </a:lnTo>
                      <a:lnTo>
                        <a:pt x="5304" y="6144"/>
                      </a:lnTo>
                      <a:lnTo>
                        <a:pt x="5305" y="6151"/>
                      </a:lnTo>
                      <a:lnTo>
                        <a:pt x="5307" y="6156"/>
                      </a:lnTo>
                      <a:lnTo>
                        <a:pt x="5312" y="6161"/>
                      </a:lnTo>
                      <a:lnTo>
                        <a:pt x="5330" y="6167"/>
                      </a:lnTo>
                      <a:lnTo>
                        <a:pt x="5349" y="6174"/>
                      </a:lnTo>
                      <a:lnTo>
                        <a:pt x="5356" y="6178"/>
                      </a:lnTo>
                      <a:lnTo>
                        <a:pt x="5362" y="6184"/>
                      </a:lnTo>
                      <a:lnTo>
                        <a:pt x="5368" y="6191"/>
                      </a:lnTo>
                      <a:lnTo>
                        <a:pt x="5373" y="6197"/>
                      </a:lnTo>
                      <a:lnTo>
                        <a:pt x="5371" y="6205"/>
                      </a:lnTo>
                      <a:lnTo>
                        <a:pt x="5370" y="6213"/>
                      </a:lnTo>
                      <a:lnTo>
                        <a:pt x="5370" y="6222"/>
                      </a:lnTo>
                      <a:lnTo>
                        <a:pt x="5373" y="6230"/>
                      </a:lnTo>
                      <a:lnTo>
                        <a:pt x="5374" y="6235"/>
                      </a:lnTo>
                      <a:lnTo>
                        <a:pt x="5380" y="6239"/>
                      </a:lnTo>
                      <a:lnTo>
                        <a:pt x="5386" y="6241"/>
                      </a:lnTo>
                      <a:lnTo>
                        <a:pt x="5391" y="6243"/>
                      </a:lnTo>
                      <a:lnTo>
                        <a:pt x="5395" y="6241"/>
                      </a:lnTo>
                      <a:lnTo>
                        <a:pt x="5392" y="6237"/>
                      </a:lnTo>
                      <a:lnTo>
                        <a:pt x="5387" y="6234"/>
                      </a:lnTo>
                      <a:lnTo>
                        <a:pt x="5382" y="6230"/>
                      </a:lnTo>
                      <a:lnTo>
                        <a:pt x="5380" y="6224"/>
                      </a:lnTo>
                      <a:lnTo>
                        <a:pt x="5380" y="6221"/>
                      </a:lnTo>
                      <a:lnTo>
                        <a:pt x="5379" y="6217"/>
                      </a:lnTo>
                      <a:lnTo>
                        <a:pt x="5382" y="6215"/>
                      </a:lnTo>
                      <a:lnTo>
                        <a:pt x="5387" y="6217"/>
                      </a:lnTo>
                      <a:lnTo>
                        <a:pt x="5391" y="6221"/>
                      </a:lnTo>
                      <a:lnTo>
                        <a:pt x="5393" y="6224"/>
                      </a:lnTo>
                      <a:lnTo>
                        <a:pt x="5396" y="6230"/>
                      </a:lnTo>
                      <a:lnTo>
                        <a:pt x="5405" y="6245"/>
                      </a:lnTo>
                      <a:lnTo>
                        <a:pt x="5414" y="6261"/>
                      </a:lnTo>
                      <a:lnTo>
                        <a:pt x="5414" y="6258"/>
                      </a:lnTo>
                      <a:lnTo>
                        <a:pt x="5414" y="6252"/>
                      </a:lnTo>
                      <a:lnTo>
                        <a:pt x="5418" y="6248"/>
                      </a:lnTo>
                      <a:lnTo>
                        <a:pt x="5421" y="6245"/>
                      </a:lnTo>
                      <a:lnTo>
                        <a:pt x="5423" y="6241"/>
                      </a:lnTo>
                      <a:lnTo>
                        <a:pt x="5423" y="6239"/>
                      </a:lnTo>
                      <a:lnTo>
                        <a:pt x="5423" y="6232"/>
                      </a:lnTo>
                      <a:lnTo>
                        <a:pt x="5422" y="6227"/>
                      </a:lnTo>
                      <a:lnTo>
                        <a:pt x="5422" y="6223"/>
                      </a:lnTo>
                      <a:lnTo>
                        <a:pt x="5423" y="6219"/>
                      </a:lnTo>
                      <a:lnTo>
                        <a:pt x="5431" y="6211"/>
                      </a:lnTo>
                      <a:lnTo>
                        <a:pt x="5438" y="6206"/>
                      </a:lnTo>
                      <a:lnTo>
                        <a:pt x="5431" y="6197"/>
                      </a:lnTo>
                      <a:lnTo>
                        <a:pt x="5423" y="6188"/>
                      </a:lnTo>
                      <a:lnTo>
                        <a:pt x="5422" y="6180"/>
                      </a:lnTo>
                      <a:lnTo>
                        <a:pt x="5425" y="6174"/>
                      </a:lnTo>
                      <a:lnTo>
                        <a:pt x="5427" y="6167"/>
                      </a:lnTo>
                      <a:lnTo>
                        <a:pt x="5428" y="6161"/>
                      </a:lnTo>
                      <a:close/>
                      <a:moveTo>
                        <a:pt x="5327" y="5821"/>
                      </a:moveTo>
                      <a:lnTo>
                        <a:pt x="5325" y="5820"/>
                      </a:lnTo>
                      <a:lnTo>
                        <a:pt x="5323" y="5816"/>
                      </a:lnTo>
                      <a:lnTo>
                        <a:pt x="5322" y="5812"/>
                      </a:lnTo>
                      <a:lnTo>
                        <a:pt x="5322" y="5809"/>
                      </a:lnTo>
                      <a:lnTo>
                        <a:pt x="5322" y="5809"/>
                      </a:lnTo>
                      <a:lnTo>
                        <a:pt x="5325" y="5814"/>
                      </a:lnTo>
                      <a:lnTo>
                        <a:pt x="5327" y="5821"/>
                      </a:lnTo>
                      <a:close/>
                      <a:moveTo>
                        <a:pt x="5110" y="5868"/>
                      </a:moveTo>
                      <a:lnTo>
                        <a:pt x="5111" y="5859"/>
                      </a:lnTo>
                      <a:lnTo>
                        <a:pt x="5111" y="5851"/>
                      </a:lnTo>
                      <a:lnTo>
                        <a:pt x="5110" y="5850"/>
                      </a:lnTo>
                      <a:lnTo>
                        <a:pt x="5108" y="5859"/>
                      </a:lnTo>
                      <a:lnTo>
                        <a:pt x="5108" y="5868"/>
                      </a:lnTo>
                      <a:lnTo>
                        <a:pt x="5110" y="5868"/>
                      </a:lnTo>
                      <a:close/>
                      <a:moveTo>
                        <a:pt x="5069" y="5825"/>
                      </a:moveTo>
                      <a:lnTo>
                        <a:pt x="5069" y="5824"/>
                      </a:lnTo>
                      <a:lnTo>
                        <a:pt x="5069" y="5823"/>
                      </a:lnTo>
                      <a:lnTo>
                        <a:pt x="5069" y="5809"/>
                      </a:lnTo>
                      <a:lnTo>
                        <a:pt x="5069" y="5794"/>
                      </a:lnTo>
                      <a:lnTo>
                        <a:pt x="5071" y="5793"/>
                      </a:lnTo>
                      <a:lnTo>
                        <a:pt x="5072" y="5792"/>
                      </a:lnTo>
                      <a:lnTo>
                        <a:pt x="5069" y="5794"/>
                      </a:lnTo>
                      <a:lnTo>
                        <a:pt x="5067" y="5796"/>
                      </a:lnTo>
                      <a:lnTo>
                        <a:pt x="5067" y="5821"/>
                      </a:lnTo>
                      <a:lnTo>
                        <a:pt x="5068" y="5821"/>
                      </a:lnTo>
                      <a:lnTo>
                        <a:pt x="5068" y="5823"/>
                      </a:lnTo>
                      <a:lnTo>
                        <a:pt x="5069" y="5825"/>
                      </a:lnTo>
                      <a:close/>
                      <a:moveTo>
                        <a:pt x="5091" y="5781"/>
                      </a:moveTo>
                      <a:lnTo>
                        <a:pt x="5091" y="5780"/>
                      </a:lnTo>
                      <a:lnTo>
                        <a:pt x="5094" y="5779"/>
                      </a:lnTo>
                      <a:lnTo>
                        <a:pt x="5097" y="5777"/>
                      </a:lnTo>
                      <a:lnTo>
                        <a:pt x="5094" y="5779"/>
                      </a:lnTo>
                      <a:lnTo>
                        <a:pt x="5091" y="5781"/>
                      </a:lnTo>
                      <a:close/>
                      <a:moveTo>
                        <a:pt x="5117" y="5763"/>
                      </a:moveTo>
                      <a:lnTo>
                        <a:pt x="5120" y="5761"/>
                      </a:lnTo>
                      <a:lnTo>
                        <a:pt x="5122" y="5759"/>
                      </a:lnTo>
                      <a:lnTo>
                        <a:pt x="5121" y="5759"/>
                      </a:lnTo>
                      <a:lnTo>
                        <a:pt x="5120" y="5761"/>
                      </a:lnTo>
                      <a:lnTo>
                        <a:pt x="5117" y="5763"/>
                      </a:lnTo>
                      <a:close/>
                      <a:moveTo>
                        <a:pt x="5036" y="5834"/>
                      </a:moveTo>
                      <a:lnTo>
                        <a:pt x="5034" y="5847"/>
                      </a:lnTo>
                      <a:lnTo>
                        <a:pt x="5032" y="5859"/>
                      </a:lnTo>
                      <a:lnTo>
                        <a:pt x="5032" y="5859"/>
                      </a:lnTo>
                      <a:lnTo>
                        <a:pt x="5033" y="5846"/>
                      </a:lnTo>
                      <a:lnTo>
                        <a:pt x="5036" y="5834"/>
                      </a:lnTo>
                      <a:close/>
                      <a:moveTo>
                        <a:pt x="4982" y="5685"/>
                      </a:moveTo>
                      <a:lnTo>
                        <a:pt x="4982" y="5688"/>
                      </a:lnTo>
                      <a:lnTo>
                        <a:pt x="4982" y="5689"/>
                      </a:lnTo>
                      <a:lnTo>
                        <a:pt x="4982" y="5688"/>
                      </a:lnTo>
                      <a:lnTo>
                        <a:pt x="4982" y="5685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80" name="Freeform 79"/>
                <p:cNvSpPr>
                  <a:spLocks noEditPoints="1"/>
                </p:cNvSpPr>
                <p:nvPr/>
              </p:nvSpPr>
              <p:spPr bwMode="auto">
                <a:xfrm>
                  <a:off x="2081080" y="3972617"/>
                  <a:ext cx="1340155" cy="2053392"/>
                </a:xfrm>
                <a:custGeom>
                  <a:avLst/>
                  <a:gdLst>
                    <a:gd name="T0" fmla="*/ 2276 w 3334"/>
                    <a:gd name="T1" fmla="*/ 3220 h 4886"/>
                    <a:gd name="T2" fmla="*/ 2007 w 3334"/>
                    <a:gd name="T3" fmla="*/ 3527 h 4886"/>
                    <a:gd name="T4" fmla="*/ 1813 w 3334"/>
                    <a:gd name="T5" fmla="*/ 3790 h 4886"/>
                    <a:gd name="T6" fmla="*/ 1650 w 3334"/>
                    <a:gd name="T7" fmla="*/ 4377 h 4886"/>
                    <a:gd name="T8" fmla="*/ 1480 w 3334"/>
                    <a:gd name="T9" fmla="*/ 4649 h 4886"/>
                    <a:gd name="T10" fmla="*/ 1296 w 3334"/>
                    <a:gd name="T11" fmla="*/ 4361 h 4886"/>
                    <a:gd name="T12" fmla="*/ 1273 w 3334"/>
                    <a:gd name="T13" fmla="*/ 4119 h 4886"/>
                    <a:gd name="T14" fmla="*/ 1300 w 3334"/>
                    <a:gd name="T15" fmla="*/ 3756 h 4886"/>
                    <a:gd name="T16" fmla="*/ 1266 w 3334"/>
                    <a:gd name="T17" fmla="*/ 2903 h 4886"/>
                    <a:gd name="T18" fmla="*/ 1329 w 3334"/>
                    <a:gd name="T19" fmla="*/ 2017 h 4886"/>
                    <a:gd name="T20" fmla="*/ 639 w 3334"/>
                    <a:gd name="T21" fmla="*/ 1200 h 4886"/>
                    <a:gd name="T22" fmla="*/ 680 w 3334"/>
                    <a:gd name="T23" fmla="*/ 775 h 4886"/>
                    <a:gd name="T24" fmla="*/ 831 w 3334"/>
                    <a:gd name="T25" fmla="*/ 392 h 4886"/>
                    <a:gd name="T26" fmla="*/ 539 w 3334"/>
                    <a:gd name="T27" fmla="*/ 248 h 4886"/>
                    <a:gd name="T28" fmla="*/ 950 w 3334"/>
                    <a:gd name="T29" fmla="*/ 146 h 4886"/>
                    <a:gd name="T30" fmla="*/ 1090 w 3334"/>
                    <a:gd name="T31" fmla="*/ 211 h 4886"/>
                    <a:gd name="T32" fmla="*/ 1291 w 3334"/>
                    <a:gd name="T33" fmla="*/ 64 h 4886"/>
                    <a:gd name="T34" fmla="*/ 1702 w 3334"/>
                    <a:gd name="T35" fmla="*/ 154 h 4886"/>
                    <a:gd name="T36" fmla="*/ 1934 w 3334"/>
                    <a:gd name="T37" fmla="*/ 334 h 4886"/>
                    <a:gd name="T38" fmla="*/ 2376 w 3334"/>
                    <a:gd name="T39" fmla="*/ 598 h 4886"/>
                    <a:gd name="T40" fmla="*/ 2432 w 3334"/>
                    <a:gd name="T41" fmla="*/ 839 h 4886"/>
                    <a:gd name="T42" fmla="*/ 2753 w 3334"/>
                    <a:gd name="T43" fmla="*/ 934 h 4886"/>
                    <a:gd name="T44" fmla="*/ 3275 w 3334"/>
                    <a:gd name="T45" fmla="*/ 1472 h 4886"/>
                    <a:gd name="T46" fmla="*/ 2983 w 3334"/>
                    <a:gd name="T47" fmla="*/ 2333 h 4886"/>
                    <a:gd name="T48" fmla="*/ 2402 w 3334"/>
                    <a:gd name="T49" fmla="*/ 3010 h 4886"/>
                    <a:gd name="T50" fmla="*/ 1773 w 3334"/>
                    <a:gd name="T51" fmla="*/ 141 h 4886"/>
                    <a:gd name="T52" fmla="*/ 2345 w 3334"/>
                    <a:gd name="T53" fmla="*/ 920 h 4886"/>
                    <a:gd name="T54" fmla="*/ 1230 w 3334"/>
                    <a:gd name="T55" fmla="*/ 3744 h 4886"/>
                    <a:gd name="T56" fmla="*/ 1212 w 3334"/>
                    <a:gd name="T57" fmla="*/ 4216 h 4886"/>
                    <a:gd name="T58" fmla="*/ 1327 w 3334"/>
                    <a:gd name="T59" fmla="*/ 4500 h 4886"/>
                    <a:gd name="T60" fmla="*/ 1443 w 3334"/>
                    <a:gd name="T61" fmla="*/ 4624 h 4886"/>
                    <a:gd name="T62" fmla="*/ 1480 w 3334"/>
                    <a:gd name="T63" fmla="*/ 4750 h 4886"/>
                    <a:gd name="T64" fmla="*/ 1453 w 3334"/>
                    <a:gd name="T65" fmla="*/ 4703 h 4886"/>
                    <a:gd name="T66" fmla="*/ 1614 w 3334"/>
                    <a:gd name="T67" fmla="*/ 4835 h 4886"/>
                    <a:gd name="T68" fmla="*/ 1605 w 3334"/>
                    <a:gd name="T69" fmla="*/ 4657 h 4886"/>
                    <a:gd name="T70" fmla="*/ 1749 w 3334"/>
                    <a:gd name="T71" fmla="*/ 4829 h 4886"/>
                    <a:gd name="T72" fmla="*/ 1230 w 3334"/>
                    <a:gd name="T73" fmla="*/ 4302 h 4886"/>
                    <a:gd name="T74" fmla="*/ 1187 w 3334"/>
                    <a:gd name="T75" fmla="*/ 3972 h 4886"/>
                    <a:gd name="T76" fmla="*/ 1240 w 3334"/>
                    <a:gd name="T77" fmla="*/ 3982 h 4886"/>
                    <a:gd name="T78" fmla="*/ 2436 w 3334"/>
                    <a:gd name="T79" fmla="*/ 794 h 4886"/>
                    <a:gd name="T80" fmla="*/ 1740 w 3334"/>
                    <a:gd name="T81" fmla="*/ 4863 h 4886"/>
                    <a:gd name="T82" fmla="*/ 1384 w 3334"/>
                    <a:gd name="T83" fmla="*/ 26 h 4886"/>
                    <a:gd name="T84" fmla="*/ 1281 w 3334"/>
                    <a:gd name="T85" fmla="*/ 4531 h 4886"/>
                    <a:gd name="T86" fmla="*/ 1218 w 3334"/>
                    <a:gd name="T87" fmla="*/ 3893 h 4886"/>
                    <a:gd name="T88" fmla="*/ 2387 w 3334"/>
                    <a:gd name="T89" fmla="*/ 857 h 4886"/>
                    <a:gd name="T90" fmla="*/ 2201 w 3334"/>
                    <a:gd name="T91" fmla="*/ 690 h 4886"/>
                    <a:gd name="T92" fmla="*/ 1959 w 3334"/>
                    <a:gd name="T93" fmla="*/ 723 h 4886"/>
                    <a:gd name="T94" fmla="*/ 1593 w 3334"/>
                    <a:gd name="T95" fmla="*/ 559 h 4886"/>
                    <a:gd name="T96" fmla="*/ 1861 w 3334"/>
                    <a:gd name="T97" fmla="*/ 659 h 4886"/>
                    <a:gd name="T98" fmla="*/ 1154 w 3334"/>
                    <a:gd name="T99" fmla="*/ 357 h 4886"/>
                    <a:gd name="T100" fmla="*/ 1413 w 3334"/>
                    <a:gd name="T101" fmla="*/ 553 h 4886"/>
                    <a:gd name="T102" fmla="*/ 1448 w 3334"/>
                    <a:gd name="T103" fmla="*/ 749 h 4886"/>
                    <a:gd name="T104" fmla="*/ 1403 w 3334"/>
                    <a:gd name="T105" fmla="*/ 648 h 4886"/>
                    <a:gd name="T106" fmla="*/ 1155 w 3334"/>
                    <a:gd name="T107" fmla="*/ 1132 h 4886"/>
                    <a:gd name="T108" fmla="*/ 1317 w 3334"/>
                    <a:gd name="T109" fmla="*/ 769 h 4886"/>
                    <a:gd name="T110" fmla="*/ 1366 w 3334"/>
                    <a:gd name="T111" fmla="*/ 1708 h 4886"/>
                    <a:gd name="T112" fmla="*/ 1055 w 3334"/>
                    <a:gd name="T113" fmla="*/ 1286 h 4886"/>
                    <a:gd name="T114" fmla="*/ 1430 w 3334"/>
                    <a:gd name="T115" fmla="*/ 2678 h 4886"/>
                    <a:gd name="T116" fmla="*/ 2113 w 3334"/>
                    <a:gd name="T117" fmla="*/ 2879 h 4886"/>
                    <a:gd name="T118" fmla="*/ 2189 w 3334"/>
                    <a:gd name="T119" fmla="*/ 2662 h 4886"/>
                    <a:gd name="T120" fmla="*/ 2017 w 3334"/>
                    <a:gd name="T121" fmla="*/ 2517 h 4886"/>
                    <a:gd name="T122" fmla="*/ 1611 w 3334"/>
                    <a:gd name="T123" fmla="*/ 2328 h 4886"/>
                    <a:gd name="T124" fmla="*/ 2072 w 3334"/>
                    <a:gd name="T125" fmla="*/ 2315 h 48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334" h="4886">
                      <a:moveTo>
                        <a:pt x="2345" y="3146"/>
                      </a:moveTo>
                      <a:lnTo>
                        <a:pt x="2336" y="3139"/>
                      </a:lnTo>
                      <a:lnTo>
                        <a:pt x="2327" y="3133"/>
                      </a:lnTo>
                      <a:lnTo>
                        <a:pt x="2327" y="3125"/>
                      </a:lnTo>
                      <a:lnTo>
                        <a:pt x="2330" y="3119"/>
                      </a:lnTo>
                      <a:lnTo>
                        <a:pt x="2332" y="3113"/>
                      </a:lnTo>
                      <a:lnTo>
                        <a:pt x="2336" y="3110"/>
                      </a:lnTo>
                      <a:lnTo>
                        <a:pt x="2339" y="3099"/>
                      </a:lnTo>
                      <a:lnTo>
                        <a:pt x="2341" y="3091"/>
                      </a:lnTo>
                      <a:lnTo>
                        <a:pt x="2345" y="3084"/>
                      </a:lnTo>
                      <a:lnTo>
                        <a:pt x="2350" y="3077"/>
                      </a:lnTo>
                      <a:lnTo>
                        <a:pt x="2354" y="3075"/>
                      </a:lnTo>
                      <a:lnTo>
                        <a:pt x="2358" y="3076"/>
                      </a:lnTo>
                      <a:lnTo>
                        <a:pt x="2362" y="3076"/>
                      </a:lnTo>
                      <a:lnTo>
                        <a:pt x="2363" y="3077"/>
                      </a:lnTo>
                      <a:lnTo>
                        <a:pt x="2368" y="3068"/>
                      </a:lnTo>
                      <a:lnTo>
                        <a:pt x="2372" y="3059"/>
                      </a:lnTo>
                      <a:lnTo>
                        <a:pt x="2374" y="3049"/>
                      </a:lnTo>
                      <a:lnTo>
                        <a:pt x="2376" y="3040"/>
                      </a:lnTo>
                      <a:lnTo>
                        <a:pt x="2377" y="3036"/>
                      </a:lnTo>
                      <a:lnTo>
                        <a:pt x="2376" y="3032"/>
                      </a:lnTo>
                      <a:lnTo>
                        <a:pt x="2375" y="3028"/>
                      </a:lnTo>
                      <a:lnTo>
                        <a:pt x="2372" y="3027"/>
                      </a:lnTo>
                      <a:lnTo>
                        <a:pt x="2370" y="3025"/>
                      </a:lnTo>
                      <a:lnTo>
                        <a:pt x="2368" y="3028"/>
                      </a:lnTo>
                      <a:lnTo>
                        <a:pt x="2367" y="3030"/>
                      </a:lnTo>
                      <a:lnTo>
                        <a:pt x="2367" y="3034"/>
                      </a:lnTo>
                      <a:lnTo>
                        <a:pt x="2366" y="3045"/>
                      </a:lnTo>
                      <a:lnTo>
                        <a:pt x="2363" y="3054"/>
                      </a:lnTo>
                      <a:lnTo>
                        <a:pt x="2357" y="3056"/>
                      </a:lnTo>
                      <a:lnTo>
                        <a:pt x="2350" y="3058"/>
                      </a:lnTo>
                      <a:lnTo>
                        <a:pt x="2342" y="3058"/>
                      </a:lnTo>
                      <a:lnTo>
                        <a:pt x="2336" y="3059"/>
                      </a:lnTo>
                      <a:lnTo>
                        <a:pt x="2332" y="3058"/>
                      </a:lnTo>
                      <a:lnTo>
                        <a:pt x="2330" y="3055"/>
                      </a:lnTo>
                      <a:lnTo>
                        <a:pt x="2326" y="3053"/>
                      </a:lnTo>
                      <a:lnTo>
                        <a:pt x="2322" y="3050"/>
                      </a:lnTo>
                      <a:lnTo>
                        <a:pt x="2318" y="3040"/>
                      </a:lnTo>
                      <a:lnTo>
                        <a:pt x="2313" y="3030"/>
                      </a:lnTo>
                      <a:lnTo>
                        <a:pt x="2302" y="3018"/>
                      </a:lnTo>
                      <a:lnTo>
                        <a:pt x="2292" y="3005"/>
                      </a:lnTo>
                      <a:lnTo>
                        <a:pt x="2285" y="2998"/>
                      </a:lnTo>
                      <a:lnTo>
                        <a:pt x="2279" y="2993"/>
                      </a:lnTo>
                      <a:lnTo>
                        <a:pt x="2272" y="2989"/>
                      </a:lnTo>
                      <a:lnTo>
                        <a:pt x="2266" y="2985"/>
                      </a:lnTo>
                      <a:lnTo>
                        <a:pt x="2253" y="2979"/>
                      </a:lnTo>
                      <a:lnTo>
                        <a:pt x="2239" y="2976"/>
                      </a:lnTo>
                      <a:lnTo>
                        <a:pt x="2227" y="2972"/>
                      </a:lnTo>
                      <a:lnTo>
                        <a:pt x="2215" y="2967"/>
                      </a:lnTo>
                      <a:lnTo>
                        <a:pt x="2204" y="2950"/>
                      </a:lnTo>
                      <a:lnTo>
                        <a:pt x="2188" y="2933"/>
                      </a:lnTo>
                      <a:lnTo>
                        <a:pt x="2188" y="2935"/>
                      </a:lnTo>
                      <a:lnTo>
                        <a:pt x="2188" y="2935"/>
                      </a:lnTo>
                      <a:lnTo>
                        <a:pt x="2196" y="2942"/>
                      </a:lnTo>
                      <a:lnTo>
                        <a:pt x="2204" y="2951"/>
                      </a:lnTo>
                      <a:lnTo>
                        <a:pt x="2209" y="2959"/>
                      </a:lnTo>
                      <a:lnTo>
                        <a:pt x="2215" y="2967"/>
                      </a:lnTo>
                      <a:lnTo>
                        <a:pt x="2226" y="2972"/>
                      </a:lnTo>
                      <a:lnTo>
                        <a:pt x="2239" y="2976"/>
                      </a:lnTo>
                      <a:lnTo>
                        <a:pt x="2252" y="2980"/>
                      </a:lnTo>
                      <a:lnTo>
                        <a:pt x="2266" y="2985"/>
                      </a:lnTo>
                      <a:lnTo>
                        <a:pt x="2272" y="2989"/>
                      </a:lnTo>
                      <a:lnTo>
                        <a:pt x="2279" y="2994"/>
                      </a:lnTo>
                      <a:lnTo>
                        <a:pt x="2284" y="2999"/>
                      </a:lnTo>
                      <a:lnTo>
                        <a:pt x="2291" y="3005"/>
                      </a:lnTo>
                      <a:lnTo>
                        <a:pt x="2301" y="3018"/>
                      </a:lnTo>
                      <a:lnTo>
                        <a:pt x="2311" y="3032"/>
                      </a:lnTo>
                      <a:lnTo>
                        <a:pt x="2317" y="3041"/>
                      </a:lnTo>
                      <a:lnTo>
                        <a:pt x="2320" y="3050"/>
                      </a:lnTo>
                      <a:lnTo>
                        <a:pt x="2324" y="3054"/>
                      </a:lnTo>
                      <a:lnTo>
                        <a:pt x="2328" y="3056"/>
                      </a:lnTo>
                      <a:lnTo>
                        <a:pt x="2331" y="3059"/>
                      </a:lnTo>
                      <a:lnTo>
                        <a:pt x="2335" y="3059"/>
                      </a:lnTo>
                      <a:lnTo>
                        <a:pt x="2333" y="3067"/>
                      </a:lnTo>
                      <a:lnTo>
                        <a:pt x="2332" y="3076"/>
                      </a:lnTo>
                      <a:lnTo>
                        <a:pt x="2328" y="3084"/>
                      </a:lnTo>
                      <a:lnTo>
                        <a:pt x="2326" y="3091"/>
                      </a:lnTo>
                      <a:lnTo>
                        <a:pt x="2320" y="3098"/>
                      </a:lnTo>
                      <a:lnTo>
                        <a:pt x="2317" y="3106"/>
                      </a:lnTo>
                      <a:lnTo>
                        <a:pt x="2317" y="3113"/>
                      </a:lnTo>
                      <a:lnTo>
                        <a:pt x="2318" y="3121"/>
                      </a:lnTo>
                      <a:lnTo>
                        <a:pt x="2318" y="3125"/>
                      </a:lnTo>
                      <a:lnTo>
                        <a:pt x="2320" y="3128"/>
                      </a:lnTo>
                      <a:lnTo>
                        <a:pt x="2322" y="3132"/>
                      </a:lnTo>
                      <a:lnTo>
                        <a:pt x="2326" y="3133"/>
                      </a:lnTo>
                      <a:lnTo>
                        <a:pt x="2335" y="3139"/>
                      </a:lnTo>
                      <a:lnTo>
                        <a:pt x="2344" y="3147"/>
                      </a:lnTo>
                      <a:lnTo>
                        <a:pt x="2335" y="3160"/>
                      </a:lnTo>
                      <a:lnTo>
                        <a:pt x="2326" y="3174"/>
                      </a:lnTo>
                      <a:lnTo>
                        <a:pt x="2323" y="3178"/>
                      </a:lnTo>
                      <a:lnTo>
                        <a:pt x="2320" y="3183"/>
                      </a:lnTo>
                      <a:lnTo>
                        <a:pt x="2317" y="3189"/>
                      </a:lnTo>
                      <a:lnTo>
                        <a:pt x="2311" y="3192"/>
                      </a:lnTo>
                      <a:lnTo>
                        <a:pt x="2297" y="3204"/>
                      </a:lnTo>
                      <a:lnTo>
                        <a:pt x="2283" y="3214"/>
                      </a:lnTo>
                      <a:lnTo>
                        <a:pt x="2276" y="3220"/>
                      </a:lnTo>
                      <a:lnTo>
                        <a:pt x="2269" y="3224"/>
                      </a:lnTo>
                      <a:lnTo>
                        <a:pt x="2261" y="3227"/>
                      </a:lnTo>
                      <a:lnTo>
                        <a:pt x="2252" y="3230"/>
                      </a:lnTo>
                      <a:lnTo>
                        <a:pt x="2231" y="3231"/>
                      </a:lnTo>
                      <a:lnTo>
                        <a:pt x="2210" y="3230"/>
                      </a:lnTo>
                      <a:lnTo>
                        <a:pt x="2199" y="3229"/>
                      </a:lnTo>
                      <a:lnTo>
                        <a:pt x="2188" y="3229"/>
                      </a:lnTo>
                      <a:lnTo>
                        <a:pt x="2177" y="3229"/>
                      </a:lnTo>
                      <a:lnTo>
                        <a:pt x="2165" y="3230"/>
                      </a:lnTo>
                      <a:lnTo>
                        <a:pt x="2157" y="3225"/>
                      </a:lnTo>
                      <a:lnTo>
                        <a:pt x="2149" y="3220"/>
                      </a:lnTo>
                      <a:lnTo>
                        <a:pt x="2140" y="3214"/>
                      </a:lnTo>
                      <a:lnTo>
                        <a:pt x="2131" y="3211"/>
                      </a:lnTo>
                      <a:lnTo>
                        <a:pt x="2121" y="3207"/>
                      </a:lnTo>
                      <a:lnTo>
                        <a:pt x="2109" y="3204"/>
                      </a:lnTo>
                      <a:lnTo>
                        <a:pt x="2097" y="3203"/>
                      </a:lnTo>
                      <a:lnTo>
                        <a:pt x="2086" y="3202"/>
                      </a:lnTo>
                      <a:lnTo>
                        <a:pt x="2081" y="3202"/>
                      </a:lnTo>
                      <a:lnTo>
                        <a:pt x="2075" y="3200"/>
                      </a:lnTo>
                      <a:lnTo>
                        <a:pt x="2070" y="3198"/>
                      </a:lnTo>
                      <a:lnTo>
                        <a:pt x="2064" y="3194"/>
                      </a:lnTo>
                      <a:lnTo>
                        <a:pt x="2060" y="3190"/>
                      </a:lnTo>
                      <a:lnTo>
                        <a:pt x="2055" y="3185"/>
                      </a:lnTo>
                      <a:lnTo>
                        <a:pt x="2052" y="3179"/>
                      </a:lnTo>
                      <a:lnTo>
                        <a:pt x="2049" y="3174"/>
                      </a:lnTo>
                      <a:lnTo>
                        <a:pt x="2047" y="3169"/>
                      </a:lnTo>
                      <a:lnTo>
                        <a:pt x="2046" y="3163"/>
                      </a:lnTo>
                      <a:lnTo>
                        <a:pt x="2044" y="3156"/>
                      </a:lnTo>
                      <a:lnTo>
                        <a:pt x="2044" y="3148"/>
                      </a:lnTo>
                      <a:lnTo>
                        <a:pt x="2047" y="3134"/>
                      </a:lnTo>
                      <a:lnTo>
                        <a:pt x="2049" y="3119"/>
                      </a:lnTo>
                      <a:lnTo>
                        <a:pt x="2055" y="3103"/>
                      </a:lnTo>
                      <a:lnTo>
                        <a:pt x="2059" y="3082"/>
                      </a:lnTo>
                      <a:lnTo>
                        <a:pt x="2056" y="3072"/>
                      </a:lnTo>
                      <a:lnTo>
                        <a:pt x="2055" y="3059"/>
                      </a:lnTo>
                      <a:lnTo>
                        <a:pt x="2055" y="3059"/>
                      </a:lnTo>
                      <a:lnTo>
                        <a:pt x="2053" y="3060"/>
                      </a:lnTo>
                      <a:lnTo>
                        <a:pt x="2053" y="3062"/>
                      </a:lnTo>
                      <a:lnTo>
                        <a:pt x="2056" y="3075"/>
                      </a:lnTo>
                      <a:lnTo>
                        <a:pt x="2059" y="3085"/>
                      </a:lnTo>
                      <a:lnTo>
                        <a:pt x="2047" y="3098"/>
                      </a:lnTo>
                      <a:lnTo>
                        <a:pt x="2035" y="3112"/>
                      </a:lnTo>
                      <a:lnTo>
                        <a:pt x="2033" y="3125"/>
                      </a:lnTo>
                      <a:lnTo>
                        <a:pt x="2031" y="3137"/>
                      </a:lnTo>
                      <a:lnTo>
                        <a:pt x="2033" y="3150"/>
                      </a:lnTo>
                      <a:lnTo>
                        <a:pt x="2035" y="3163"/>
                      </a:lnTo>
                      <a:lnTo>
                        <a:pt x="2040" y="3177"/>
                      </a:lnTo>
                      <a:lnTo>
                        <a:pt x="2044" y="3191"/>
                      </a:lnTo>
                      <a:lnTo>
                        <a:pt x="2038" y="3195"/>
                      </a:lnTo>
                      <a:lnTo>
                        <a:pt x="2030" y="3200"/>
                      </a:lnTo>
                      <a:lnTo>
                        <a:pt x="2034" y="3207"/>
                      </a:lnTo>
                      <a:lnTo>
                        <a:pt x="2038" y="3213"/>
                      </a:lnTo>
                      <a:lnTo>
                        <a:pt x="2043" y="3218"/>
                      </a:lnTo>
                      <a:lnTo>
                        <a:pt x="2048" y="3222"/>
                      </a:lnTo>
                      <a:lnTo>
                        <a:pt x="2068" y="3231"/>
                      </a:lnTo>
                      <a:lnTo>
                        <a:pt x="2086" y="3239"/>
                      </a:lnTo>
                      <a:lnTo>
                        <a:pt x="2096" y="3243"/>
                      </a:lnTo>
                      <a:lnTo>
                        <a:pt x="2105" y="3248"/>
                      </a:lnTo>
                      <a:lnTo>
                        <a:pt x="2114" y="3253"/>
                      </a:lnTo>
                      <a:lnTo>
                        <a:pt x="2123" y="3260"/>
                      </a:lnTo>
                      <a:lnTo>
                        <a:pt x="2126" y="3264"/>
                      </a:lnTo>
                      <a:lnTo>
                        <a:pt x="2129" y="3268"/>
                      </a:lnTo>
                      <a:lnTo>
                        <a:pt x="2130" y="3271"/>
                      </a:lnTo>
                      <a:lnTo>
                        <a:pt x="2131" y="3275"/>
                      </a:lnTo>
                      <a:lnTo>
                        <a:pt x="2132" y="3284"/>
                      </a:lnTo>
                      <a:lnTo>
                        <a:pt x="2132" y="3292"/>
                      </a:lnTo>
                      <a:lnTo>
                        <a:pt x="2131" y="3299"/>
                      </a:lnTo>
                      <a:lnTo>
                        <a:pt x="2129" y="3303"/>
                      </a:lnTo>
                      <a:lnTo>
                        <a:pt x="2127" y="3305"/>
                      </a:lnTo>
                      <a:lnTo>
                        <a:pt x="2127" y="3306"/>
                      </a:lnTo>
                      <a:lnTo>
                        <a:pt x="2127" y="3309"/>
                      </a:lnTo>
                      <a:lnTo>
                        <a:pt x="2129" y="3310"/>
                      </a:lnTo>
                      <a:lnTo>
                        <a:pt x="2130" y="3318"/>
                      </a:lnTo>
                      <a:lnTo>
                        <a:pt x="2134" y="3326"/>
                      </a:lnTo>
                      <a:lnTo>
                        <a:pt x="2138" y="3334"/>
                      </a:lnTo>
                      <a:lnTo>
                        <a:pt x="2142" y="3338"/>
                      </a:lnTo>
                      <a:lnTo>
                        <a:pt x="2151" y="3339"/>
                      </a:lnTo>
                      <a:lnTo>
                        <a:pt x="2160" y="3338"/>
                      </a:lnTo>
                      <a:lnTo>
                        <a:pt x="2164" y="3349"/>
                      </a:lnTo>
                      <a:lnTo>
                        <a:pt x="2166" y="3361"/>
                      </a:lnTo>
                      <a:lnTo>
                        <a:pt x="2166" y="3374"/>
                      </a:lnTo>
                      <a:lnTo>
                        <a:pt x="2165" y="3384"/>
                      </a:lnTo>
                      <a:lnTo>
                        <a:pt x="2162" y="3393"/>
                      </a:lnTo>
                      <a:lnTo>
                        <a:pt x="2160" y="3402"/>
                      </a:lnTo>
                      <a:lnTo>
                        <a:pt x="2154" y="3411"/>
                      </a:lnTo>
                      <a:lnTo>
                        <a:pt x="2149" y="3421"/>
                      </a:lnTo>
                      <a:lnTo>
                        <a:pt x="2136" y="3439"/>
                      </a:lnTo>
                      <a:lnTo>
                        <a:pt x="2123" y="3454"/>
                      </a:lnTo>
                      <a:lnTo>
                        <a:pt x="2105" y="3471"/>
                      </a:lnTo>
                      <a:lnTo>
                        <a:pt x="2086" y="3487"/>
                      </a:lnTo>
                      <a:lnTo>
                        <a:pt x="2065" y="3502"/>
                      </a:lnTo>
                      <a:lnTo>
                        <a:pt x="2044" y="3514"/>
                      </a:lnTo>
                      <a:lnTo>
                        <a:pt x="2035" y="3518"/>
                      </a:lnTo>
                      <a:lnTo>
                        <a:pt x="2026" y="3522"/>
                      </a:lnTo>
                      <a:lnTo>
                        <a:pt x="2017" y="3524"/>
                      </a:lnTo>
                      <a:lnTo>
                        <a:pt x="2007" y="3527"/>
                      </a:lnTo>
                      <a:lnTo>
                        <a:pt x="1986" y="3529"/>
                      </a:lnTo>
                      <a:lnTo>
                        <a:pt x="1965" y="3532"/>
                      </a:lnTo>
                      <a:lnTo>
                        <a:pt x="1952" y="3533"/>
                      </a:lnTo>
                      <a:lnTo>
                        <a:pt x="1938" y="3536"/>
                      </a:lnTo>
                      <a:lnTo>
                        <a:pt x="1930" y="3537"/>
                      </a:lnTo>
                      <a:lnTo>
                        <a:pt x="1924" y="3538"/>
                      </a:lnTo>
                      <a:lnTo>
                        <a:pt x="1917" y="3538"/>
                      </a:lnTo>
                      <a:lnTo>
                        <a:pt x="1909" y="3537"/>
                      </a:lnTo>
                      <a:lnTo>
                        <a:pt x="1903" y="3536"/>
                      </a:lnTo>
                      <a:lnTo>
                        <a:pt x="1896" y="3533"/>
                      </a:lnTo>
                      <a:lnTo>
                        <a:pt x="1891" y="3528"/>
                      </a:lnTo>
                      <a:lnTo>
                        <a:pt x="1885" y="3524"/>
                      </a:lnTo>
                      <a:lnTo>
                        <a:pt x="1880" y="3519"/>
                      </a:lnTo>
                      <a:lnTo>
                        <a:pt x="1874" y="3515"/>
                      </a:lnTo>
                      <a:lnTo>
                        <a:pt x="1869" y="3514"/>
                      </a:lnTo>
                      <a:lnTo>
                        <a:pt x="1863" y="3514"/>
                      </a:lnTo>
                      <a:lnTo>
                        <a:pt x="1859" y="3518"/>
                      </a:lnTo>
                      <a:lnTo>
                        <a:pt x="1858" y="3523"/>
                      </a:lnTo>
                      <a:lnTo>
                        <a:pt x="1858" y="3529"/>
                      </a:lnTo>
                      <a:lnTo>
                        <a:pt x="1858" y="3535"/>
                      </a:lnTo>
                      <a:lnTo>
                        <a:pt x="1861" y="3549"/>
                      </a:lnTo>
                      <a:lnTo>
                        <a:pt x="1863" y="3560"/>
                      </a:lnTo>
                      <a:lnTo>
                        <a:pt x="1868" y="3568"/>
                      </a:lnTo>
                      <a:lnTo>
                        <a:pt x="1872" y="3576"/>
                      </a:lnTo>
                      <a:lnTo>
                        <a:pt x="1876" y="3586"/>
                      </a:lnTo>
                      <a:lnTo>
                        <a:pt x="1877" y="3597"/>
                      </a:lnTo>
                      <a:lnTo>
                        <a:pt x="1877" y="3603"/>
                      </a:lnTo>
                      <a:lnTo>
                        <a:pt x="1874" y="3610"/>
                      </a:lnTo>
                      <a:lnTo>
                        <a:pt x="1872" y="3616"/>
                      </a:lnTo>
                      <a:lnTo>
                        <a:pt x="1868" y="3623"/>
                      </a:lnTo>
                      <a:lnTo>
                        <a:pt x="1865" y="3628"/>
                      </a:lnTo>
                      <a:lnTo>
                        <a:pt x="1861" y="3634"/>
                      </a:lnTo>
                      <a:lnTo>
                        <a:pt x="1860" y="3641"/>
                      </a:lnTo>
                      <a:lnTo>
                        <a:pt x="1859" y="3647"/>
                      </a:lnTo>
                      <a:lnTo>
                        <a:pt x="1861" y="3655"/>
                      </a:lnTo>
                      <a:lnTo>
                        <a:pt x="1868" y="3662"/>
                      </a:lnTo>
                      <a:lnTo>
                        <a:pt x="1871" y="3665"/>
                      </a:lnTo>
                      <a:lnTo>
                        <a:pt x="1873" y="3668"/>
                      </a:lnTo>
                      <a:lnTo>
                        <a:pt x="1873" y="3672"/>
                      </a:lnTo>
                      <a:lnTo>
                        <a:pt x="1873" y="3676"/>
                      </a:lnTo>
                      <a:lnTo>
                        <a:pt x="1868" y="3680"/>
                      </a:lnTo>
                      <a:lnTo>
                        <a:pt x="1861" y="3685"/>
                      </a:lnTo>
                      <a:lnTo>
                        <a:pt x="1856" y="3687"/>
                      </a:lnTo>
                      <a:lnTo>
                        <a:pt x="1850" y="3690"/>
                      </a:lnTo>
                      <a:lnTo>
                        <a:pt x="1838" y="3695"/>
                      </a:lnTo>
                      <a:lnTo>
                        <a:pt x="1826" y="3698"/>
                      </a:lnTo>
                      <a:lnTo>
                        <a:pt x="1816" y="3698"/>
                      </a:lnTo>
                      <a:lnTo>
                        <a:pt x="1806" y="3698"/>
                      </a:lnTo>
                      <a:lnTo>
                        <a:pt x="1795" y="3698"/>
                      </a:lnTo>
                      <a:lnTo>
                        <a:pt x="1785" y="3698"/>
                      </a:lnTo>
                      <a:lnTo>
                        <a:pt x="1772" y="3694"/>
                      </a:lnTo>
                      <a:lnTo>
                        <a:pt x="1760" y="3689"/>
                      </a:lnTo>
                      <a:lnTo>
                        <a:pt x="1749" y="3682"/>
                      </a:lnTo>
                      <a:lnTo>
                        <a:pt x="1738" y="3676"/>
                      </a:lnTo>
                      <a:lnTo>
                        <a:pt x="1733" y="3671"/>
                      </a:lnTo>
                      <a:lnTo>
                        <a:pt x="1729" y="3665"/>
                      </a:lnTo>
                      <a:lnTo>
                        <a:pt x="1723" y="3673"/>
                      </a:lnTo>
                      <a:lnTo>
                        <a:pt x="1716" y="3681"/>
                      </a:lnTo>
                      <a:lnTo>
                        <a:pt x="1714" y="3685"/>
                      </a:lnTo>
                      <a:lnTo>
                        <a:pt x="1712" y="3689"/>
                      </a:lnTo>
                      <a:lnTo>
                        <a:pt x="1711" y="3694"/>
                      </a:lnTo>
                      <a:lnTo>
                        <a:pt x="1711" y="3698"/>
                      </a:lnTo>
                      <a:lnTo>
                        <a:pt x="1711" y="3703"/>
                      </a:lnTo>
                      <a:lnTo>
                        <a:pt x="1714" y="3707"/>
                      </a:lnTo>
                      <a:lnTo>
                        <a:pt x="1716" y="3711"/>
                      </a:lnTo>
                      <a:lnTo>
                        <a:pt x="1720" y="3715"/>
                      </a:lnTo>
                      <a:lnTo>
                        <a:pt x="1724" y="3719"/>
                      </a:lnTo>
                      <a:lnTo>
                        <a:pt x="1728" y="3722"/>
                      </a:lnTo>
                      <a:lnTo>
                        <a:pt x="1732" y="3726"/>
                      </a:lnTo>
                      <a:lnTo>
                        <a:pt x="1733" y="3730"/>
                      </a:lnTo>
                      <a:lnTo>
                        <a:pt x="1733" y="3751"/>
                      </a:lnTo>
                      <a:lnTo>
                        <a:pt x="1733" y="3768"/>
                      </a:lnTo>
                      <a:lnTo>
                        <a:pt x="1736" y="3770"/>
                      </a:lnTo>
                      <a:lnTo>
                        <a:pt x="1738" y="3773"/>
                      </a:lnTo>
                      <a:lnTo>
                        <a:pt x="1742" y="3773"/>
                      </a:lnTo>
                      <a:lnTo>
                        <a:pt x="1746" y="3774"/>
                      </a:lnTo>
                      <a:lnTo>
                        <a:pt x="1754" y="3774"/>
                      </a:lnTo>
                      <a:lnTo>
                        <a:pt x="1762" y="3777"/>
                      </a:lnTo>
                      <a:lnTo>
                        <a:pt x="1762" y="3786"/>
                      </a:lnTo>
                      <a:lnTo>
                        <a:pt x="1762" y="3791"/>
                      </a:lnTo>
                      <a:lnTo>
                        <a:pt x="1766" y="3794"/>
                      </a:lnTo>
                      <a:lnTo>
                        <a:pt x="1772" y="3794"/>
                      </a:lnTo>
                      <a:lnTo>
                        <a:pt x="1777" y="3794"/>
                      </a:lnTo>
                      <a:lnTo>
                        <a:pt x="1785" y="3791"/>
                      </a:lnTo>
                      <a:lnTo>
                        <a:pt x="1788" y="3785"/>
                      </a:lnTo>
                      <a:lnTo>
                        <a:pt x="1789" y="3776"/>
                      </a:lnTo>
                      <a:lnTo>
                        <a:pt x="1790" y="3772"/>
                      </a:lnTo>
                      <a:lnTo>
                        <a:pt x="1791" y="3769"/>
                      </a:lnTo>
                      <a:lnTo>
                        <a:pt x="1793" y="3768"/>
                      </a:lnTo>
                      <a:lnTo>
                        <a:pt x="1794" y="3768"/>
                      </a:lnTo>
                      <a:lnTo>
                        <a:pt x="1799" y="3770"/>
                      </a:lnTo>
                      <a:lnTo>
                        <a:pt x="1803" y="3773"/>
                      </a:lnTo>
                      <a:lnTo>
                        <a:pt x="1807" y="3777"/>
                      </a:lnTo>
                      <a:lnTo>
                        <a:pt x="1810" y="3781"/>
                      </a:lnTo>
                      <a:lnTo>
                        <a:pt x="1812" y="3785"/>
                      </a:lnTo>
                      <a:lnTo>
                        <a:pt x="1813" y="3790"/>
                      </a:lnTo>
                      <a:lnTo>
                        <a:pt x="1813" y="3795"/>
                      </a:lnTo>
                      <a:lnTo>
                        <a:pt x="1812" y="3800"/>
                      </a:lnTo>
                      <a:lnTo>
                        <a:pt x="1811" y="3811"/>
                      </a:lnTo>
                      <a:lnTo>
                        <a:pt x="1808" y="3822"/>
                      </a:lnTo>
                      <a:lnTo>
                        <a:pt x="1806" y="3827"/>
                      </a:lnTo>
                      <a:lnTo>
                        <a:pt x="1803" y="3831"/>
                      </a:lnTo>
                      <a:lnTo>
                        <a:pt x="1799" y="3834"/>
                      </a:lnTo>
                      <a:lnTo>
                        <a:pt x="1794" y="3836"/>
                      </a:lnTo>
                      <a:lnTo>
                        <a:pt x="1789" y="3822"/>
                      </a:lnTo>
                      <a:lnTo>
                        <a:pt x="1785" y="3805"/>
                      </a:lnTo>
                      <a:lnTo>
                        <a:pt x="1780" y="3804"/>
                      </a:lnTo>
                      <a:lnTo>
                        <a:pt x="1773" y="3803"/>
                      </a:lnTo>
                      <a:lnTo>
                        <a:pt x="1768" y="3803"/>
                      </a:lnTo>
                      <a:lnTo>
                        <a:pt x="1762" y="3804"/>
                      </a:lnTo>
                      <a:lnTo>
                        <a:pt x="1756" y="3805"/>
                      </a:lnTo>
                      <a:lnTo>
                        <a:pt x="1751" y="3808"/>
                      </a:lnTo>
                      <a:lnTo>
                        <a:pt x="1747" y="3811"/>
                      </a:lnTo>
                      <a:lnTo>
                        <a:pt x="1742" y="3814"/>
                      </a:lnTo>
                      <a:lnTo>
                        <a:pt x="1750" y="3825"/>
                      </a:lnTo>
                      <a:lnTo>
                        <a:pt x="1762" y="3836"/>
                      </a:lnTo>
                      <a:lnTo>
                        <a:pt x="1759" y="3846"/>
                      </a:lnTo>
                      <a:lnTo>
                        <a:pt x="1755" y="3852"/>
                      </a:lnTo>
                      <a:lnTo>
                        <a:pt x="1750" y="3860"/>
                      </a:lnTo>
                      <a:lnTo>
                        <a:pt x="1745" y="3866"/>
                      </a:lnTo>
                      <a:lnTo>
                        <a:pt x="1740" y="3873"/>
                      </a:lnTo>
                      <a:lnTo>
                        <a:pt x="1736" y="3879"/>
                      </a:lnTo>
                      <a:lnTo>
                        <a:pt x="1732" y="3886"/>
                      </a:lnTo>
                      <a:lnTo>
                        <a:pt x="1729" y="3892"/>
                      </a:lnTo>
                      <a:lnTo>
                        <a:pt x="1728" y="3900"/>
                      </a:lnTo>
                      <a:lnTo>
                        <a:pt x="1728" y="3906"/>
                      </a:lnTo>
                      <a:lnTo>
                        <a:pt x="1729" y="3914"/>
                      </a:lnTo>
                      <a:lnTo>
                        <a:pt x="1732" y="3922"/>
                      </a:lnTo>
                      <a:lnTo>
                        <a:pt x="1733" y="3930"/>
                      </a:lnTo>
                      <a:lnTo>
                        <a:pt x="1734" y="3938"/>
                      </a:lnTo>
                      <a:lnTo>
                        <a:pt x="1734" y="3945"/>
                      </a:lnTo>
                      <a:lnTo>
                        <a:pt x="1733" y="3952"/>
                      </a:lnTo>
                      <a:lnTo>
                        <a:pt x="1724" y="3963"/>
                      </a:lnTo>
                      <a:lnTo>
                        <a:pt x="1711" y="3975"/>
                      </a:lnTo>
                      <a:lnTo>
                        <a:pt x="1721" y="3987"/>
                      </a:lnTo>
                      <a:lnTo>
                        <a:pt x="1729" y="3995"/>
                      </a:lnTo>
                      <a:lnTo>
                        <a:pt x="1724" y="3995"/>
                      </a:lnTo>
                      <a:lnTo>
                        <a:pt x="1718" y="3995"/>
                      </a:lnTo>
                      <a:lnTo>
                        <a:pt x="1712" y="3993"/>
                      </a:lnTo>
                      <a:lnTo>
                        <a:pt x="1706" y="3992"/>
                      </a:lnTo>
                      <a:lnTo>
                        <a:pt x="1701" y="3991"/>
                      </a:lnTo>
                      <a:lnTo>
                        <a:pt x="1696" y="3991"/>
                      </a:lnTo>
                      <a:lnTo>
                        <a:pt x="1692" y="3992"/>
                      </a:lnTo>
                      <a:lnTo>
                        <a:pt x="1688" y="3995"/>
                      </a:lnTo>
                      <a:lnTo>
                        <a:pt x="1679" y="4000"/>
                      </a:lnTo>
                      <a:lnTo>
                        <a:pt x="1671" y="4006"/>
                      </a:lnTo>
                      <a:lnTo>
                        <a:pt x="1663" y="4013"/>
                      </a:lnTo>
                      <a:lnTo>
                        <a:pt x="1655" y="4020"/>
                      </a:lnTo>
                      <a:lnTo>
                        <a:pt x="1641" y="4037"/>
                      </a:lnTo>
                      <a:lnTo>
                        <a:pt x="1627" y="4054"/>
                      </a:lnTo>
                      <a:lnTo>
                        <a:pt x="1624" y="4062"/>
                      </a:lnTo>
                      <a:lnTo>
                        <a:pt x="1623" y="4070"/>
                      </a:lnTo>
                      <a:lnTo>
                        <a:pt x="1624" y="4079"/>
                      </a:lnTo>
                      <a:lnTo>
                        <a:pt x="1627" y="4087"/>
                      </a:lnTo>
                      <a:lnTo>
                        <a:pt x="1631" y="4094"/>
                      </a:lnTo>
                      <a:lnTo>
                        <a:pt x="1636" y="4103"/>
                      </a:lnTo>
                      <a:lnTo>
                        <a:pt x="1641" y="4110"/>
                      </a:lnTo>
                      <a:lnTo>
                        <a:pt x="1646" y="4118"/>
                      </a:lnTo>
                      <a:lnTo>
                        <a:pt x="1659" y="4131"/>
                      </a:lnTo>
                      <a:lnTo>
                        <a:pt x="1673" y="4141"/>
                      </a:lnTo>
                      <a:lnTo>
                        <a:pt x="1685" y="4147"/>
                      </a:lnTo>
                      <a:lnTo>
                        <a:pt x="1697" y="4150"/>
                      </a:lnTo>
                      <a:lnTo>
                        <a:pt x="1708" y="4153"/>
                      </a:lnTo>
                      <a:lnTo>
                        <a:pt x="1720" y="4155"/>
                      </a:lnTo>
                      <a:lnTo>
                        <a:pt x="1727" y="4159"/>
                      </a:lnTo>
                      <a:lnTo>
                        <a:pt x="1734" y="4163"/>
                      </a:lnTo>
                      <a:lnTo>
                        <a:pt x="1738" y="4167"/>
                      </a:lnTo>
                      <a:lnTo>
                        <a:pt x="1741" y="4169"/>
                      </a:lnTo>
                      <a:lnTo>
                        <a:pt x="1742" y="4173"/>
                      </a:lnTo>
                      <a:lnTo>
                        <a:pt x="1742" y="4179"/>
                      </a:lnTo>
                      <a:lnTo>
                        <a:pt x="1745" y="4184"/>
                      </a:lnTo>
                      <a:lnTo>
                        <a:pt x="1745" y="4190"/>
                      </a:lnTo>
                      <a:lnTo>
                        <a:pt x="1745" y="4195"/>
                      </a:lnTo>
                      <a:lnTo>
                        <a:pt x="1743" y="4202"/>
                      </a:lnTo>
                      <a:lnTo>
                        <a:pt x="1740" y="4214"/>
                      </a:lnTo>
                      <a:lnTo>
                        <a:pt x="1733" y="4225"/>
                      </a:lnTo>
                      <a:lnTo>
                        <a:pt x="1724" y="4237"/>
                      </a:lnTo>
                      <a:lnTo>
                        <a:pt x="1714" y="4247"/>
                      </a:lnTo>
                      <a:lnTo>
                        <a:pt x="1702" y="4256"/>
                      </a:lnTo>
                      <a:lnTo>
                        <a:pt x="1690" y="4267"/>
                      </a:lnTo>
                      <a:lnTo>
                        <a:pt x="1679" y="4276"/>
                      </a:lnTo>
                      <a:lnTo>
                        <a:pt x="1668" y="4286"/>
                      </a:lnTo>
                      <a:lnTo>
                        <a:pt x="1658" y="4296"/>
                      </a:lnTo>
                      <a:lnTo>
                        <a:pt x="1650" y="4308"/>
                      </a:lnTo>
                      <a:lnTo>
                        <a:pt x="1648" y="4315"/>
                      </a:lnTo>
                      <a:lnTo>
                        <a:pt x="1648" y="4324"/>
                      </a:lnTo>
                      <a:lnTo>
                        <a:pt x="1649" y="4331"/>
                      </a:lnTo>
                      <a:lnTo>
                        <a:pt x="1650" y="4340"/>
                      </a:lnTo>
                      <a:lnTo>
                        <a:pt x="1651" y="4350"/>
                      </a:lnTo>
                      <a:lnTo>
                        <a:pt x="1653" y="4360"/>
                      </a:lnTo>
                      <a:lnTo>
                        <a:pt x="1653" y="4369"/>
                      </a:lnTo>
                      <a:lnTo>
                        <a:pt x="1650" y="4377"/>
                      </a:lnTo>
                      <a:lnTo>
                        <a:pt x="1648" y="4381"/>
                      </a:lnTo>
                      <a:lnTo>
                        <a:pt x="1645" y="4383"/>
                      </a:lnTo>
                      <a:lnTo>
                        <a:pt x="1642" y="4386"/>
                      </a:lnTo>
                      <a:lnTo>
                        <a:pt x="1638" y="4387"/>
                      </a:lnTo>
                      <a:lnTo>
                        <a:pt x="1631" y="4390"/>
                      </a:lnTo>
                      <a:lnTo>
                        <a:pt x="1623" y="4391"/>
                      </a:lnTo>
                      <a:lnTo>
                        <a:pt x="1611" y="4382"/>
                      </a:lnTo>
                      <a:lnTo>
                        <a:pt x="1603" y="4377"/>
                      </a:lnTo>
                      <a:lnTo>
                        <a:pt x="1602" y="4379"/>
                      </a:lnTo>
                      <a:lnTo>
                        <a:pt x="1601" y="4382"/>
                      </a:lnTo>
                      <a:lnTo>
                        <a:pt x="1602" y="4385"/>
                      </a:lnTo>
                      <a:lnTo>
                        <a:pt x="1605" y="4388"/>
                      </a:lnTo>
                      <a:lnTo>
                        <a:pt x="1606" y="4392"/>
                      </a:lnTo>
                      <a:lnTo>
                        <a:pt x="1609" y="4395"/>
                      </a:lnTo>
                      <a:lnTo>
                        <a:pt x="1609" y="4398"/>
                      </a:lnTo>
                      <a:lnTo>
                        <a:pt x="1609" y="4400"/>
                      </a:lnTo>
                      <a:lnTo>
                        <a:pt x="1606" y="4407"/>
                      </a:lnTo>
                      <a:lnTo>
                        <a:pt x="1603" y="4413"/>
                      </a:lnTo>
                      <a:lnTo>
                        <a:pt x="1598" y="4418"/>
                      </a:lnTo>
                      <a:lnTo>
                        <a:pt x="1594" y="4423"/>
                      </a:lnTo>
                      <a:lnTo>
                        <a:pt x="1587" y="4432"/>
                      </a:lnTo>
                      <a:lnTo>
                        <a:pt x="1580" y="4442"/>
                      </a:lnTo>
                      <a:lnTo>
                        <a:pt x="1579" y="4452"/>
                      </a:lnTo>
                      <a:lnTo>
                        <a:pt x="1580" y="4462"/>
                      </a:lnTo>
                      <a:lnTo>
                        <a:pt x="1581" y="4473"/>
                      </a:lnTo>
                      <a:lnTo>
                        <a:pt x="1585" y="4483"/>
                      </a:lnTo>
                      <a:lnTo>
                        <a:pt x="1602" y="4508"/>
                      </a:lnTo>
                      <a:lnTo>
                        <a:pt x="1620" y="4530"/>
                      </a:lnTo>
                      <a:lnTo>
                        <a:pt x="1628" y="4543"/>
                      </a:lnTo>
                      <a:lnTo>
                        <a:pt x="1635" y="4554"/>
                      </a:lnTo>
                      <a:lnTo>
                        <a:pt x="1637" y="4561"/>
                      </a:lnTo>
                      <a:lnTo>
                        <a:pt x="1640" y="4567"/>
                      </a:lnTo>
                      <a:lnTo>
                        <a:pt x="1641" y="4574"/>
                      </a:lnTo>
                      <a:lnTo>
                        <a:pt x="1641" y="4580"/>
                      </a:lnTo>
                      <a:lnTo>
                        <a:pt x="1641" y="4583"/>
                      </a:lnTo>
                      <a:lnTo>
                        <a:pt x="1641" y="4585"/>
                      </a:lnTo>
                      <a:lnTo>
                        <a:pt x="1640" y="4587"/>
                      </a:lnTo>
                      <a:lnTo>
                        <a:pt x="1637" y="4587"/>
                      </a:lnTo>
                      <a:lnTo>
                        <a:pt x="1632" y="4585"/>
                      </a:lnTo>
                      <a:lnTo>
                        <a:pt x="1624" y="4581"/>
                      </a:lnTo>
                      <a:lnTo>
                        <a:pt x="1609" y="4574"/>
                      </a:lnTo>
                      <a:lnTo>
                        <a:pt x="1594" y="4566"/>
                      </a:lnTo>
                      <a:lnTo>
                        <a:pt x="1594" y="4566"/>
                      </a:lnTo>
                      <a:lnTo>
                        <a:pt x="1591" y="4570"/>
                      </a:lnTo>
                      <a:lnTo>
                        <a:pt x="1587" y="4575"/>
                      </a:lnTo>
                      <a:lnTo>
                        <a:pt x="1581" y="4578"/>
                      </a:lnTo>
                      <a:lnTo>
                        <a:pt x="1576" y="4579"/>
                      </a:lnTo>
                      <a:lnTo>
                        <a:pt x="1571" y="4583"/>
                      </a:lnTo>
                      <a:lnTo>
                        <a:pt x="1565" y="4584"/>
                      </a:lnTo>
                      <a:lnTo>
                        <a:pt x="1558" y="4585"/>
                      </a:lnTo>
                      <a:lnTo>
                        <a:pt x="1550" y="4587"/>
                      </a:lnTo>
                      <a:lnTo>
                        <a:pt x="1544" y="4587"/>
                      </a:lnTo>
                      <a:lnTo>
                        <a:pt x="1537" y="4588"/>
                      </a:lnTo>
                      <a:lnTo>
                        <a:pt x="1531" y="4591"/>
                      </a:lnTo>
                      <a:lnTo>
                        <a:pt x="1526" y="4593"/>
                      </a:lnTo>
                      <a:lnTo>
                        <a:pt x="1522" y="4597"/>
                      </a:lnTo>
                      <a:lnTo>
                        <a:pt x="1520" y="4602"/>
                      </a:lnTo>
                      <a:lnTo>
                        <a:pt x="1518" y="4606"/>
                      </a:lnTo>
                      <a:lnTo>
                        <a:pt x="1518" y="4613"/>
                      </a:lnTo>
                      <a:lnTo>
                        <a:pt x="1517" y="4623"/>
                      </a:lnTo>
                      <a:lnTo>
                        <a:pt x="1517" y="4635"/>
                      </a:lnTo>
                      <a:lnTo>
                        <a:pt x="1515" y="4641"/>
                      </a:lnTo>
                      <a:lnTo>
                        <a:pt x="1517" y="4648"/>
                      </a:lnTo>
                      <a:lnTo>
                        <a:pt x="1518" y="4655"/>
                      </a:lnTo>
                      <a:lnTo>
                        <a:pt x="1520" y="4662"/>
                      </a:lnTo>
                      <a:lnTo>
                        <a:pt x="1523" y="4667"/>
                      </a:lnTo>
                      <a:lnTo>
                        <a:pt x="1526" y="4673"/>
                      </a:lnTo>
                      <a:lnTo>
                        <a:pt x="1526" y="4680"/>
                      </a:lnTo>
                      <a:lnTo>
                        <a:pt x="1526" y="4685"/>
                      </a:lnTo>
                      <a:lnTo>
                        <a:pt x="1523" y="4688"/>
                      </a:lnTo>
                      <a:lnTo>
                        <a:pt x="1520" y="4690"/>
                      </a:lnTo>
                      <a:lnTo>
                        <a:pt x="1517" y="4693"/>
                      </a:lnTo>
                      <a:lnTo>
                        <a:pt x="1514" y="4696"/>
                      </a:lnTo>
                      <a:lnTo>
                        <a:pt x="1505" y="4697"/>
                      </a:lnTo>
                      <a:lnTo>
                        <a:pt x="1498" y="4698"/>
                      </a:lnTo>
                      <a:lnTo>
                        <a:pt x="1478" y="4683"/>
                      </a:lnTo>
                      <a:lnTo>
                        <a:pt x="1461" y="4667"/>
                      </a:lnTo>
                      <a:lnTo>
                        <a:pt x="1457" y="4663"/>
                      </a:lnTo>
                      <a:lnTo>
                        <a:pt x="1452" y="4659"/>
                      </a:lnTo>
                      <a:lnTo>
                        <a:pt x="1448" y="4654"/>
                      </a:lnTo>
                      <a:lnTo>
                        <a:pt x="1447" y="4648"/>
                      </a:lnTo>
                      <a:lnTo>
                        <a:pt x="1448" y="4645"/>
                      </a:lnTo>
                      <a:lnTo>
                        <a:pt x="1452" y="4641"/>
                      </a:lnTo>
                      <a:lnTo>
                        <a:pt x="1457" y="4640"/>
                      </a:lnTo>
                      <a:lnTo>
                        <a:pt x="1461" y="4639"/>
                      </a:lnTo>
                      <a:lnTo>
                        <a:pt x="1463" y="4644"/>
                      </a:lnTo>
                      <a:lnTo>
                        <a:pt x="1462" y="4648"/>
                      </a:lnTo>
                      <a:lnTo>
                        <a:pt x="1462" y="4653"/>
                      </a:lnTo>
                      <a:lnTo>
                        <a:pt x="1461" y="4657"/>
                      </a:lnTo>
                      <a:lnTo>
                        <a:pt x="1463" y="4658"/>
                      </a:lnTo>
                      <a:lnTo>
                        <a:pt x="1465" y="4659"/>
                      </a:lnTo>
                      <a:lnTo>
                        <a:pt x="1467" y="4659"/>
                      </a:lnTo>
                      <a:lnTo>
                        <a:pt x="1470" y="4658"/>
                      </a:lnTo>
                      <a:lnTo>
                        <a:pt x="1474" y="4655"/>
                      </a:lnTo>
                      <a:lnTo>
                        <a:pt x="1475" y="4653"/>
                      </a:lnTo>
                      <a:lnTo>
                        <a:pt x="1480" y="4649"/>
                      </a:lnTo>
                      <a:lnTo>
                        <a:pt x="1485" y="4642"/>
                      </a:lnTo>
                      <a:lnTo>
                        <a:pt x="1488" y="4636"/>
                      </a:lnTo>
                      <a:lnTo>
                        <a:pt x="1489" y="4629"/>
                      </a:lnTo>
                      <a:lnTo>
                        <a:pt x="1493" y="4623"/>
                      </a:lnTo>
                      <a:lnTo>
                        <a:pt x="1497" y="4616"/>
                      </a:lnTo>
                      <a:lnTo>
                        <a:pt x="1501" y="4609"/>
                      </a:lnTo>
                      <a:lnTo>
                        <a:pt x="1502" y="4602"/>
                      </a:lnTo>
                      <a:lnTo>
                        <a:pt x="1495" y="4597"/>
                      </a:lnTo>
                      <a:lnTo>
                        <a:pt x="1484" y="4593"/>
                      </a:lnTo>
                      <a:lnTo>
                        <a:pt x="1482" y="4592"/>
                      </a:lnTo>
                      <a:lnTo>
                        <a:pt x="1480" y="4588"/>
                      </a:lnTo>
                      <a:lnTo>
                        <a:pt x="1479" y="4585"/>
                      </a:lnTo>
                      <a:lnTo>
                        <a:pt x="1479" y="4584"/>
                      </a:lnTo>
                      <a:lnTo>
                        <a:pt x="1469" y="4581"/>
                      </a:lnTo>
                      <a:lnTo>
                        <a:pt x="1456" y="4580"/>
                      </a:lnTo>
                      <a:lnTo>
                        <a:pt x="1444" y="4581"/>
                      </a:lnTo>
                      <a:lnTo>
                        <a:pt x="1434" y="4584"/>
                      </a:lnTo>
                      <a:lnTo>
                        <a:pt x="1431" y="4588"/>
                      </a:lnTo>
                      <a:lnTo>
                        <a:pt x="1428" y="4593"/>
                      </a:lnTo>
                      <a:lnTo>
                        <a:pt x="1422" y="4588"/>
                      </a:lnTo>
                      <a:lnTo>
                        <a:pt x="1414" y="4579"/>
                      </a:lnTo>
                      <a:lnTo>
                        <a:pt x="1412" y="4579"/>
                      </a:lnTo>
                      <a:lnTo>
                        <a:pt x="1412" y="4576"/>
                      </a:lnTo>
                      <a:lnTo>
                        <a:pt x="1412" y="4574"/>
                      </a:lnTo>
                      <a:lnTo>
                        <a:pt x="1414" y="4570"/>
                      </a:lnTo>
                      <a:lnTo>
                        <a:pt x="1419" y="4569"/>
                      </a:lnTo>
                      <a:lnTo>
                        <a:pt x="1423" y="4567"/>
                      </a:lnTo>
                      <a:lnTo>
                        <a:pt x="1426" y="4567"/>
                      </a:lnTo>
                      <a:lnTo>
                        <a:pt x="1427" y="4566"/>
                      </a:lnTo>
                      <a:lnTo>
                        <a:pt x="1428" y="4563"/>
                      </a:lnTo>
                      <a:lnTo>
                        <a:pt x="1428" y="4561"/>
                      </a:lnTo>
                      <a:lnTo>
                        <a:pt x="1430" y="4559"/>
                      </a:lnTo>
                      <a:lnTo>
                        <a:pt x="1430" y="4557"/>
                      </a:lnTo>
                      <a:lnTo>
                        <a:pt x="1430" y="4554"/>
                      </a:lnTo>
                      <a:lnTo>
                        <a:pt x="1428" y="4552"/>
                      </a:lnTo>
                      <a:lnTo>
                        <a:pt x="1426" y="4547"/>
                      </a:lnTo>
                      <a:lnTo>
                        <a:pt x="1425" y="4543"/>
                      </a:lnTo>
                      <a:lnTo>
                        <a:pt x="1421" y="4539"/>
                      </a:lnTo>
                      <a:lnTo>
                        <a:pt x="1418" y="4536"/>
                      </a:lnTo>
                      <a:lnTo>
                        <a:pt x="1415" y="4532"/>
                      </a:lnTo>
                      <a:lnTo>
                        <a:pt x="1414" y="4530"/>
                      </a:lnTo>
                      <a:lnTo>
                        <a:pt x="1419" y="4522"/>
                      </a:lnTo>
                      <a:lnTo>
                        <a:pt x="1428" y="4512"/>
                      </a:lnTo>
                      <a:lnTo>
                        <a:pt x="1427" y="4512"/>
                      </a:lnTo>
                      <a:lnTo>
                        <a:pt x="1425" y="4508"/>
                      </a:lnTo>
                      <a:lnTo>
                        <a:pt x="1423" y="4506"/>
                      </a:lnTo>
                      <a:lnTo>
                        <a:pt x="1412" y="4501"/>
                      </a:lnTo>
                      <a:lnTo>
                        <a:pt x="1403" y="4495"/>
                      </a:lnTo>
                      <a:lnTo>
                        <a:pt x="1399" y="4491"/>
                      </a:lnTo>
                      <a:lnTo>
                        <a:pt x="1393" y="4487"/>
                      </a:lnTo>
                      <a:lnTo>
                        <a:pt x="1392" y="4486"/>
                      </a:lnTo>
                      <a:lnTo>
                        <a:pt x="1390" y="4484"/>
                      </a:lnTo>
                      <a:lnTo>
                        <a:pt x="1388" y="4484"/>
                      </a:lnTo>
                      <a:lnTo>
                        <a:pt x="1388" y="4486"/>
                      </a:lnTo>
                      <a:lnTo>
                        <a:pt x="1391" y="4493"/>
                      </a:lnTo>
                      <a:lnTo>
                        <a:pt x="1397" y="4504"/>
                      </a:lnTo>
                      <a:lnTo>
                        <a:pt x="1391" y="4509"/>
                      </a:lnTo>
                      <a:lnTo>
                        <a:pt x="1383" y="4518"/>
                      </a:lnTo>
                      <a:lnTo>
                        <a:pt x="1382" y="4523"/>
                      </a:lnTo>
                      <a:lnTo>
                        <a:pt x="1383" y="4531"/>
                      </a:lnTo>
                      <a:lnTo>
                        <a:pt x="1383" y="4535"/>
                      </a:lnTo>
                      <a:lnTo>
                        <a:pt x="1383" y="4539"/>
                      </a:lnTo>
                      <a:lnTo>
                        <a:pt x="1382" y="4540"/>
                      </a:lnTo>
                      <a:lnTo>
                        <a:pt x="1379" y="4541"/>
                      </a:lnTo>
                      <a:lnTo>
                        <a:pt x="1374" y="4540"/>
                      </a:lnTo>
                      <a:lnTo>
                        <a:pt x="1369" y="4540"/>
                      </a:lnTo>
                      <a:lnTo>
                        <a:pt x="1365" y="4537"/>
                      </a:lnTo>
                      <a:lnTo>
                        <a:pt x="1361" y="4535"/>
                      </a:lnTo>
                      <a:lnTo>
                        <a:pt x="1353" y="4527"/>
                      </a:lnTo>
                      <a:lnTo>
                        <a:pt x="1347" y="4518"/>
                      </a:lnTo>
                      <a:lnTo>
                        <a:pt x="1344" y="4514"/>
                      </a:lnTo>
                      <a:lnTo>
                        <a:pt x="1342" y="4510"/>
                      </a:lnTo>
                      <a:lnTo>
                        <a:pt x="1340" y="4505"/>
                      </a:lnTo>
                      <a:lnTo>
                        <a:pt x="1340" y="4499"/>
                      </a:lnTo>
                      <a:lnTo>
                        <a:pt x="1339" y="4488"/>
                      </a:lnTo>
                      <a:lnTo>
                        <a:pt x="1336" y="4477"/>
                      </a:lnTo>
                      <a:lnTo>
                        <a:pt x="1323" y="4465"/>
                      </a:lnTo>
                      <a:lnTo>
                        <a:pt x="1314" y="4453"/>
                      </a:lnTo>
                      <a:lnTo>
                        <a:pt x="1326" y="4447"/>
                      </a:lnTo>
                      <a:lnTo>
                        <a:pt x="1336" y="4439"/>
                      </a:lnTo>
                      <a:lnTo>
                        <a:pt x="1325" y="4435"/>
                      </a:lnTo>
                      <a:lnTo>
                        <a:pt x="1309" y="4430"/>
                      </a:lnTo>
                      <a:lnTo>
                        <a:pt x="1312" y="4426"/>
                      </a:lnTo>
                      <a:lnTo>
                        <a:pt x="1316" y="4421"/>
                      </a:lnTo>
                      <a:lnTo>
                        <a:pt x="1318" y="4418"/>
                      </a:lnTo>
                      <a:lnTo>
                        <a:pt x="1320" y="4416"/>
                      </a:lnTo>
                      <a:lnTo>
                        <a:pt x="1320" y="4414"/>
                      </a:lnTo>
                      <a:lnTo>
                        <a:pt x="1318" y="4412"/>
                      </a:lnTo>
                      <a:lnTo>
                        <a:pt x="1300" y="4405"/>
                      </a:lnTo>
                      <a:lnTo>
                        <a:pt x="1282" y="4399"/>
                      </a:lnTo>
                      <a:lnTo>
                        <a:pt x="1281" y="4394"/>
                      </a:lnTo>
                      <a:lnTo>
                        <a:pt x="1281" y="4388"/>
                      </a:lnTo>
                      <a:lnTo>
                        <a:pt x="1282" y="4383"/>
                      </a:lnTo>
                      <a:lnTo>
                        <a:pt x="1283" y="4378"/>
                      </a:lnTo>
                      <a:lnTo>
                        <a:pt x="1288" y="4369"/>
                      </a:lnTo>
                      <a:lnTo>
                        <a:pt x="1296" y="4361"/>
                      </a:lnTo>
                      <a:lnTo>
                        <a:pt x="1305" y="4350"/>
                      </a:lnTo>
                      <a:lnTo>
                        <a:pt x="1314" y="4338"/>
                      </a:lnTo>
                      <a:lnTo>
                        <a:pt x="1313" y="4330"/>
                      </a:lnTo>
                      <a:lnTo>
                        <a:pt x="1316" y="4320"/>
                      </a:lnTo>
                      <a:lnTo>
                        <a:pt x="1316" y="4316"/>
                      </a:lnTo>
                      <a:lnTo>
                        <a:pt x="1316" y="4312"/>
                      </a:lnTo>
                      <a:lnTo>
                        <a:pt x="1313" y="4308"/>
                      </a:lnTo>
                      <a:lnTo>
                        <a:pt x="1309" y="4306"/>
                      </a:lnTo>
                      <a:lnTo>
                        <a:pt x="1308" y="4306"/>
                      </a:lnTo>
                      <a:lnTo>
                        <a:pt x="1307" y="4306"/>
                      </a:lnTo>
                      <a:lnTo>
                        <a:pt x="1305" y="4307"/>
                      </a:lnTo>
                      <a:lnTo>
                        <a:pt x="1304" y="4309"/>
                      </a:lnTo>
                      <a:lnTo>
                        <a:pt x="1301" y="4313"/>
                      </a:lnTo>
                      <a:lnTo>
                        <a:pt x="1300" y="4320"/>
                      </a:lnTo>
                      <a:lnTo>
                        <a:pt x="1299" y="4325"/>
                      </a:lnTo>
                      <a:lnTo>
                        <a:pt x="1296" y="4330"/>
                      </a:lnTo>
                      <a:lnTo>
                        <a:pt x="1295" y="4333"/>
                      </a:lnTo>
                      <a:lnTo>
                        <a:pt x="1294" y="4334"/>
                      </a:lnTo>
                      <a:lnTo>
                        <a:pt x="1292" y="4334"/>
                      </a:lnTo>
                      <a:lnTo>
                        <a:pt x="1291" y="4334"/>
                      </a:lnTo>
                      <a:lnTo>
                        <a:pt x="1286" y="4328"/>
                      </a:lnTo>
                      <a:lnTo>
                        <a:pt x="1283" y="4322"/>
                      </a:lnTo>
                      <a:lnTo>
                        <a:pt x="1281" y="4315"/>
                      </a:lnTo>
                      <a:lnTo>
                        <a:pt x="1279" y="4308"/>
                      </a:lnTo>
                      <a:lnTo>
                        <a:pt x="1277" y="4293"/>
                      </a:lnTo>
                      <a:lnTo>
                        <a:pt x="1277" y="4278"/>
                      </a:lnTo>
                      <a:lnTo>
                        <a:pt x="1278" y="4273"/>
                      </a:lnTo>
                      <a:lnTo>
                        <a:pt x="1281" y="4268"/>
                      </a:lnTo>
                      <a:lnTo>
                        <a:pt x="1285" y="4264"/>
                      </a:lnTo>
                      <a:lnTo>
                        <a:pt x="1288" y="4260"/>
                      </a:lnTo>
                      <a:lnTo>
                        <a:pt x="1292" y="4255"/>
                      </a:lnTo>
                      <a:lnTo>
                        <a:pt x="1295" y="4251"/>
                      </a:lnTo>
                      <a:lnTo>
                        <a:pt x="1296" y="4246"/>
                      </a:lnTo>
                      <a:lnTo>
                        <a:pt x="1296" y="4241"/>
                      </a:lnTo>
                      <a:lnTo>
                        <a:pt x="1281" y="4241"/>
                      </a:lnTo>
                      <a:lnTo>
                        <a:pt x="1262" y="4241"/>
                      </a:lnTo>
                      <a:lnTo>
                        <a:pt x="1260" y="4239"/>
                      </a:lnTo>
                      <a:lnTo>
                        <a:pt x="1257" y="4236"/>
                      </a:lnTo>
                      <a:lnTo>
                        <a:pt x="1255" y="4232"/>
                      </a:lnTo>
                      <a:lnTo>
                        <a:pt x="1253" y="4228"/>
                      </a:lnTo>
                      <a:lnTo>
                        <a:pt x="1253" y="4223"/>
                      </a:lnTo>
                      <a:lnTo>
                        <a:pt x="1253" y="4219"/>
                      </a:lnTo>
                      <a:lnTo>
                        <a:pt x="1256" y="4216"/>
                      </a:lnTo>
                      <a:lnTo>
                        <a:pt x="1259" y="4214"/>
                      </a:lnTo>
                      <a:lnTo>
                        <a:pt x="1260" y="4211"/>
                      </a:lnTo>
                      <a:lnTo>
                        <a:pt x="1264" y="4210"/>
                      </a:lnTo>
                      <a:lnTo>
                        <a:pt x="1266" y="4210"/>
                      </a:lnTo>
                      <a:lnTo>
                        <a:pt x="1270" y="4211"/>
                      </a:lnTo>
                      <a:lnTo>
                        <a:pt x="1278" y="4214"/>
                      </a:lnTo>
                      <a:lnTo>
                        <a:pt x="1286" y="4219"/>
                      </a:lnTo>
                      <a:lnTo>
                        <a:pt x="1291" y="4219"/>
                      </a:lnTo>
                      <a:lnTo>
                        <a:pt x="1296" y="4221"/>
                      </a:lnTo>
                      <a:lnTo>
                        <a:pt x="1301" y="4224"/>
                      </a:lnTo>
                      <a:lnTo>
                        <a:pt x="1305" y="4226"/>
                      </a:lnTo>
                      <a:lnTo>
                        <a:pt x="1310" y="4229"/>
                      </a:lnTo>
                      <a:lnTo>
                        <a:pt x="1313" y="4230"/>
                      </a:lnTo>
                      <a:lnTo>
                        <a:pt x="1317" y="4229"/>
                      </a:lnTo>
                      <a:lnTo>
                        <a:pt x="1318" y="4228"/>
                      </a:lnTo>
                      <a:lnTo>
                        <a:pt x="1321" y="4224"/>
                      </a:lnTo>
                      <a:lnTo>
                        <a:pt x="1322" y="4219"/>
                      </a:lnTo>
                      <a:lnTo>
                        <a:pt x="1322" y="4215"/>
                      </a:lnTo>
                      <a:lnTo>
                        <a:pt x="1321" y="4210"/>
                      </a:lnTo>
                      <a:lnTo>
                        <a:pt x="1320" y="4204"/>
                      </a:lnTo>
                      <a:lnTo>
                        <a:pt x="1316" y="4201"/>
                      </a:lnTo>
                      <a:lnTo>
                        <a:pt x="1313" y="4198"/>
                      </a:lnTo>
                      <a:lnTo>
                        <a:pt x="1309" y="4195"/>
                      </a:lnTo>
                      <a:lnTo>
                        <a:pt x="1301" y="4193"/>
                      </a:lnTo>
                      <a:lnTo>
                        <a:pt x="1292" y="4191"/>
                      </a:lnTo>
                      <a:lnTo>
                        <a:pt x="1283" y="4193"/>
                      </a:lnTo>
                      <a:lnTo>
                        <a:pt x="1274" y="4193"/>
                      </a:lnTo>
                      <a:lnTo>
                        <a:pt x="1266" y="4194"/>
                      </a:lnTo>
                      <a:lnTo>
                        <a:pt x="1257" y="4195"/>
                      </a:lnTo>
                      <a:lnTo>
                        <a:pt x="1248" y="4197"/>
                      </a:lnTo>
                      <a:lnTo>
                        <a:pt x="1240" y="4195"/>
                      </a:lnTo>
                      <a:lnTo>
                        <a:pt x="1239" y="4195"/>
                      </a:lnTo>
                      <a:lnTo>
                        <a:pt x="1238" y="4194"/>
                      </a:lnTo>
                      <a:lnTo>
                        <a:pt x="1238" y="4191"/>
                      </a:lnTo>
                      <a:lnTo>
                        <a:pt x="1239" y="4190"/>
                      </a:lnTo>
                      <a:lnTo>
                        <a:pt x="1242" y="4185"/>
                      </a:lnTo>
                      <a:lnTo>
                        <a:pt x="1244" y="4181"/>
                      </a:lnTo>
                      <a:lnTo>
                        <a:pt x="1246" y="4179"/>
                      </a:lnTo>
                      <a:lnTo>
                        <a:pt x="1247" y="4176"/>
                      </a:lnTo>
                      <a:lnTo>
                        <a:pt x="1248" y="4173"/>
                      </a:lnTo>
                      <a:lnTo>
                        <a:pt x="1250" y="4172"/>
                      </a:lnTo>
                      <a:lnTo>
                        <a:pt x="1255" y="4169"/>
                      </a:lnTo>
                      <a:lnTo>
                        <a:pt x="1259" y="4167"/>
                      </a:lnTo>
                      <a:lnTo>
                        <a:pt x="1265" y="4158"/>
                      </a:lnTo>
                      <a:lnTo>
                        <a:pt x="1272" y="4149"/>
                      </a:lnTo>
                      <a:lnTo>
                        <a:pt x="1274" y="4145"/>
                      </a:lnTo>
                      <a:lnTo>
                        <a:pt x="1278" y="4140"/>
                      </a:lnTo>
                      <a:lnTo>
                        <a:pt x="1281" y="4136"/>
                      </a:lnTo>
                      <a:lnTo>
                        <a:pt x="1282" y="4133"/>
                      </a:lnTo>
                      <a:lnTo>
                        <a:pt x="1283" y="4129"/>
                      </a:lnTo>
                      <a:lnTo>
                        <a:pt x="1282" y="4125"/>
                      </a:lnTo>
                      <a:lnTo>
                        <a:pt x="1278" y="4123"/>
                      </a:lnTo>
                      <a:lnTo>
                        <a:pt x="1273" y="4119"/>
                      </a:lnTo>
                      <a:lnTo>
                        <a:pt x="1266" y="4116"/>
                      </a:lnTo>
                      <a:lnTo>
                        <a:pt x="1260" y="4114"/>
                      </a:lnTo>
                      <a:lnTo>
                        <a:pt x="1253" y="4112"/>
                      </a:lnTo>
                      <a:lnTo>
                        <a:pt x="1247" y="4112"/>
                      </a:lnTo>
                      <a:lnTo>
                        <a:pt x="1240" y="4114"/>
                      </a:lnTo>
                      <a:lnTo>
                        <a:pt x="1235" y="4116"/>
                      </a:lnTo>
                      <a:lnTo>
                        <a:pt x="1231" y="4111"/>
                      </a:lnTo>
                      <a:lnTo>
                        <a:pt x="1227" y="4106"/>
                      </a:lnTo>
                      <a:lnTo>
                        <a:pt x="1226" y="4103"/>
                      </a:lnTo>
                      <a:lnTo>
                        <a:pt x="1224" y="4102"/>
                      </a:lnTo>
                      <a:lnTo>
                        <a:pt x="1220" y="4102"/>
                      </a:lnTo>
                      <a:lnTo>
                        <a:pt x="1217" y="4103"/>
                      </a:lnTo>
                      <a:lnTo>
                        <a:pt x="1213" y="4102"/>
                      </a:lnTo>
                      <a:lnTo>
                        <a:pt x="1208" y="4101"/>
                      </a:lnTo>
                      <a:lnTo>
                        <a:pt x="1203" y="4101"/>
                      </a:lnTo>
                      <a:lnTo>
                        <a:pt x="1198" y="4103"/>
                      </a:lnTo>
                      <a:lnTo>
                        <a:pt x="1200" y="4107"/>
                      </a:lnTo>
                      <a:lnTo>
                        <a:pt x="1202" y="4112"/>
                      </a:lnTo>
                      <a:lnTo>
                        <a:pt x="1202" y="4116"/>
                      </a:lnTo>
                      <a:lnTo>
                        <a:pt x="1200" y="4119"/>
                      </a:lnTo>
                      <a:lnTo>
                        <a:pt x="1199" y="4122"/>
                      </a:lnTo>
                      <a:lnTo>
                        <a:pt x="1195" y="4124"/>
                      </a:lnTo>
                      <a:lnTo>
                        <a:pt x="1192" y="4125"/>
                      </a:lnTo>
                      <a:lnTo>
                        <a:pt x="1189" y="4125"/>
                      </a:lnTo>
                      <a:lnTo>
                        <a:pt x="1186" y="4123"/>
                      </a:lnTo>
                      <a:lnTo>
                        <a:pt x="1185" y="4120"/>
                      </a:lnTo>
                      <a:lnTo>
                        <a:pt x="1183" y="4116"/>
                      </a:lnTo>
                      <a:lnTo>
                        <a:pt x="1183" y="4111"/>
                      </a:lnTo>
                      <a:lnTo>
                        <a:pt x="1186" y="4102"/>
                      </a:lnTo>
                      <a:lnTo>
                        <a:pt x="1189" y="4093"/>
                      </a:lnTo>
                      <a:lnTo>
                        <a:pt x="1191" y="4088"/>
                      </a:lnTo>
                      <a:lnTo>
                        <a:pt x="1195" y="4083"/>
                      </a:lnTo>
                      <a:lnTo>
                        <a:pt x="1199" y="4079"/>
                      </a:lnTo>
                      <a:lnTo>
                        <a:pt x="1203" y="4075"/>
                      </a:lnTo>
                      <a:lnTo>
                        <a:pt x="1207" y="4071"/>
                      </a:lnTo>
                      <a:lnTo>
                        <a:pt x="1211" y="4066"/>
                      </a:lnTo>
                      <a:lnTo>
                        <a:pt x="1215" y="4059"/>
                      </a:lnTo>
                      <a:lnTo>
                        <a:pt x="1217" y="4052"/>
                      </a:lnTo>
                      <a:lnTo>
                        <a:pt x="1225" y="4052"/>
                      </a:lnTo>
                      <a:lnTo>
                        <a:pt x="1234" y="4052"/>
                      </a:lnTo>
                      <a:lnTo>
                        <a:pt x="1242" y="4053"/>
                      </a:lnTo>
                      <a:lnTo>
                        <a:pt x="1250" y="4055"/>
                      </a:lnTo>
                      <a:lnTo>
                        <a:pt x="1265" y="4061"/>
                      </a:lnTo>
                      <a:lnTo>
                        <a:pt x="1282" y="4066"/>
                      </a:lnTo>
                      <a:lnTo>
                        <a:pt x="1281" y="4080"/>
                      </a:lnTo>
                      <a:lnTo>
                        <a:pt x="1277" y="4103"/>
                      </a:lnTo>
                      <a:lnTo>
                        <a:pt x="1278" y="4106"/>
                      </a:lnTo>
                      <a:lnTo>
                        <a:pt x="1279" y="4109"/>
                      </a:lnTo>
                      <a:lnTo>
                        <a:pt x="1283" y="4109"/>
                      </a:lnTo>
                      <a:lnTo>
                        <a:pt x="1286" y="4107"/>
                      </a:lnTo>
                      <a:lnTo>
                        <a:pt x="1294" y="4087"/>
                      </a:lnTo>
                      <a:lnTo>
                        <a:pt x="1301" y="4066"/>
                      </a:lnTo>
                      <a:lnTo>
                        <a:pt x="1305" y="4054"/>
                      </a:lnTo>
                      <a:lnTo>
                        <a:pt x="1308" y="4042"/>
                      </a:lnTo>
                      <a:lnTo>
                        <a:pt x="1309" y="4031"/>
                      </a:lnTo>
                      <a:lnTo>
                        <a:pt x="1309" y="4019"/>
                      </a:lnTo>
                      <a:lnTo>
                        <a:pt x="1304" y="4007"/>
                      </a:lnTo>
                      <a:lnTo>
                        <a:pt x="1296" y="3992"/>
                      </a:lnTo>
                      <a:lnTo>
                        <a:pt x="1309" y="3987"/>
                      </a:lnTo>
                      <a:lnTo>
                        <a:pt x="1323" y="3983"/>
                      </a:lnTo>
                      <a:lnTo>
                        <a:pt x="1327" y="3979"/>
                      </a:lnTo>
                      <a:lnTo>
                        <a:pt x="1330" y="3974"/>
                      </a:lnTo>
                      <a:lnTo>
                        <a:pt x="1331" y="3969"/>
                      </a:lnTo>
                      <a:lnTo>
                        <a:pt x="1332" y="3963"/>
                      </a:lnTo>
                      <a:lnTo>
                        <a:pt x="1332" y="3958"/>
                      </a:lnTo>
                      <a:lnTo>
                        <a:pt x="1332" y="3952"/>
                      </a:lnTo>
                      <a:lnTo>
                        <a:pt x="1331" y="3947"/>
                      </a:lnTo>
                      <a:lnTo>
                        <a:pt x="1327" y="3941"/>
                      </a:lnTo>
                      <a:lnTo>
                        <a:pt x="1316" y="3939"/>
                      </a:lnTo>
                      <a:lnTo>
                        <a:pt x="1300" y="3932"/>
                      </a:lnTo>
                      <a:lnTo>
                        <a:pt x="1299" y="3928"/>
                      </a:lnTo>
                      <a:lnTo>
                        <a:pt x="1300" y="3925"/>
                      </a:lnTo>
                      <a:lnTo>
                        <a:pt x="1301" y="3922"/>
                      </a:lnTo>
                      <a:lnTo>
                        <a:pt x="1303" y="3918"/>
                      </a:lnTo>
                      <a:lnTo>
                        <a:pt x="1308" y="3912"/>
                      </a:lnTo>
                      <a:lnTo>
                        <a:pt x="1309" y="3904"/>
                      </a:lnTo>
                      <a:lnTo>
                        <a:pt x="1305" y="3886"/>
                      </a:lnTo>
                      <a:lnTo>
                        <a:pt x="1300" y="3868"/>
                      </a:lnTo>
                      <a:lnTo>
                        <a:pt x="1301" y="3857"/>
                      </a:lnTo>
                      <a:lnTo>
                        <a:pt x="1303" y="3849"/>
                      </a:lnTo>
                      <a:lnTo>
                        <a:pt x="1307" y="3842"/>
                      </a:lnTo>
                      <a:lnTo>
                        <a:pt x="1309" y="3835"/>
                      </a:lnTo>
                      <a:lnTo>
                        <a:pt x="1310" y="3821"/>
                      </a:lnTo>
                      <a:lnTo>
                        <a:pt x="1309" y="3804"/>
                      </a:lnTo>
                      <a:lnTo>
                        <a:pt x="1309" y="3795"/>
                      </a:lnTo>
                      <a:lnTo>
                        <a:pt x="1310" y="3788"/>
                      </a:lnTo>
                      <a:lnTo>
                        <a:pt x="1312" y="3785"/>
                      </a:lnTo>
                      <a:lnTo>
                        <a:pt x="1313" y="3782"/>
                      </a:lnTo>
                      <a:lnTo>
                        <a:pt x="1316" y="3781"/>
                      </a:lnTo>
                      <a:lnTo>
                        <a:pt x="1318" y="3779"/>
                      </a:lnTo>
                      <a:lnTo>
                        <a:pt x="1318" y="3774"/>
                      </a:lnTo>
                      <a:lnTo>
                        <a:pt x="1318" y="3770"/>
                      </a:lnTo>
                      <a:lnTo>
                        <a:pt x="1317" y="3766"/>
                      </a:lnTo>
                      <a:lnTo>
                        <a:pt x="1314" y="3761"/>
                      </a:lnTo>
                      <a:lnTo>
                        <a:pt x="1305" y="3757"/>
                      </a:lnTo>
                      <a:lnTo>
                        <a:pt x="1300" y="3756"/>
                      </a:lnTo>
                      <a:lnTo>
                        <a:pt x="1299" y="3755"/>
                      </a:lnTo>
                      <a:lnTo>
                        <a:pt x="1299" y="3752"/>
                      </a:lnTo>
                      <a:lnTo>
                        <a:pt x="1300" y="3750"/>
                      </a:lnTo>
                      <a:lnTo>
                        <a:pt x="1301" y="3747"/>
                      </a:lnTo>
                      <a:lnTo>
                        <a:pt x="1305" y="3742"/>
                      </a:lnTo>
                      <a:lnTo>
                        <a:pt x="1309" y="3738"/>
                      </a:lnTo>
                      <a:lnTo>
                        <a:pt x="1301" y="3725"/>
                      </a:lnTo>
                      <a:lnTo>
                        <a:pt x="1296" y="3715"/>
                      </a:lnTo>
                      <a:lnTo>
                        <a:pt x="1294" y="3699"/>
                      </a:lnTo>
                      <a:lnTo>
                        <a:pt x="1291" y="3682"/>
                      </a:lnTo>
                      <a:lnTo>
                        <a:pt x="1290" y="3680"/>
                      </a:lnTo>
                      <a:lnTo>
                        <a:pt x="1286" y="3680"/>
                      </a:lnTo>
                      <a:lnTo>
                        <a:pt x="1283" y="3680"/>
                      </a:lnTo>
                      <a:lnTo>
                        <a:pt x="1282" y="3682"/>
                      </a:lnTo>
                      <a:lnTo>
                        <a:pt x="1281" y="3696"/>
                      </a:lnTo>
                      <a:lnTo>
                        <a:pt x="1281" y="3712"/>
                      </a:lnTo>
                      <a:lnTo>
                        <a:pt x="1281" y="3719"/>
                      </a:lnTo>
                      <a:lnTo>
                        <a:pt x="1281" y="3726"/>
                      </a:lnTo>
                      <a:lnTo>
                        <a:pt x="1279" y="3733"/>
                      </a:lnTo>
                      <a:lnTo>
                        <a:pt x="1277" y="3738"/>
                      </a:lnTo>
                      <a:lnTo>
                        <a:pt x="1274" y="3741"/>
                      </a:lnTo>
                      <a:lnTo>
                        <a:pt x="1272" y="3742"/>
                      </a:lnTo>
                      <a:lnTo>
                        <a:pt x="1269" y="3743"/>
                      </a:lnTo>
                      <a:lnTo>
                        <a:pt x="1265" y="3743"/>
                      </a:lnTo>
                      <a:lnTo>
                        <a:pt x="1257" y="3741"/>
                      </a:lnTo>
                      <a:lnTo>
                        <a:pt x="1250" y="3738"/>
                      </a:lnTo>
                      <a:lnTo>
                        <a:pt x="1244" y="3734"/>
                      </a:lnTo>
                      <a:lnTo>
                        <a:pt x="1240" y="3729"/>
                      </a:lnTo>
                      <a:lnTo>
                        <a:pt x="1237" y="3724"/>
                      </a:lnTo>
                      <a:lnTo>
                        <a:pt x="1234" y="3719"/>
                      </a:lnTo>
                      <a:lnTo>
                        <a:pt x="1230" y="3708"/>
                      </a:lnTo>
                      <a:lnTo>
                        <a:pt x="1226" y="3696"/>
                      </a:lnTo>
                      <a:lnTo>
                        <a:pt x="1224" y="3676"/>
                      </a:lnTo>
                      <a:lnTo>
                        <a:pt x="1222" y="3655"/>
                      </a:lnTo>
                      <a:lnTo>
                        <a:pt x="1224" y="3634"/>
                      </a:lnTo>
                      <a:lnTo>
                        <a:pt x="1226" y="3614"/>
                      </a:lnTo>
                      <a:lnTo>
                        <a:pt x="1226" y="3604"/>
                      </a:lnTo>
                      <a:lnTo>
                        <a:pt x="1229" y="3597"/>
                      </a:lnTo>
                      <a:lnTo>
                        <a:pt x="1230" y="3589"/>
                      </a:lnTo>
                      <a:lnTo>
                        <a:pt x="1233" y="3581"/>
                      </a:lnTo>
                      <a:lnTo>
                        <a:pt x="1238" y="3567"/>
                      </a:lnTo>
                      <a:lnTo>
                        <a:pt x="1240" y="3553"/>
                      </a:lnTo>
                      <a:lnTo>
                        <a:pt x="1239" y="3546"/>
                      </a:lnTo>
                      <a:lnTo>
                        <a:pt x="1238" y="3540"/>
                      </a:lnTo>
                      <a:lnTo>
                        <a:pt x="1235" y="3533"/>
                      </a:lnTo>
                      <a:lnTo>
                        <a:pt x="1233" y="3528"/>
                      </a:lnTo>
                      <a:lnTo>
                        <a:pt x="1230" y="3522"/>
                      </a:lnTo>
                      <a:lnTo>
                        <a:pt x="1229" y="3515"/>
                      </a:lnTo>
                      <a:lnTo>
                        <a:pt x="1226" y="3509"/>
                      </a:lnTo>
                      <a:lnTo>
                        <a:pt x="1226" y="3502"/>
                      </a:lnTo>
                      <a:lnTo>
                        <a:pt x="1229" y="3483"/>
                      </a:lnTo>
                      <a:lnTo>
                        <a:pt x="1231" y="3466"/>
                      </a:lnTo>
                      <a:lnTo>
                        <a:pt x="1226" y="3455"/>
                      </a:lnTo>
                      <a:lnTo>
                        <a:pt x="1220" y="3445"/>
                      </a:lnTo>
                      <a:lnTo>
                        <a:pt x="1217" y="3440"/>
                      </a:lnTo>
                      <a:lnTo>
                        <a:pt x="1215" y="3435"/>
                      </a:lnTo>
                      <a:lnTo>
                        <a:pt x="1213" y="3430"/>
                      </a:lnTo>
                      <a:lnTo>
                        <a:pt x="1212" y="3424"/>
                      </a:lnTo>
                      <a:lnTo>
                        <a:pt x="1213" y="3414"/>
                      </a:lnTo>
                      <a:lnTo>
                        <a:pt x="1218" y="3402"/>
                      </a:lnTo>
                      <a:lnTo>
                        <a:pt x="1224" y="3391"/>
                      </a:lnTo>
                      <a:lnTo>
                        <a:pt x="1231" y="3378"/>
                      </a:lnTo>
                      <a:lnTo>
                        <a:pt x="1242" y="3363"/>
                      </a:lnTo>
                      <a:lnTo>
                        <a:pt x="1250" y="3351"/>
                      </a:lnTo>
                      <a:lnTo>
                        <a:pt x="1253" y="3319"/>
                      </a:lnTo>
                      <a:lnTo>
                        <a:pt x="1256" y="3290"/>
                      </a:lnTo>
                      <a:lnTo>
                        <a:pt x="1259" y="3260"/>
                      </a:lnTo>
                      <a:lnTo>
                        <a:pt x="1262" y="3230"/>
                      </a:lnTo>
                      <a:lnTo>
                        <a:pt x="1264" y="3225"/>
                      </a:lnTo>
                      <a:lnTo>
                        <a:pt x="1265" y="3220"/>
                      </a:lnTo>
                      <a:lnTo>
                        <a:pt x="1268" y="3214"/>
                      </a:lnTo>
                      <a:lnTo>
                        <a:pt x="1270" y="3209"/>
                      </a:lnTo>
                      <a:lnTo>
                        <a:pt x="1277" y="3199"/>
                      </a:lnTo>
                      <a:lnTo>
                        <a:pt x="1282" y="3189"/>
                      </a:lnTo>
                      <a:lnTo>
                        <a:pt x="1285" y="3179"/>
                      </a:lnTo>
                      <a:lnTo>
                        <a:pt x="1286" y="3170"/>
                      </a:lnTo>
                      <a:lnTo>
                        <a:pt x="1286" y="3161"/>
                      </a:lnTo>
                      <a:lnTo>
                        <a:pt x="1286" y="3151"/>
                      </a:lnTo>
                      <a:lnTo>
                        <a:pt x="1286" y="3138"/>
                      </a:lnTo>
                      <a:lnTo>
                        <a:pt x="1285" y="3126"/>
                      </a:lnTo>
                      <a:lnTo>
                        <a:pt x="1282" y="3116"/>
                      </a:lnTo>
                      <a:lnTo>
                        <a:pt x="1282" y="3106"/>
                      </a:lnTo>
                      <a:lnTo>
                        <a:pt x="1288" y="3087"/>
                      </a:lnTo>
                      <a:lnTo>
                        <a:pt x="1296" y="3068"/>
                      </a:lnTo>
                      <a:lnTo>
                        <a:pt x="1294" y="3047"/>
                      </a:lnTo>
                      <a:lnTo>
                        <a:pt x="1291" y="3028"/>
                      </a:lnTo>
                      <a:lnTo>
                        <a:pt x="1286" y="3008"/>
                      </a:lnTo>
                      <a:lnTo>
                        <a:pt x="1282" y="2990"/>
                      </a:lnTo>
                      <a:lnTo>
                        <a:pt x="1277" y="2970"/>
                      </a:lnTo>
                      <a:lnTo>
                        <a:pt x="1270" y="2951"/>
                      </a:lnTo>
                      <a:lnTo>
                        <a:pt x="1268" y="2942"/>
                      </a:lnTo>
                      <a:lnTo>
                        <a:pt x="1265" y="2933"/>
                      </a:lnTo>
                      <a:lnTo>
                        <a:pt x="1264" y="2924"/>
                      </a:lnTo>
                      <a:lnTo>
                        <a:pt x="1262" y="2916"/>
                      </a:lnTo>
                      <a:lnTo>
                        <a:pt x="1264" y="2910"/>
                      </a:lnTo>
                      <a:lnTo>
                        <a:pt x="1266" y="2903"/>
                      </a:lnTo>
                      <a:lnTo>
                        <a:pt x="1270" y="2898"/>
                      </a:lnTo>
                      <a:lnTo>
                        <a:pt x="1274" y="2893"/>
                      </a:lnTo>
                      <a:lnTo>
                        <a:pt x="1279" y="2889"/>
                      </a:lnTo>
                      <a:lnTo>
                        <a:pt x="1282" y="2884"/>
                      </a:lnTo>
                      <a:lnTo>
                        <a:pt x="1285" y="2879"/>
                      </a:lnTo>
                      <a:lnTo>
                        <a:pt x="1286" y="2875"/>
                      </a:lnTo>
                      <a:lnTo>
                        <a:pt x="1287" y="2866"/>
                      </a:lnTo>
                      <a:lnTo>
                        <a:pt x="1286" y="2857"/>
                      </a:lnTo>
                      <a:lnTo>
                        <a:pt x="1285" y="2849"/>
                      </a:lnTo>
                      <a:lnTo>
                        <a:pt x="1282" y="2840"/>
                      </a:lnTo>
                      <a:lnTo>
                        <a:pt x="1279" y="2831"/>
                      </a:lnTo>
                      <a:lnTo>
                        <a:pt x="1277" y="2823"/>
                      </a:lnTo>
                      <a:lnTo>
                        <a:pt x="1277" y="2814"/>
                      </a:lnTo>
                      <a:lnTo>
                        <a:pt x="1277" y="2805"/>
                      </a:lnTo>
                      <a:lnTo>
                        <a:pt x="1278" y="2793"/>
                      </a:lnTo>
                      <a:lnTo>
                        <a:pt x="1279" y="2782"/>
                      </a:lnTo>
                      <a:lnTo>
                        <a:pt x="1282" y="2770"/>
                      </a:lnTo>
                      <a:lnTo>
                        <a:pt x="1285" y="2760"/>
                      </a:lnTo>
                      <a:lnTo>
                        <a:pt x="1291" y="2736"/>
                      </a:lnTo>
                      <a:lnTo>
                        <a:pt x="1296" y="2713"/>
                      </a:lnTo>
                      <a:lnTo>
                        <a:pt x="1299" y="2699"/>
                      </a:lnTo>
                      <a:lnTo>
                        <a:pt x="1301" y="2683"/>
                      </a:lnTo>
                      <a:lnTo>
                        <a:pt x="1304" y="2668"/>
                      </a:lnTo>
                      <a:lnTo>
                        <a:pt x="1305" y="2653"/>
                      </a:lnTo>
                      <a:lnTo>
                        <a:pt x="1304" y="2635"/>
                      </a:lnTo>
                      <a:lnTo>
                        <a:pt x="1303" y="2616"/>
                      </a:lnTo>
                      <a:lnTo>
                        <a:pt x="1301" y="2596"/>
                      </a:lnTo>
                      <a:lnTo>
                        <a:pt x="1300" y="2578"/>
                      </a:lnTo>
                      <a:lnTo>
                        <a:pt x="1304" y="2572"/>
                      </a:lnTo>
                      <a:lnTo>
                        <a:pt x="1309" y="2565"/>
                      </a:lnTo>
                      <a:lnTo>
                        <a:pt x="1313" y="2559"/>
                      </a:lnTo>
                      <a:lnTo>
                        <a:pt x="1314" y="2551"/>
                      </a:lnTo>
                      <a:lnTo>
                        <a:pt x="1316" y="2548"/>
                      </a:lnTo>
                      <a:lnTo>
                        <a:pt x="1316" y="2545"/>
                      </a:lnTo>
                      <a:lnTo>
                        <a:pt x="1314" y="2542"/>
                      </a:lnTo>
                      <a:lnTo>
                        <a:pt x="1313" y="2539"/>
                      </a:lnTo>
                      <a:lnTo>
                        <a:pt x="1310" y="2534"/>
                      </a:lnTo>
                      <a:lnTo>
                        <a:pt x="1309" y="2528"/>
                      </a:lnTo>
                      <a:lnTo>
                        <a:pt x="1308" y="2507"/>
                      </a:lnTo>
                      <a:lnTo>
                        <a:pt x="1308" y="2486"/>
                      </a:lnTo>
                      <a:lnTo>
                        <a:pt x="1307" y="2466"/>
                      </a:lnTo>
                      <a:lnTo>
                        <a:pt x="1305" y="2445"/>
                      </a:lnTo>
                      <a:lnTo>
                        <a:pt x="1303" y="2433"/>
                      </a:lnTo>
                      <a:lnTo>
                        <a:pt x="1300" y="2423"/>
                      </a:lnTo>
                      <a:lnTo>
                        <a:pt x="1301" y="2415"/>
                      </a:lnTo>
                      <a:lnTo>
                        <a:pt x="1303" y="2406"/>
                      </a:lnTo>
                      <a:lnTo>
                        <a:pt x="1307" y="2397"/>
                      </a:lnTo>
                      <a:lnTo>
                        <a:pt x="1309" y="2389"/>
                      </a:lnTo>
                      <a:lnTo>
                        <a:pt x="1313" y="2363"/>
                      </a:lnTo>
                      <a:lnTo>
                        <a:pt x="1316" y="2337"/>
                      </a:lnTo>
                      <a:lnTo>
                        <a:pt x="1316" y="2324"/>
                      </a:lnTo>
                      <a:lnTo>
                        <a:pt x="1316" y="2310"/>
                      </a:lnTo>
                      <a:lnTo>
                        <a:pt x="1316" y="2297"/>
                      </a:lnTo>
                      <a:lnTo>
                        <a:pt x="1314" y="2283"/>
                      </a:lnTo>
                      <a:lnTo>
                        <a:pt x="1313" y="2270"/>
                      </a:lnTo>
                      <a:lnTo>
                        <a:pt x="1309" y="2258"/>
                      </a:lnTo>
                      <a:lnTo>
                        <a:pt x="1307" y="2245"/>
                      </a:lnTo>
                      <a:lnTo>
                        <a:pt x="1305" y="2232"/>
                      </a:lnTo>
                      <a:lnTo>
                        <a:pt x="1305" y="2219"/>
                      </a:lnTo>
                      <a:lnTo>
                        <a:pt x="1308" y="2205"/>
                      </a:lnTo>
                      <a:lnTo>
                        <a:pt x="1309" y="2193"/>
                      </a:lnTo>
                      <a:lnTo>
                        <a:pt x="1309" y="2182"/>
                      </a:lnTo>
                      <a:lnTo>
                        <a:pt x="1305" y="2165"/>
                      </a:lnTo>
                      <a:lnTo>
                        <a:pt x="1300" y="2147"/>
                      </a:lnTo>
                      <a:lnTo>
                        <a:pt x="1295" y="2130"/>
                      </a:lnTo>
                      <a:lnTo>
                        <a:pt x="1291" y="2113"/>
                      </a:lnTo>
                      <a:lnTo>
                        <a:pt x="1290" y="2103"/>
                      </a:lnTo>
                      <a:lnTo>
                        <a:pt x="1288" y="2092"/>
                      </a:lnTo>
                      <a:lnTo>
                        <a:pt x="1285" y="2082"/>
                      </a:lnTo>
                      <a:lnTo>
                        <a:pt x="1282" y="2072"/>
                      </a:lnTo>
                      <a:lnTo>
                        <a:pt x="1292" y="2068"/>
                      </a:lnTo>
                      <a:lnTo>
                        <a:pt x="1301" y="2065"/>
                      </a:lnTo>
                      <a:lnTo>
                        <a:pt x="1305" y="2064"/>
                      </a:lnTo>
                      <a:lnTo>
                        <a:pt x="1309" y="2063"/>
                      </a:lnTo>
                      <a:lnTo>
                        <a:pt x="1312" y="2060"/>
                      </a:lnTo>
                      <a:lnTo>
                        <a:pt x="1314" y="2057"/>
                      </a:lnTo>
                      <a:lnTo>
                        <a:pt x="1317" y="2053"/>
                      </a:lnTo>
                      <a:lnTo>
                        <a:pt x="1317" y="2050"/>
                      </a:lnTo>
                      <a:lnTo>
                        <a:pt x="1317" y="2046"/>
                      </a:lnTo>
                      <a:lnTo>
                        <a:pt x="1316" y="2041"/>
                      </a:lnTo>
                      <a:lnTo>
                        <a:pt x="1314" y="2035"/>
                      </a:lnTo>
                      <a:lnTo>
                        <a:pt x="1313" y="2030"/>
                      </a:lnTo>
                      <a:lnTo>
                        <a:pt x="1313" y="2025"/>
                      </a:lnTo>
                      <a:lnTo>
                        <a:pt x="1314" y="2020"/>
                      </a:lnTo>
                      <a:lnTo>
                        <a:pt x="1318" y="2018"/>
                      </a:lnTo>
                      <a:lnTo>
                        <a:pt x="1323" y="2018"/>
                      </a:lnTo>
                      <a:lnTo>
                        <a:pt x="1330" y="2020"/>
                      </a:lnTo>
                      <a:lnTo>
                        <a:pt x="1336" y="2020"/>
                      </a:lnTo>
                      <a:lnTo>
                        <a:pt x="1338" y="2021"/>
                      </a:lnTo>
                      <a:lnTo>
                        <a:pt x="1339" y="2022"/>
                      </a:lnTo>
                      <a:lnTo>
                        <a:pt x="1338" y="2021"/>
                      </a:lnTo>
                      <a:lnTo>
                        <a:pt x="1338" y="2021"/>
                      </a:lnTo>
                      <a:lnTo>
                        <a:pt x="1336" y="2020"/>
                      </a:lnTo>
                      <a:lnTo>
                        <a:pt x="1335" y="2017"/>
                      </a:lnTo>
                      <a:lnTo>
                        <a:pt x="1336" y="2018"/>
                      </a:lnTo>
                      <a:lnTo>
                        <a:pt x="1329" y="2017"/>
                      </a:lnTo>
                      <a:lnTo>
                        <a:pt x="1322" y="2017"/>
                      </a:lnTo>
                      <a:lnTo>
                        <a:pt x="1317" y="2017"/>
                      </a:lnTo>
                      <a:lnTo>
                        <a:pt x="1313" y="2018"/>
                      </a:lnTo>
                      <a:lnTo>
                        <a:pt x="1312" y="2024"/>
                      </a:lnTo>
                      <a:lnTo>
                        <a:pt x="1312" y="2029"/>
                      </a:lnTo>
                      <a:lnTo>
                        <a:pt x="1313" y="2034"/>
                      </a:lnTo>
                      <a:lnTo>
                        <a:pt x="1314" y="2039"/>
                      </a:lnTo>
                      <a:lnTo>
                        <a:pt x="1316" y="2043"/>
                      </a:lnTo>
                      <a:lnTo>
                        <a:pt x="1316" y="2048"/>
                      </a:lnTo>
                      <a:lnTo>
                        <a:pt x="1316" y="2052"/>
                      </a:lnTo>
                      <a:lnTo>
                        <a:pt x="1313" y="2056"/>
                      </a:lnTo>
                      <a:lnTo>
                        <a:pt x="1310" y="2059"/>
                      </a:lnTo>
                      <a:lnTo>
                        <a:pt x="1308" y="2061"/>
                      </a:lnTo>
                      <a:lnTo>
                        <a:pt x="1304" y="2063"/>
                      </a:lnTo>
                      <a:lnTo>
                        <a:pt x="1300" y="2064"/>
                      </a:lnTo>
                      <a:lnTo>
                        <a:pt x="1291" y="2066"/>
                      </a:lnTo>
                      <a:lnTo>
                        <a:pt x="1281" y="2069"/>
                      </a:lnTo>
                      <a:lnTo>
                        <a:pt x="1264" y="2051"/>
                      </a:lnTo>
                      <a:lnTo>
                        <a:pt x="1248" y="2037"/>
                      </a:lnTo>
                      <a:lnTo>
                        <a:pt x="1234" y="2021"/>
                      </a:lnTo>
                      <a:lnTo>
                        <a:pt x="1220" y="2006"/>
                      </a:lnTo>
                      <a:lnTo>
                        <a:pt x="1211" y="1995"/>
                      </a:lnTo>
                      <a:lnTo>
                        <a:pt x="1200" y="1984"/>
                      </a:lnTo>
                      <a:lnTo>
                        <a:pt x="1191" y="1973"/>
                      </a:lnTo>
                      <a:lnTo>
                        <a:pt x="1178" y="1963"/>
                      </a:lnTo>
                      <a:lnTo>
                        <a:pt x="1164" y="1956"/>
                      </a:lnTo>
                      <a:lnTo>
                        <a:pt x="1147" y="1950"/>
                      </a:lnTo>
                      <a:lnTo>
                        <a:pt x="1130" y="1942"/>
                      </a:lnTo>
                      <a:lnTo>
                        <a:pt x="1113" y="1936"/>
                      </a:lnTo>
                      <a:lnTo>
                        <a:pt x="1098" y="1924"/>
                      </a:lnTo>
                      <a:lnTo>
                        <a:pt x="1082" y="1912"/>
                      </a:lnTo>
                      <a:lnTo>
                        <a:pt x="1065" y="1901"/>
                      </a:lnTo>
                      <a:lnTo>
                        <a:pt x="1049" y="1889"/>
                      </a:lnTo>
                      <a:lnTo>
                        <a:pt x="1033" y="1880"/>
                      </a:lnTo>
                      <a:lnTo>
                        <a:pt x="1017" y="1871"/>
                      </a:lnTo>
                      <a:lnTo>
                        <a:pt x="1001" y="1860"/>
                      </a:lnTo>
                      <a:lnTo>
                        <a:pt x="982" y="1847"/>
                      </a:lnTo>
                      <a:lnTo>
                        <a:pt x="967" y="1831"/>
                      </a:lnTo>
                      <a:lnTo>
                        <a:pt x="951" y="1811"/>
                      </a:lnTo>
                      <a:lnTo>
                        <a:pt x="944" y="1803"/>
                      </a:lnTo>
                      <a:lnTo>
                        <a:pt x="937" y="1797"/>
                      </a:lnTo>
                      <a:lnTo>
                        <a:pt x="932" y="1788"/>
                      </a:lnTo>
                      <a:lnTo>
                        <a:pt x="928" y="1779"/>
                      </a:lnTo>
                      <a:lnTo>
                        <a:pt x="925" y="1775"/>
                      </a:lnTo>
                      <a:lnTo>
                        <a:pt x="924" y="1770"/>
                      </a:lnTo>
                      <a:lnTo>
                        <a:pt x="925" y="1765"/>
                      </a:lnTo>
                      <a:lnTo>
                        <a:pt x="928" y="1761"/>
                      </a:lnTo>
                      <a:lnTo>
                        <a:pt x="934" y="1746"/>
                      </a:lnTo>
                      <a:lnTo>
                        <a:pt x="941" y="1732"/>
                      </a:lnTo>
                      <a:lnTo>
                        <a:pt x="937" y="1724"/>
                      </a:lnTo>
                      <a:lnTo>
                        <a:pt x="933" y="1717"/>
                      </a:lnTo>
                      <a:lnTo>
                        <a:pt x="928" y="1710"/>
                      </a:lnTo>
                      <a:lnTo>
                        <a:pt x="923" y="1704"/>
                      </a:lnTo>
                      <a:lnTo>
                        <a:pt x="911" y="1691"/>
                      </a:lnTo>
                      <a:lnTo>
                        <a:pt x="899" y="1676"/>
                      </a:lnTo>
                      <a:lnTo>
                        <a:pt x="885" y="1653"/>
                      </a:lnTo>
                      <a:lnTo>
                        <a:pt x="872" y="1631"/>
                      </a:lnTo>
                      <a:lnTo>
                        <a:pt x="858" y="1608"/>
                      </a:lnTo>
                      <a:lnTo>
                        <a:pt x="844" y="1584"/>
                      </a:lnTo>
                      <a:lnTo>
                        <a:pt x="831" y="1556"/>
                      </a:lnTo>
                      <a:lnTo>
                        <a:pt x="816" y="1527"/>
                      </a:lnTo>
                      <a:lnTo>
                        <a:pt x="804" y="1498"/>
                      </a:lnTo>
                      <a:lnTo>
                        <a:pt x="793" y="1469"/>
                      </a:lnTo>
                      <a:lnTo>
                        <a:pt x="787" y="1451"/>
                      </a:lnTo>
                      <a:lnTo>
                        <a:pt x="781" y="1433"/>
                      </a:lnTo>
                      <a:lnTo>
                        <a:pt x="776" y="1416"/>
                      </a:lnTo>
                      <a:lnTo>
                        <a:pt x="770" y="1400"/>
                      </a:lnTo>
                      <a:lnTo>
                        <a:pt x="765" y="1387"/>
                      </a:lnTo>
                      <a:lnTo>
                        <a:pt x="758" y="1375"/>
                      </a:lnTo>
                      <a:lnTo>
                        <a:pt x="749" y="1363"/>
                      </a:lnTo>
                      <a:lnTo>
                        <a:pt x="743" y="1349"/>
                      </a:lnTo>
                      <a:lnTo>
                        <a:pt x="739" y="1337"/>
                      </a:lnTo>
                      <a:lnTo>
                        <a:pt x="736" y="1324"/>
                      </a:lnTo>
                      <a:lnTo>
                        <a:pt x="734" y="1310"/>
                      </a:lnTo>
                      <a:lnTo>
                        <a:pt x="728" y="1298"/>
                      </a:lnTo>
                      <a:lnTo>
                        <a:pt x="721" y="1289"/>
                      </a:lnTo>
                      <a:lnTo>
                        <a:pt x="713" y="1280"/>
                      </a:lnTo>
                      <a:lnTo>
                        <a:pt x="705" y="1273"/>
                      </a:lnTo>
                      <a:lnTo>
                        <a:pt x="696" y="1266"/>
                      </a:lnTo>
                      <a:lnTo>
                        <a:pt x="688" y="1264"/>
                      </a:lnTo>
                      <a:lnTo>
                        <a:pt x="682" y="1264"/>
                      </a:lnTo>
                      <a:lnTo>
                        <a:pt x="676" y="1266"/>
                      </a:lnTo>
                      <a:lnTo>
                        <a:pt x="673" y="1266"/>
                      </a:lnTo>
                      <a:lnTo>
                        <a:pt x="661" y="1259"/>
                      </a:lnTo>
                      <a:lnTo>
                        <a:pt x="649" y="1251"/>
                      </a:lnTo>
                      <a:lnTo>
                        <a:pt x="639" y="1244"/>
                      </a:lnTo>
                      <a:lnTo>
                        <a:pt x="631" y="1233"/>
                      </a:lnTo>
                      <a:lnTo>
                        <a:pt x="627" y="1229"/>
                      </a:lnTo>
                      <a:lnTo>
                        <a:pt x="626" y="1224"/>
                      </a:lnTo>
                      <a:lnTo>
                        <a:pt x="626" y="1218"/>
                      </a:lnTo>
                      <a:lnTo>
                        <a:pt x="626" y="1211"/>
                      </a:lnTo>
                      <a:lnTo>
                        <a:pt x="630" y="1209"/>
                      </a:lnTo>
                      <a:lnTo>
                        <a:pt x="635" y="1206"/>
                      </a:lnTo>
                      <a:lnTo>
                        <a:pt x="636" y="1205"/>
                      </a:lnTo>
                      <a:lnTo>
                        <a:pt x="638" y="1202"/>
                      </a:lnTo>
                      <a:lnTo>
                        <a:pt x="639" y="1200"/>
                      </a:lnTo>
                      <a:lnTo>
                        <a:pt x="640" y="1197"/>
                      </a:lnTo>
                      <a:lnTo>
                        <a:pt x="640" y="1193"/>
                      </a:lnTo>
                      <a:lnTo>
                        <a:pt x="639" y="1191"/>
                      </a:lnTo>
                      <a:lnTo>
                        <a:pt x="638" y="1187"/>
                      </a:lnTo>
                      <a:lnTo>
                        <a:pt x="635" y="1183"/>
                      </a:lnTo>
                      <a:lnTo>
                        <a:pt x="626" y="1179"/>
                      </a:lnTo>
                      <a:lnTo>
                        <a:pt x="621" y="1174"/>
                      </a:lnTo>
                      <a:lnTo>
                        <a:pt x="623" y="1165"/>
                      </a:lnTo>
                      <a:lnTo>
                        <a:pt x="626" y="1156"/>
                      </a:lnTo>
                      <a:lnTo>
                        <a:pt x="621" y="1145"/>
                      </a:lnTo>
                      <a:lnTo>
                        <a:pt x="616" y="1135"/>
                      </a:lnTo>
                      <a:lnTo>
                        <a:pt x="613" y="1130"/>
                      </a:lnTo>
                      <a:lnTo>
                        <a:pt x="612" y="1124"/>
                      </a:lnTo>
                      <a:lnTo>
                        <a:pt x="610" y="1119"/>
                      </a:lnTo>
                      <a:lnTo>
                        <a:pt x="612" y="1114"/>
                      </a:lnTo>
                      <a:lnTo>
                        <a:pt x="614" y="1108"/>
                      </a:lnTo>
                      <a:lnTo>
                        <a:pt x="618" y="1101"/>
                      </a:lnTo>
                      <a:lnTo>
                        <a:pt x="622" y="1095"/>
                      </a:lnTo>
                      <a:lnTo>
                        <a:pt x="627" y="1089"/>
                      </a:lnTo>
                      <a:lnTo>
                        <a:pt x="638" y="1078"/>
                      </a:lnTo>
                      <a:lnTo>
                        <a:pt x="649" y="1067"/>
                      </a:lnTo>
                      <a:lnTo>
                        <a:pt x="653" y="1062"/>
                      </a:lnTo>
                      <a:lnTo>
                        <a:pt x="658" y="1057"/>
                      </a:lnTo>
                      <a:lnTo>
                        <a:pt x="665" y="1053"/>
                      </a:lnTo>
                      <a:lnTo>
                        <a:pt x="673" y="1049"/>
                      </a:lnTo>
                      <a:lnTo>
                        <a:pt x="676" y="1056"/>
                      </a:lnTo>
                      <a:lnTo>
                        <a:pt x="680" y="1062"/>
                      </a:lnTo>
                      <a:lnTo>
                        <a:pt x="676" y="1057"/>
                      </a:lnTo>
                      <a:lnTo>
                        <a:pt x="673" y="1051"/>
                      </a:lnTo>
                      <a:lnTo>
                        <a:pt x="680" y="1048"/>
                      </a:lnTo>
                      <a:lnTo>
                        <a:pt x="689" y="1045"/>
                      </a:lnTo>
                      <a:lnTo>
                        <a:pt x="692" y="1044"/>
                      </a:lnTo>
                      <a:lnTo>
                        <a:pt x="696" y="1041"/>
                      </a:lnTo>
                      <a:lnTo>
                        <a:pt x="699" y="1040"/>
                      </a:lnTo>
                      <a:lnTo>
                        <a:pt x="701" y="1036"/>
                      </a:lnTo>
                      <a:lnTo>
                        <a:pt x="704" y="1034"/>
                      </a:lnTo>
                      <a:lnTo>
                        <a:pt x="706" y="1029"/>
                      </a:lnTo>
                      <a:lnTo>
                        <a:pt x="709" y="1025"/>
                      </a:lnTo>
                      <a:lnTo>
                        <a:pt x="709" y="1019"/>
                      </a:lnTo>
                      <a:lnTo>
                        <a:pt x="710" y="1008"/>
                      </a:lnTo>
                      <a:lnTo>
                        <a:pt x="710" y="995"/>
                      </a:lnTo>
                      <a:lnTo>
                        <a:pt x="710" y="992"/>
                      </a:lnTo>
                      <a:lnTo>
                        <a:pt x="708" y="988"/>
                      </a:lnTo>
                      <a:lnTo>
                        <a:pt x="705" y="987"/>
                      </a:lnTo>
                      <a:lnTo>
                        <a:pt x="701" y="986"/>
                      </a:lnTo>
                      <a:lnTo>
                        <a:pt x="696" y="991"/>
                      </a:lnTo>
                      <a:lnTo>
                        <a:pt x="692" y="995"/>
                      </a:lnTo>
                      <a:lnTo>
                        <a:pt x="688" y="994"/>
                      </a:lnTo>
                      <a:lnTo>
                        <a:pt x="684" y="991"/>
                      </a:lnTo>
                      <a:lnTo>
                        <a:pt x="683" y="990"/>
                      </a:lnTo>
                      <a:lnTo>
                        <a:pt x="682" y="990"/>
                      </a:lnTo>
                      <a:lnTo>
                        <a:pt x="679" y="990"/>
                      </a:lnTo>
                      <a:lnTo>
                        <a:pt x="678" y="990"/>
                      </a:lnTo>
                      <a:lnTo>
                        <a:pt x="671" y="997"/>
                      </a:lnTo>
                      <a:lnTo>
                        <a:pt x="664" y="1004"/>
                      </a:lnTo>
                      <a:lnTo>
                        <a:pt x="654" y="1001"/>
                      </a:lnTo>
                      <a:lnTo>
                        <a:pt x="645" y="997"/>
                      </a:lnTo>
                      <a:lnTo>
                        <a:pt x="638" y="992"/>
                      </a:lnTo>
                      <a:lnTo>
                        <a:pt x="631" y="986"/>
                      </a:lnTo>
                      <a:lnTo>
                        <a:pt x="630" y="984"/>
                      </a:lnTo>
                      <a:lnTo>
                        <a:pt x="630" y="982"/>
                      </a:lnTo>
                      <a:lnTo>
                        <a:pt x="630" y="979"/>
                      </a:lnTo>
                      <a:lnTo>
                        <a:pt x="631" y="977"/>
                      </a:lnTo>
                      <a:lnTo>
                        <a:pt x="634" y="972"/>
                      </a:lnTo>
                      <a:lnTo>
                        <a:pt x="635" y="968"/>
                      </a:lnTo>
                      <a:lnTo>
                        <a:pt x="639" y="961"/>
                      </a:lnTo>
                      <a:lnTo>
                        <a:pt x="641" y="956"/>
                      </a:lnTo>
                      <a:lnTo>
                        <a:pt x="644" y="951"/>
                      </a:lnTo>
                      <a:lnTo>
                        <a:pt x="645" y="944"/>
                      </a:lnTo>
                      <a:lnTo>
                        <a:pt x="640" y="937"/>
                      </a:lnTo>
                      <a:lnTo>
                        <a:pt x="635" y="930"/>
                      </a:lnTo>
                      <a:lnTo>
                        <a:pt x="634" y="922"/>
                      </a:lnTo>
                      <a:lnTo>
                        <a:pt x="632" y="915"/>
                      </a:lnTo>
                      <a:lnTo>
                        <a:pt x="634" y="907"/>
                      </a:lnTo>
                      <a:lnTo>
                        <a:pt x="635" y="903"/>
                      </a:lnTo>
                      <a:lnTo>
                        <a:pt x="636" y="898"/>
                      </a:lnTo>
                      <a:lnTo>
                        <a:pt x="638" y="892"/>
                      </a:lnTo>
                      <a:lnTo>
                        <a:pt x="640" y="889"/>
                      </a:lnTo>
                      <a:lnTo>
                        <a:pt x="643" y="885"/>
                      </a:lnTo>
                      <a:lnTo>
                        <a:pt x="649" y="877"/>
                      </a:lnTo>
                      <a:lnTo>
                        <a:pt x="654" y="870"/>
                      </a:lnTo>
                      <a:lnTo>
                        <a:pt x="652" y="867"/>
                      </a:lnTo>
                      <a:lnTo>
                        <a:pt x="648" y="863"/>
                      </a:lnTo>
                      <a:lnTo>
                        <a:pt x="645" y="861"/>
                      </a:lnTo>
                      <a:lnTo>
                        <a:pt x="644" y="860"/>
                      </a:lnTo>
                      <a:lnTo>
                        <a:pt x="644" y="857"/>
                      </a:lnTo>
                      <a:lnTo>
                        <a:pt x="645" y="856"/>
                      </a:lnTo>
                      <a:lnTo>
                        <a:pt x="657" y="842"/>
                      </a:lnTo>
                      <a:lnTo>
                        <a:pt x="673" y="828"/>
                      </a:lnTo>
                      <a:lnTo>
                        <a:pt x="676" y="821"/>
                      </a:lnTo>
                      <a:lnTo>
                        <a:pt x="678" y="815"/>
                      </a:lnTo>
                      <a:lnTo>
                        <a:pt x="678" y="807"/>
                      </a:lnTo>
                      <a:lnTo>
                        <a:pt x="678" y="800"/>
                      </a:lnTo>
                      <a:lnTo>
                        <a:pt x="678" y="788"/>
                      </a:lnTo>
                      <a:lnTo>
                        <a:pt x="678" y="777"/>
                      </a:lnTo>
                      <a:lnTo>
                        <a:pt x="680" y="775"/>
                      </a:lnTo>
                      <a:lnTo>
                        <a:pt x="683" y="772"/>
                      </a:lnTo>
                      <a:lnTo>
                        <a:pt x="687" y="771"/>
                      </a:lnTo>
                      <a:lnTo>
                        <a:pt x="689" y="768"/>
                      </a:lnTo>
                      <a:lnTo>
                        <a:pt x="699" y="767"/>
                      </a:lnTo>
                      <a:lnTo>
                        <a:pt x="706" y="763"/>
                      </a:lnTo>
                      <a:lnTo>
                        <a:pt x="719" y="754"/>
                      </a:lnTo>
                      <a:lnTo>
                        <a:pt x="734" y="745"/>
                      </a:lnTo>
                      <a:lnTo>
                        <a:pt x="741" y="741"/>
                      </a:lnTo>
                      <a:lnTo>
                        <a:pt x="750" y="737"/>
                      </a:lnTo>
                      <a:lnTo>
                        <a:pt x="750" y="737"/>
                      </a:lnTo>
                      <a:lnTo>
                        <a:pt x="749" y="733"/>
                      </a:lnTo>
                      <a:lnTo>
                        <a:pt x="748" y="728"/>
                      </a:lnTo>
                      <a:lnTo>
                        <a:pt x="748" y="723"/>
                      </a:lnTo>
                      <a:lnTo>
                        <a:pt x="750" y="719"/>
                      </a:lnTo>
                      <a:lnTo>
                        <a:pt x="758" y="719"/>
                      </a:lnTo>
                      <a:lnTo>
                        <a:pt x="769" y="719"/>
                      </a:lnTo>
                      <a:lnTo>
                        <a:pt x="771" y="714"/>
                      </a:lnTo>
                      <a:lnTo>
                        <a:pt x="770" y="708"/>
                      </a:lnTo>
                      <a:lnTo>
                        <a:pt x="770" y="702"/>
                      </a:lnTo>
                      <a:lnTo>
                        <a:pt x="769" y="696"/>
                      </a:lnTo>
                      <a:lnTo>
                        <a:pt x="766" y="692"/>
                      </a:lnTo>
                      <a:lnTo>
                        <a:pt x="762" y="689"/>
                      </a:lnTo>
                      <a:lnTo>
                        <a:pt x="761" y="685"/>
                      </a:lnTo>
                      <a:lnTo>
                        <a:pt x="759" y="681"/>
                      </a:lnTo>
                      <a:lnTo>
                        <a:pt x="759" y="675"/>
                      </a:lnTo>
                      <a:lnTo>
                        <a:pt x="761" y="668"/>
                      </a:lnTo>
                      <a:lnTo>
                        <a:pt x="762" y="667"/>
                      </a:lnTo>
                      <a:lnTo>
                        <a:pt x="763" y="664"/>
                      </a:lnTo>
                      <a:lnTo>
                        <a:pt x="766" y="663"/>
                      </a:lnTo>
                      <a:lnTo>
                        <a:pt x="769" y="663"/>
                      </a:lnTo>
                      <a:lnTo>
                        <a:pt x="776" y="661"/>
                      </a:lnTo>
                      <a:lnTo>
                        <a:pt x="783" y="662"/>
                      </a:lnTo>
                      <a:lnTo>
                        <a:pt x="789" y="662"/>
                      </a:lnTo>
                      <a:lnTo>
                        <a:pt x="797" y="663"/>
                      </a:lnTo>
                      <a:lnTo>
                        <a:pt x="810" y="657"/>
                      </a:lnTo>
                      <a:lnTo>
                        <a:pt x="820" y="649"/>
                      </a:lnTo>
                      <a:lnTo>
                        <a:pt x="822" y="642"/>
                      </a:lnTo>
                      <a:lnTo>
                        <a:pt x="822" y="636"/>
                      </a:lnTo>
                      <a:lnTo>
                        <a:pt x="820" y="631"/>
                      </a:lnTo>
                      <a:lnTo>
                        <a:pt x="820" y="627"/>
                      </a:lnTo>
                      <a:lnTo>
                        <a:pt x="824" y="616"/>
                      </a:lnTo>
                      <a:lnTo>
                        <a:pt x="829" y="609"/>
                      </a:lnTo>
                      <a:lnTo>
                        <a:pt x="836" y="601"/>
                      </a:lnTo>
                      <a:lnTo>
                        <a:pt x="844" y="594"/>
                      </a:lnTo>
                      <a:lnTo>
                        <a:pt x="848" y="591"/>
                      </a:lnTo>
                      <a:lnTo>
                        <a:pt x="851" y="587"/>
                      </a:lnTo>
                      <a:lnTo>
                        <a:pt x="855" y="582"/>
                      </a:lnTo>
                      <a:lnTo>
                        <a:pt x="857" y="575"/>
                      </a:lnTo>
                      <a:lnTo>
                        <a:pt x="858" y="574"/>
                      </a:lnTo>
                      <a:lnTo>
                        <a:pt x="859" y="572"/>
                      </a:lnTo>
                      <a:lnTo>
                        <a:pt x="859" y="570"/>
                      </a:lnTo>
                      <a:lnTo>
                        <a:pt x="858" y="569"/>
                      </a:lnTo>
                      <a:lnTo>
                        <a:pt x="855" y="565"/>
                      </a:lnTo>
                      <a:lnTo>
                        <a:pt x="853" y="562"/>
                      </a:lnTo>
                      <a:lnTo>
                        <a:pt x="845" y="566"/>
                      </a:lnTo>
                      <a:lnTo>
                        <a:pt x="839" y="571"/>
                      </a:lnTo>
                      <a:lnTo>
                        <a:pt x="832" y="563"/>
                      </a:lnTo>
                      <a:lnTo>
                        <a:pt x="828" y="557"/>
                      </a:lnTo>
                      <a:lnTo>
                        <a:pt x="826" y="550"/>
                      </a:lnTo>
                      <a:lnTo>
                        <a:pt x="824" y="543"/>
                      </a:lnTo>
                      <a:lnTo>
                        <a:pt x="826" y="540"/>
                      </a:lnTo>
                      <a:lnTo>
                        <a:pt x="827" y="537"/>
                      </a:lnTo>
                      <a:lnTo>
                        <a:pt x="829" y="535"/>
                      </a:lnTo>
                      <a:lnTo>
                        <a:pt x="832" y="532"/>
                      </a:lnTo>
                      <a:lnTo>
                        <a:pt x="839" y="526"/>
                      </a:lnTo>
                      <a:lnTo>
                        <a:pt x="844" y="521"/>
                      </a:lnTo>
                      <a:lnTo>
                        <a:pt x="842" y="513"/>
                      </a:lnTo>
                      <a:lnTo>
                        <a:pt x="840" y="504"/>
                      </a:lnTo>
                      <a:lnTo>
                        <a:pt x="837" y="493"/>
                      </a:lnTo>
                      <a:lnTo>
                        <a:pt x="833" y="483"/>
                      </a:lnTo>
                      <a:lnTo>
                        <a:pt x="832" y="480"/>
                      </a:lnTo>
                      <a:lnTo>
                        <a:pt x="827" y="477"/>
                      </a:lnTo>
                      <a:lnTo>
                        <a:pt x="826" y="474"/>
                      </a:lnTo>
                      <a:lnTo>
                        <a:pt x="824" y="473"/>
                      </a:lnTo>
                      <a:lnTo>
                        <a:pt x="823" y="471"/>
                      </a:lnTo>
                      <a:lnTo>
                        <a:pt x="824" y="469"/>
                      </a:lnTo>
                      <a:lnTo>
                        <a:pt x="839" y="460"/>
                      </a:lnTo>
                      <a:lnTo>
                        <a:pt x="853" y="451"/>
                      </a:lnTo>
                      <a:lnTo>
                        <a:pt x="853" y="448"/>
                      </a:lnTo>
                      <a:lnTo>
                        <a:pt x="853" y="444"/>
                      </a:lnTo>
                      <a:lnTo>
                        <a:pt x="850" y="442"/>
                      </a:lnTo>
                      <a:lnTo>
                        <a:pt x="848" y="439"/>
                      </a:lnTo>
                      <a:lnTo>
                        <a:pt x="844" y="436"/>
                      </a:lnTo>
                      <a:lnTo>
                        <a:pt x="841" y="434"/>
                      </a:lnTo>
                      <a:lnTo>
                        <a:pt x="840" y="431"/>
                      </a:lnTo>
                      <a:lnTo>
                        <a:pt x="839" y="427"/>
                      </a:lnTo>
                      <a:lnTo>
                        <a:pt x="837" y="425"/>
                      </a:lnTo>
                      <a:lnTo>
                        <a:pt x="837" y="421"/>
                      </a:lnTo>
                      <a:lnTo>
                        <a:pt x="837" y="418"/>
                      </a:lnTo>
                      <a:lnTo>
                        <a:pt x="839" y="414"/>
                      </a:lnTo>
                      <a:lnTo>
                        <a:pt x="841" y="409"/>
                      </a:lnTo>
                      <a:lnTo>
                        <a:pt x="844" y="405"/>
                      </a:lnTo>
                      <a:lnTo>
                        <a:pt x="839" y="399"/>
                      </a:lnTo>
                      <a:lnTo>
                        <a:pt x="835" y="395"/>
                      </a:lnTo>
                      <a:lnTo>
                        <a:pt x="832" y="394"/>
                      </a:lnTo>
                      <a:lnTo>
                        <a:pt x="831" y="392"/>
                      </a:lnTo>
                      <a:lnTo>
                        <a:pt x="829" y="390"/>
                      </a:lnTo>
                      <a:lnTo>
                        <a:pt x="829" y="386"/>
                      </a:lnTo>
                      <a:lnTo>
                        <a:pt x="829" y="373"/>
                      </a:lnTo>
                      <a:lnTo>
                        <a:pt x="829" y="364"/>
                      </a:lnTo>
                      <a:lnTo>
                        <a:pt x="820" y="355"/>
                      </a:lnTo>
                      <a:lnTo>
                        <a:pt x="811" y="344"/>
                      </a:lnTo>
                      <a:lnTo>
                        <a:pt x="811" y="344"/>
                      </a:lnTo>
                      <a:lnTo>
                        <a:pt x="802" y="335"/>
                      </a:lnTo>
                      <a:lnTo>
                        <a:pt x="794" y="328"/>
                      </a:lnTo>
                      <a:lnTo>
                        <a:pt x="792" y="320"/>
                      </a:lnTo>
                      <a:lnTo>
                        <a:pt x="788" y="313"/>
                      </a:lnTo>
                      <a:lnTo>
                        <a:pt x="787" y="306"/>
                      </a:lnTo>
                      <a:lnTo>
                        <a:pt x="785" y="299"/>
                      </a:lnTo>
                      <a:lnTo>
                        <a:pt x="794" y="296"/>
                      </a:lnTo>
                      <a:lnTo>
                        <a:pt x="800" y="295"/>
                      </a:lnTo>
                      <a:lnTo>
                        <a:pt x="798" y="287"/>
                      </a:lnTo>
                      <a:lnTo>
                        <a:pt x="796" y="278"/>
                      </a:lnTo>
                      <a:lnTo>
                        <a:pt x="793" y="269"/>
                      </a:lnTo>
                      <a:lnTo>
                        <a:pt x="791" y="261"/>
                      </a:lnTo>
                      <a:lnTo>
                        <a:pt x="780" y="258"/>
                      </a:lnTo>
                      <a:lnTo>
                        <a:pt x="771" y="252"/>
                      </a:lnTo>
                      <a:lnTo>
                        <a:pt x="757" y="241"/>
                      </a:lnTo>
                      <a:lnTo>
                        <a:pt x="739" y="229"/>
                      </a:lnTo>
                      <a:lnTo>
                        <a:pt x="731" y="230"/>
                      </a:lnTo>
                      <a:lnTo>
                        <a:pt x="721" y="233"/>
                      </a:lnTo>
                      <a:lnTo>
                        <a:pt x="710" y="237"/>
                      </a:lnTo>
                      <a:lnTo>
                        <a:pt x="702" y="243"/>
                      </a:lnTo>
                      <a:lnTo>
                        <a:pt x="702" y="252"/>
                      </a:lnTo>
                      <a:lnTo>
                        <a:pt x="702" y="267"/>
                      </a:lnTo>
                      <a:lnTo>
                        <a:pt x="693" y="273"/>
                      </a:lnTo>
                      <a:lnTo>
                        <a:pt x="684" y="281"/>
                      </a:lnTo>
                      <a:lnTo>
                        <a:pt x="678" y="281"/>
                      </a:lnTo>
                      <a:lnTo>
                        <a:pt x="671" y="281"/>
                      </a:lnTo>
                      <a:lnTo>
                        <a:pt x="669" y="282"/>
                      </a:lnTo>
                      <a:lnTo>
                        <a:pt x="667" y="285"/>
                      </a:lnTo>
                      <a:lnTo>
                        <a:pt x="666" y="286"/>
                      </a:lnTo>
                      <a:lnTo>
                        <a:pt x="666" y="290"/>
                      </a:lnTo>
                      <a:lnTo>
                        <a:pt x="665" y="293"/>
                      </a:lnTo>
                      <a:lnTo>
                        <a:pt x="665" y="296"/>
                      </a:lnTo>
                      <a:lnTo>
                        <a:pt x="666" y="299"/>
                      </a:lnTo>
                      <a:lnTo>
                        <a:pt x="669" y="302"/>
                      </a:lnTo>
                      <a:lnTo>
                        <a:pt x="675" y="307"/>
                      </a:lnTo>
                      <a:lnTo>
                        <a:pt x="679" y="313"/>
                      </a:lnTo>
                      <a:lnTo>
                        <a:pt x="684" y="320"/>
                      </a:lnTo>
                      <a:lnTo>
                        <a:pt x="689" y="328"/>
                      </a:lnTo>
                      <a:lnTo>
                        <a:pt x="692" y="330"/>
                      </a:lnTo>
                      <a:lnTo>
                        <a:pt x="693" y="334"/>
                      </a:lnTo>
                      <a:lnTo>
                        <a:pt x="695" y="338"/>
                      </a:lnTo>
                      <a:lnTo>
                        <a:pt x="693" y="342"/>
                      </a:lnTo>
                      <a:lnTo>
                        <a:pt x="691" y="346"/>
                      </a:lnTo>
                      <a:lnTo>
                        <a:pt x="688" y="350"/>
                      </a:lnTo>
                      <a:lnTo>
                        <a:pt x="683" y="353"/>
                      </a:lnTo>
                      <a:lnTo>
                        <a:pt x="678" y="355"/>
                      </a:lnTo>
                      <a:lnTo>
                        <a:pt x="673" y="356"/>
                      </a:lnTo>
                      <a:lnTo>
                        <a:pt x="667" y="357"/>
                      </a:lnTo>
                      <a:lnTo>
                        <a:pt x="662" y="356"/>
                      </a:lnTo>
                      <a:lnTo>
                        <a:pt x="656" y="355"/>
                      </a:lnTo>
                      <a:lnTo>
                        <a:pt x="653" y="355"/>
                      </a:lnTo>
                      <a:lnTo>
                        <a:pt x="651" y="353"/>
                      </a:lnTo>
                      <a:lnTo>
                        <a:pt x="648" y="352"/>
                      </a:lnTo>
                      <a:lnTo>
                        <a:pt x="645" y="350"/>
                      </a:lnTo>
                      <a:lnTo>
                        <a:pt x="641" y="343"/>
                      </a:lnTo>
                      <a:lnTo>
                        <a:pt x="638" y="337"/>
                      </a:lnTo>
                      <a:lnTo>
                        <a:pt x="636" y="329"/>
                      </a:lnTo>
                      <a:lnTo>
                        <a:pt x="635" y="318"/>
                      </a:lnTo>
                      <a:lnTo>
                        <a:pt x="635" y="315"/>
                      </a:lnTo>
                      <a:lnTo>
                        <a:pt x="634" y="312"/>
                      </a:lnTo>
                      <a:lnTo>
                        <a:pt x="631" y="309"/>
                      </a:lnTo>
                      <a:lnTo>
                        <a:pt x="628" y="308"/>
                      </a:lnTo>
                      <a:lnTo>
                        <a:pt x="622" y="320"/>
                      </a:lnTo>
                      <a:lnTo>
                        <a:pt x="614" y="331"/>
                      </a:lnTo>
                      <a:lnTo>
                        <a:pt x="612" y="333"/>
                      </a:lnTo>
                      <a:lnTo>
                        <a:pt x="609" y="333"/>
                      </a:lnTo>
                      <a:lnTo>
                        <a:pt x="608" y="330"/>
                      </a:lnTo>
                      <a:lnTo>
                        <a:pt x="606" y="329"/>
                      </a:lnTo>
                      <a:lnTo>
                        <a:pt x="605" y="322"/>
                      </a:lnTo>
                      <a:lnTo>
                        <a:pt x="605" y="317"/>
                      </a:lnTo>
                      <a:lnTo>
                        <a:pt x="601" y="302"/>
                      </a:lnTo>
                      <a:lnTo>
                        <a:pt x="596" y="290"/>
                      </a:lnTo>
                      <a:lnTo>
                        <a:pt x="588" y="287"/>
                      </a:lnTo>
                      <a:lnTo>
                        <a:pt x="581" y="287"/>
                      </a:lnTo>
                      <a:lnTo>
                        <a:pt x="571" y="289"/>
                      </a:lnTo>
                      <a:lnTo>
                        <a:pt x="564" y="290"/>
                      </a:lnTo>
                      <a:lnTo>
                        <a:pt x="553" y="290"/>
                      </a:lnTo>
                      <a:lnTo>
                        <a:pt x="543" y="290"/>
                      </a:lnTo>
                      <a:lnTo>
                        <a:pt x="533" y="290"/>
                      </a:lnTo>
                      <a:lnTo>
                        <a:pt x="522" y="290"/>
                      </a:lnTo>
                      <a:lnTo>
                        <a:pt x="526" y="286"/>
                      </a:lnTo>
                      <a:lnTo>
                        <a:pt x="529" y="282"/>
                      </a:lnTo>
                      <a:lnTo>
                        <a:pt x="531" y="280"/>
                      </a:lnTo>
                      <a:lnTo>
                        <a:pt x="531" y="276"/>
                      </a:lnTo>
                      <a:lnTo>
                        <a:pt x="531" y="269"/>
                      </a:lnTo>
                      <a:lnTo>
                        <a:pt x="530" y="264"/>
                      </a:lnTo>
                      <a:lnTo>
                        <a:pt x="530" y="260"/>
                      </a:lnTo>
                      <a:lnTo>
                        <a:pt x="531" y="256"/>
                      </a:lnTo>
                      <a:lnTo>
                        <a:pt x="539" y="248"/>
                      </a:lnTo>
                      <a:lnTo>
                        <a:pt x="546" y="243"/>
                      </a:lnTo>
                      <a:lnTo>
                        <a:pt x="539" y="233"/>
                      </a:lnTo>
                      <a:lnTo>
                        <a:pt x="531" y="224"/>
                      </a:lnTo>
                      <a:lnTo>
                        <a:pt x="531" y="220"/>
                      </a:lnTo>
                      <a:lnTo>
                        <a:pt x="531" y="217"/>
                      </a:lnTo>
                      <a:lnTo>
                        <a:pt x="531" y="214"/>
                      </a:lnTo>
                      <a:lnTo>
                        <a:pt x="533" y="210"/>
                      </a:lnTo>
                      <a:lnTo>
                        <a:pt x="535" y="203"/>
                      </a:lnTo>
                      <a:lnTo>
                        <a:pt x="536" y="197"/>
                      </a:lnTo>
                      <a:lnTo>
                        <a:pt x="548" y="203"/>
                      </a:lnTo>
                      <a:lnTo>
                        <a:pt x="560" y="210"/>
                      </a:lnTo>
                      <a:lnTo>
                        <a:pt x="562" y="217"/>
                      </a:lnTo>
                      <a:lnTo>
                        <a:pt x="565" y="226"/>
                      </a:lnTo>
                      <a:lnTo>
                        <a:pt x="566" y="229"/>
                      </a:lnTo>
                      <a:lnTo>
                        <a:pt x="568" y="233"/>
                      </a:lnTo>
                      <a:lnTo>
                        <a:pt x="570" y="236"/>
                      </a:lnTo>
                      <a:lnTo>
                        <a:pt x="574" y="238"/>
                      </a:lnTo>
                      <a:lnTo>
                        <a:pt x="578" y="241"/>
                      </a:lnTo>
                      <a:lnTo>
                        <a:pt x="583" y="239"/>
                      </a:lnTo>
                      <a:lnTo>
                        <a:pt x="590" y="239"/>
                      </a:lnTo>
                      <a:lnTo>
                        <a:pt x="596" y="238"/>
                      </a:lnTo>
                      <a:lnTo>
                        <a:pt x="604" y="241"/>
                      </a:lnTo>
                      <a:lnTo>
                        <a:pt x="610" y="245"/>
                      </a:lnTo>
                      <a:lnTo>
                        <a:pt x="614" y="247"/>
                      </a:lnTo>
                      <a:lnTo>
                        <a:pt x="617" y="248"/>
                      </a:lnTo>
                      <a:lnTo>
                        <a:pt x="621" y="248"/>
                      </a:lnTo>
                      <a:lnTo>
                        <a:pt x="625" y="247"/>
                      </a:lnTo>
                      <a:lnTo>
                        <a:pt x="631" y="245"/>
                      </a:lnTo>
                      <a:lnTo>
                        <a:pt x="638" y="242"/>
                      </a:lnTo>
                      <a:lnTo>
                        <a:pt x="643" y="238"/>
                      </a:lnTo>
                      <a:lnTo>
                        <a:pt x="649" y="233"/>
                      </a:lnTo>
                      <a:lnTo>
                        <a:pt x="656" y="229"/>
                      </a:lnTo>
                      <a:lnTo>
                        <a:pt x="662" y="225"/>
                      </a:lnTo>
                      <a:lnTo>
                        <a:pt x="667" y="221"/>
                      </a:lnTo>
                      <a:lnTo>
                        <a:pt x="675" y="220"/>
                      </a:lnTo>
                      <a:lnTo>
                        <a:pt x="683" y="216"/>
                      </a:lnTo>
                      <a:lnTo>
                        <a:pt x="693" y="215"/>
                      </a:lnTo>
                      <a:lnTo>
                        <a:pt x="705" y="214"/>
                      </a:lnTo>
                      <a:lnTo>
                        <a:pt x="717" y="210"/>
                      </a:lnTo>
                      <a:lnTo>
                        <a:pt x="719" y="210"/>
                      </a:lnTo>
                      <a:lnTo>
                        <a:pt x="722" y="207"/>
                      </a:lnTo>
                      <a:lnTo>
                        <a:pt x="726" y="204"/>
                      </a:lnTo>
                      <a:lnTo>
                        <a:pt x="728" y="202"/>
                      </a:lnTo>
                      <a:lnTo>
                        <a:pt x="731" y="198"/>
                      </a:lnTo>
                      <a:lnTo>
                        <a:pt x="734" y="197"/>
                      </a:lnTo>
                      <a:lnTo>
                        <a:pt x="736" y="195"/>
                      </a:lnTo>
                      <a:lnTo>
                        <a:pt x="739" y="197"/>
                      </a:lnTo>
                      <a:lnTo>
                        <a:pt x="744" y="197"/>
                      </a:lnTo>
                      <a:lnTo>
                        <a:pt x="749" y="198"/>
                      </a:lnTo>
                      <a:lnTo>
                        <a:pt x="753" y="201"/>
                      </a:lnTo>
                      <a:lnTo>
                        <a:pt x="757" y="203"/>
                      </a:lnTo>
                      <a:lnTo>
                        <a:pt x="765" y="210"/>
                      </a:lnTo>
                      <a:lnTo>
                        <a:pt x="771" y="215"/>
                      </a:lnTo>
                      <a:lnTo>
                        <a:pt x="784" y="220"/>
                      </a:lnTo>
                      <a:lnTo>
                        <a:pt x="796" y="221"/>
                      </a:lnTo>
                      <a:lnTo>
                        <a:pt x="802" y="223"/>
                      </a:lnTo>
                      <a:lnTo>
                        <a:pt x="807" y="224"/>
                      </a:lnTo>
                      <a:lnTo>
                        <a:pt x="813" y="226"/>
                      </a:lnTo>
                      <a:lnTo>
                        <a:pt x="818" y="229"/>
                      </a:lnTo>
                      <a:lnTo>
                        <a:pt x="827" y="236"/>
                      </a:lnTo>
                      <a:lnTo>
                        <a:pt x="833" y="243"/>
                      </a:lnTo>
                      <a:lnTo>
                        <a:pt x="839" y="252"/>
                      </a:lnTo>
                      <a:lnTo>
                        <a:pt x="845" y="261"/>
                      </a:lnTo>
                      <a:lnTo>
                        <a:pt x="845" y="263"/>
                      </a:lnTo>
                      <a:lnTo>
                        <a:pt x="844" y="263"/>
                      </a:lnTo>
                      <a:lnTo>
                        <a:pt x="858" y="278"/>
                      </a:lnTo>
                      <a:lnTo>
                        <a:pt x="871" y="294"/>
                      </a:lnTo>
                      <a:lnTo>
                        <a:pt x="871" y="298"/>
                      </a:lnTo>
                      <a:lnTo>
                        <a:pt x="870" y="303"/>
                      </a:lnTo>
                      <a:lnTo>
                        <a:pt x="870" y="308"/>
                      </a:lnTo>
                      <a:lnTo>
                        <a:pt x="871" y="312"/>
                      </a:lnTo>
                      <a:lnTo>
                        <a:pt x="872" y="315"/>
                      </a:lnTo>
                      <a:lnTo>
                        <a:pt x="876" y="316"/>
                      </a:lnTo>
                      <a:lnTo>
                        <a:pt x="879" y="315"/>
                      </a:lnTo>
                      <a:lnTo>
                        <a:pt x="880" y="312"/>
                      </a:lnTo>
                      <a:lnTo>
                        <a:pt x="881" y="307"/>
                      </a:lnTo>
                      <a:lnTo>
                        <a:pt x="881" y="302"/>
                      </a:lnTo>
                      <a:lnTo>
                        <a:pt x="880" y="296"/>
                      </a:lnTo>
                      <a:lnTo>
                        <a:pt x="877" y="291"/>
                      </a:lnTo>
                      <a:lnTo>
                        <a:pt x="876" y="286"/>
                      </a:lnTo>
                      <a:lnTo>
                        <a:pt x="875" y="281"/>
                      </a:lnTo>
                      <a:lnTo>
                        <a:pt x="875" y="276"/>
                      </a:lnTo>
                      <a:lnTo>
                        <a:pt x="876" y="271"/>
                      </a:lnTo>
                      <a:lnTo>
                        <a:pt x="888" y="261"/>
                      </a:lnTo>
                      <a:lnTo>
                        <a:pt x="903" y="252"/>
                      </a:lnTo>
                      <a:lnTo>
                        <a:pt x="912" y="237"/>
                      </a:lnTo>
                      <a:lnTo>
                        <a:pt x="922" y="225"/>
                      </a:lnTo>
                      <a:lnTo>
                        <a:pt x="936" y="220"/>
                      </a:lnTo>
                      <a:lnTo>
                        <a:pt x="950" y="216"/>
                      </a:lnTo>
                      <a:lnTo>
                        <a:pt x="946" y="207"/>
                      </a:lnTo>
                      <a:lnTo>
                        <a:pt x="941" y="197"/>
                      </a:lnTo>
                      <a:lnTo>
                        <a:pt x="945" y="184"/>
                      </a:lnTo>
                      <a:lnTo>
                        <a:pt x="947" y="172"/>
                      </a:lnTo>
                      <a:lnTo>
                        <a:pt x="949" y="159"/>
                      </a:lnTo>
                      <a:lnTo>
                        <a:pt x="950" y="146"/>
                      </a:lnTo>
                      <a:lnTo>
                        <a:pt x="950" y="146"/>
                      </a:lnTo>
                      <a:lnTo>
                        <a:pt x="949" y="144"/>
                      </a:lnTo>
                      <a:lnTo>
                        <a:pt x="949" y="141"/>
                      </a:lnTo>
                      <a:lnTo>
                        <a:pt x="950" y="137"/>
                      </a:lnTo>
                      <a:lnTo>
                        <a:pt x="967" y="125"/>
                      </a:lnTo>
                      <a:lnTo>
                        <a:pt x="982" y="115"/>
                      </a:lnTo>
                      <a:lnTo>
                        <a:pt x="989" y="110"/>
                      </a:lnTo>
                      <a:lnTo>
                        <a:pt x="995" y="103"/>
                      </a:lnTo>
                      <a:lnTo>
                        <a:pt x="998" y="101"/>
                      </a:lnTo>
                      <a:lnTo>
                        <a:pt x="1002" y="98"/>
                      </a:lnTo>
                      <a:lnTo>
                        <a:pt x="1006" y="97"/>
                      </a:lnTo>
                      <a:lnTo>
                        <a:pt x="1011" y="96"/>
                      </a:lnTo>
                      <a:lnTo>
                        <a:pt x="1016" y="103"/>
                      </a:lnTo>
                      <a:lnTo>
                        <a:pt x="1025" y="115"/>
                      </a:lnTo>
                      <a:lnTo>
                        <a:pt x="1028" y="114"/>
                      </a:lnTo>
                      <a:lnTo>
                        <a:pt x="1029" y="111"/>
                      </a:lnTo>
                      <a:lnTo>
                        <a:pt x="1029" y="109"/>
                      </a:lnTo>
                      <a:lnTo>
                        <a:pt x="1029" y="105"/>
                      </a:lnTo>
                      <a:lnTo>
                        <a:pt x="1032" y="98"/>
                      </a:lnTo>
                      <a:lnTo>
                        <a:pt x="1034" y="89"/>
                      </a:lnTo>
                      <a:lnTo>
                        <a:pt x="1036" y="85"/>
                      </a:lnTo>
                      <a:lnTo>
                        <a:pt x="1038" y="83"/>
                      </a:lnTo>
                      <a:lnTo>
                        <a:pt x="1039" y="80"/>
                      </a:lnTo>
                      <a:lnTo>
                        <a:pt x="1043" y="77"/>
                      </a:lnTo>
                      <a:lnTo>
                        <a:pt x="1047" y="76"/>
                      </a:lnTo>
                      <a:lnTo>
                        <a:pt x="1051" y="76"/>
                      </a:lnTo>
                      <a:lnTo>
                        <a:pt x="1055" y="77"/>
                      </a:lnTo>
                      <a:lnTo>
                        <a:pt x="1059" y="77"/>
                      </a:lnTo>
                      <a:lnTo>
                        <a:pt x="1068" y="80"/>
                      </a:lnTo>
                      <a:lnTo>
                        <a:pt x="1076" y="83"/>
                      </a:lnTo>
                      <a:lnTo>
                        <a:pt x="1086" y="81"/>
                      </a:lnTo>
                      <a:lnTo>
                        <a:pt x="1097" y="79"/>
                      </a:lnTo>
                      <a:lnTo>
                        <a:pt x="1106" y="76"/>
                      </a:lnTo>
                      <a:lnTo>
                        <a:pt x="1113" y="72"/>
                      </a:lnTo>
                      <a:lnTo>
                        <a:pt x="1126" y="66"/>
                      </a:lnTo>
                      <a:lnTo>
                        <a:pt x="1137" y="58"/>
                      </a:lnTo>
                      <a:lnTo>
                        <a:pt x="1147" y="50"/>
                      </a:lnTo>
                      <a:lnTo>
                        <a:pt x="1155" y="40"/>
                      </a:lnTo>
                      <a:lnTo>
                        <a:pt x="1155" y="30"/>
                      </a:lnTo>
                      <a:lnTo>
                        <a:pt x="1155" y="18"/>
                      </a:lnTo>
                      <a:lnTo>
                        <a:pt x="1156" y="17"/>
                      </a:lnTo>
                      <a:lnTo>
                        <a:pt x="1159" y="17"/>
                      </a:lnTo>
                      <a:lnTo>
                        <a:pt x="1160" y="18"/>
                      </a:lnTo>
                      <a:lnTo>
                        <a:pt x="1161" y="20"/>
                      </a:lnTo>
                      <a:lnTo>
                        <a:pt x="1165" y="24"/>
                      </a:lnTo>
                      <a:lnTo>
                        <a:pt x="1169" y="27"/>
                      </a:lnTo>
                      <a:lnTo>
                        <a:pt x="1181" y="15"/>
                      </a:lnTo>
                      <a:lnTo>
                        <a:pt x="1192" y="4"/>
                      </a:lnTo>
                      <a:lnTo>
                        <a:pt x="1196" y="4"/>
                      </a:lnTo>
                      <a:lnTo>
                        <a:pt x="1200" y="4"/>
                      </a:lnTo>
                      <a:lnTo>
                        <a:pt x="1204" y="5"/>
                      </a:lnTo>
                      <a:lnTo>
                        <a:pt x="1205" y="9"/>
                      </a:lnTo>
                      <a:lnTo>
                        <a:pt x="1209" y="10"/>
                      </a:lnTo>
                      <a:lnTo>
                        <a:pt x="1212" y="13"/>
                      </a:lnTo>
                      <a:lnTo>
                        <a:pt x="1213" y="17"/>
                      </a:lnTo>
                      <a:lnTo>
                        <a:pt x="1215" y="20"/>
                      </a:lnTo>
                      <a:lnTo>
                        <a:pt x="1215" y="28"/>
                      </a:lnTo>
                      <a:lnTo>
                        <a:pt x="1216" y="36"/>
                      </a:lnTo>
                      <a:lnTo>
                        <a:pt x="1212" y="39"/>
                      </a:lnTo>
                      <a:lnTo>
                        <a:pt x="1205" y="40"/>
                      </a:lnTo>
                      <a:lnTo>
                        <a:pt x="1195" y="44"/>
                      </a:lnTo>
                      <a:lnTo>
                        <a:pt x="1182" y="46"/>
                      </a:lnTo>
                      <a:lnTo>
                        <a:pt x="1177" y="48"/>
                      </a:lnTo>
                      <a:lnTo>
                        <a:pt x="1170" y="52"/>
                      </a:lnTo>
                      <a:lnTo>
                        <a:pt x="1165" y="54"/>
                      </a:lnTo>
                      <a:lnTo>
                        <a:pt x="1159" y="59"/>
                      </a:lnTo>
                      <a:lnTo>
                        <a:pt x="1154" y="67"/>
                      </a:lnTo>
                      <a:lnTo>
                        <a:pt x="1151" y="76"/>
                      </a:lnTo>
                      <a:lnTo>
                        <a:pt x="1148" y="85"/>
                      </a:lnTo>
                      <a:lnTo>
                        <a:pt x="1146" y="96"/>
                      </a:lnTo>
                      <a:lnTo>
                        <a:pt x="1137" y="109"/>
                      </a:lnTo>
                      <a:lnTo>
                        <a:pt x="1126" y="119"/>
                      </a:lnTo>
                      <a:lnTo>
                        <a:pt x="1121" y="125"/>
                      </a:lnTo>
                      <a:lnTo>
                        <a:pt x="1116" y="132"/>
                      </a:lnTo>
                      <a:lnTo>
                        <a:pt x="1112" y="138"/>
                      </a:lnTo>
                      <a:lnTo>
                        <a:pt x="1108" y="146"/>
                      </a:lnTo>
                      <a:lnTo>
                        <a:pt x="1108" y="166"/>
                      </a:lnTo>
                      <a:lnTo>
                        <a:pt x="1108" y="184"/>
                      </a:lnTo>
                      <a:lnTo>
                        <a:pt x="1100" y="195"/>
                      </a:lnTo>
                      <a:lnTo>
                        <a:pt x="1090" y="207"/>
                      </a:lnTo>
                      <a:lnTo>
                        <a:pt x="1086" y="212"/>
                      </a:lnTo>
                      <a:lnTo>
                        <a:pt x="1081" y="217"/>
                      </a:lnTo>
                      <a:lnTo>
                        <a:pt x="1078" y="223"/>
                      </a:lnTo>
                      <a:lnTo>
                        <a:pt x="1076" y="229"/>
                      </a:lnTo>
                      <a:lnTo>
                        <a:pt x="1077" y="233"/>
                      </a:lnTo>
                      <a:lnTo>
                        <a:pt x="1078" y="236"/>
                      </a:lnTo>
                      <a:lnTo>
                        <a:pt x="1081" y="238"/>
                      </a:lnTo>
                      <a:lnTo>
                        <a:pt x="1085" y="238"/>
                      </a:lnTo>
                      <a:lnTo>
                        <a:pt x="1086" y="238"/>
                      </a:lnTo>
                      <a:lnTo>
                        <a:pt x="1087" y="238"/>
                      </a:lnTo>
                      <a:lnTo>
                        <a:pt x="1085" y="237"/>
                      </a:lnTo>
                      <a:lnTo>
                        <a:pt x="1082" y="234"/>
                      </a:lnTo>
                      <a:lnTo>
                        <a:pt x="1080" y="232"/>
                      </a:lnTo>
                      <a:lnTo>
                        <a:pt x="1080" y="229"/>
                      </a:lnTo>
                      <a:lnTo>
                        <a:pt x="1082" y="223"/>
                      </a:lnTo>
                      <a:lnTo>
                        <a:pt x="1085" y="216"/>
                      </a:lnTo>
                      <a:lnTo>
                        <a:pt x="1090" y="211"/>
                      </a:lnTo>
                      <a:lnTo>
                        <a:pt x="1094" y="206"/>
                      </a:lnTo>
                      <a:lnTo>
                        <a:pt x="1103" y="195"/>
                      </a:lnTo>
                      <a:lnTo>
                        <a:pt x="1112" y="182"/>
                      </a:lnTo>
                      <a:lnTo>
                        <a:pt x="1112" y="164"/>
                      </a:lnTo>
                      <a:lnTo>
                        <a:pt x="1112" y="146"/>
                      </a:lnTo>
                      <a:lnTo>
                        <a:pt x="1116" y="138"/>
                      </a:lnTo>
                      <a:lnTo>
                        <a:pt x="1120" y="131"/>
                      </a:lnTo>
                      <a:lnTo>
                        <a:pt x="1125" y="125"/>
                      </a:lnTo>
                      <a:lnTo>
                        <a:pt x="1130" y="119"/>
                      </a:lnTo>
                      <a:lnTo>
                        <a:pt x="1141" y="109"/>
                      </a:lnTo>
                      <a:lnTo>
                        <a:pt x="1148" y="96"/>
                      </a:lnTo>
                      <a:lnTo>
                        <a:pt x="1151" y="85"/>
                      </a:lnTo>
                      <a:lnTo>
                        <a:pt x="1154" y="75"/>
                      </a:lnTo>
                      <a:lnTo>
                        <a:pt x="1157" y="67"/>
                      </a:lnTo>
                      <a:lnTo>
                        <a:pt x="1163" y="59"/>
                      </a:lnTo>
                      <a:lnTo>
                        <a:pt x="1168" y="54"/>
                      </a:lnTo>
                      <a:lnTo>
                        <a:pt x="1173" y="50"/>
                      </a:lnTo>
                      <a:lnTo>
                        <a:pt x="1180" y="48"/>
                      </a:lnTo>
                      <a:lnTo>
                        <a:pt x="1186" y="46"/>
                      </a:lnTo>
                      <a:lnTo>
                        <a:pt x="1198" y="44"/>
                      </a:lnTo>
                      <a:lnTo>
                        <a:pt x="1208" y="40"/>
                      </a:lnTo>
                      <a:lnTo>
                        <a:pt x="1208" y="45"/>
                      </a:lnTo>
                      <a:lnTo>
                        <a:pt x="1208" y="49"/>
                      </a:lnTo>
                      <a:lnTo>
                        <a:pt x="1207" y="53"/>
                      </a:lnTo>
                      <a:lnTo>
                        <a:pt x="1204" y="54"/>
                      </a:lnTo>
                      <a:lnTo>
                        <a:pt x="1200" y="57"/>
                      </a:lnTo>
                      <a:lnTo>
                        <a:pt x="1196" y="59"/>
                      </a:lnTo>
                      <a:lnTo>
                        <a:pt x="1191" y="59"/>
                      </a:lnTo>
                      <a:lnTo>
                        <a:pt x="1187" y="61"/>
                      </a:lnTo>
                      <a:lnTo>
                        <a:pt x="1177" y="62"/>
                      </a:lnTo>
                      <a:lnTo>
                        <a:pt x="1167" y="63"/>
                      </a:lnTo>
                      <a:lnTo>
                        <a:pt x="1167" y="70"/>
                      </a:lnTo>
                      <a:lnTo>
                        <a:pt x="1167" y="77"/>
                      </a:lnTo>
                      <a:lnTo>
                        <a:pt x="1181" y="96"/>
                      </a:lnTo>
                      <a:lnTo>
                        <a:pt x="1190" y="110"/>
                      </a:lnTo>
                      <a:lnTo>
                        <a:pt x="1190" y="116"/>
                      </a:lnTo>
                      <a:lnTo>
                        <a:pt x="1190" y="123"/>
                      </a:lnTo>
                      <a:lnTo>
                        <a:pt x="1189" y="131"/>
                      </a:lnTo>
                      <a:lnTo>
                        <a:pt x="1186" y="137"/>
                      </a:lnTo>
                      <a:lnTo>
                        <a:pt x="1176" y="151"/>
                      </a:lnTo>
                      <a:lnTo>
                        <a:pt x="1167" y="164"/>
                      </a:lnTo>
                      <a:lnTo>
                        <a:pt x="1164" y="169"/>
                      </a:lnTo>
                      <a:lnTo>
                        <a:pt x="1161" y="175"/>
                      </a:lnTo>
                      <a:lnTo>
                        <a:pt x="1159" y="182"/>
                      </a:lnTo>
                      <a:lnTo>
                        <a:pt x="1157" y="193"/>
                      </a:lnTo>
                      <a:lnTo>
                        <a:pt x="1159" y="198"/>
                      </a:lnTo>
                      <a:lnTo>
                        <a:pt x="1163" y="203"/>
                      </a:lnTo>
                      <a:lnTo>
                        <a:pt x="1168" y="207"/>
                      </a:lnTo>
                      <a:lnTo>
                        <a:pt x="1172" y="211"/>
                      </a:lnTo>
                      <a:lnTo>
                        <a:pt x="1174" y="217"/>
                      </a:lnTo>
                      <a:lnTo>
                        <a:pt x="1177" y="225"/>
                      </a:lnTo>
                      <a:lnTo>
                        <a:pt x="1178" y="229"/>
                      </a:lnTo>
                      <a:lnTo>
                        <a:pt x="1180" y="232"/>
                      </a:lnTo>
                      <a:lnTo>
                        <a:pt x="1182" y="233"/>
                      </a:lnTo>
                      <a:lnTo>
                        <a:pt x="1186" y="233"/>
                      </a:lnTo>
                      <a:lnTo>
                        <a:pt x="1189" y="234"/>
                      </a:lnTo>
                      <a:lnTo>
                        <a:pt x="1192" y="234"/>
                      </a:lnTo>
                      <a:lnTo>
                        <a:pt x="1198" y="232"/>
                      </a:lnTo>
                      <a:lnTo>
                        <a:pt x="1202" y="229"/>
                      </a:lnTo>
                      <a:lnTo>
                        <a:pt x="1208" y="223"/>
                      </a:lnTo>
                      <a:lnTo>
                        <a:pt x="1213" y="215"/>
                      </a:lnTo>
                      <a:lnTo>
                        <a:pt x="1215" y="208"/>
                      </a:lnTo>
                      <a:lnTo>
                        <a:pt x="1215" y="202"/>
                      </a:lnTo>
                      <a:lnTo>
                        <a:pt x="1213" y="194"/>
                      </a:lnTo>
                      <a:lnTo>
                        <a:pt x="1213" y="188"/>
                      </a:lnTo>
                      <a:lnTo>
                        <a:pt x="1209" y="181"/>
                      </a:lnTo>
                      <a:lnTo>
                        <a:pt x="1207" y="173"/>
                      </a:lnTo>
                      <a:lnTo>
                        <a:pt x="1204" y="166"/>
                      </a:lnTo>
                      <a:lnTo>
                        <a:pt x="1204" y="155"/>
                      </a:lnTo>
                      <a:lnTo>
                        <a:pt x="1202" y="151"/>
                      </a:lnTo>
                      <a:lnTo>
                        <a:pt x="1200" y="146"/>
                      </a:lnTo>
                      <a:lnTo>
                        <a:pt x="1199" y="140"/>
                      </a:lnTo>
                      <a:lnTo>
                        <a:pt x="1199" y="132"/>
                      </a:lnTo>
                      <a:lnTo>
                        <a:pt x="1200" y="127"/>
                      </a:lnTo>
                      <a:lnTo>
                        <a:pt x="1202" y="122"/>
                      </a:lnTo>
                      <a:lnTo>
                        <a:pt x="1205" y="118"/>
                      </a:lnTo>
                      <a:lnTo>
                        <a:pt x="1208" y="114"/>
                      </a:lnTo>
                      <a:lnTo>
                        <a:pt x="1216" y="107"/>
                      </a:lnTo>
                      <a:lnTo>
                        <a:pt x="1222" y="103"/>
                      </a:lnTo>
                      <a:lnTo>
                        <a:pt x="1229" y="99"/>
                      </a:lnTo>
                      <a:lnTo>
                        <a:pt x="1237" y="96"/>
                      </a:lnTo>
                      <a:lnTo>
                        <a:pt x="1240" y="93"/>
                      </a:lnTo>
                      <a:lnTo>
                        <a:pt x="1246" y="92"/>
                      </a:lnTo>
                      <a:lnTo>
                        <a:pt x="1252" y="90"/>
                      </a:lnTo>
                      <a:lnTo>
                        <a:pt x="1259" y="90"/>
                      </a:lnTo>
                      <a:lnTo>
                        <a:pt x="1262" y="87"/>
                      </a:lnTo>
                      <a:lnTo>
                        <a:pt x="1266" y="83"/>
                      </a:lnTo>
                      <a:lnTo>
                        <a:pt x="1272" y="79"/>
                      </a:lnTo>
                      <a:lnTo>
                        <a:pt x="1278" y="77"/>
                      </a:lnTo>
                      <a:lnTo>
                        <a:pt x="1291" y="77"/>
                      </a:lnTo>
                      <a:lnTo>
                        <a:pt x="1305" y="77"/>
                      </a:lnTo>
                      <a:lnTo>
                        <a:pt x="1304" y="74"/>
                      </a:lnTo>
                      <a:lnTo>
                        <a:pt x="1303" y="70"/>
                      </a:lnTo>
                      <a:lnTo>
                        <a:pt x="1299" y="67"/>
                      </a:lnTo>
                      <a:lnTo>
                        <a:pt x="1296" y="63"/>
                      </a:lnTo>
                      <a:lnTo>
                        <a:pt x="1291" y="64"/>
                      </a:lnTo>
                      <a:lnTo>
                        <a:pt x="1285" y="64"/>
                      </a:lnTo>
                      <a:lnTo>
                        <a:pt x="1278" y="66"/>
                      </a:lnTo>
                      <a:lnTo>
                        <a:pt x="1273" y="63"/>
                      </a:lnTo>
                      <a:lnTo>
                        <a:pt x="1269" y="58"/>
                      </a:lnTo>
                      <a:lnTo>
                        <a:pt x="1266" y="52"/>
                      </a:lnTo>
                      <a:lnTo>
                        <a:pt x="1264" y="44"/>
                      </a:lnTo>
                      <a:lnTo>
                        <a:pt x="1264" y="36"/>
                      </a:lnTo>
                      <a:lnTo>
                        <a:pt x="1268" y="32"/>
                      </a:lnTo>
                      <a:lnTo>
                        <a:pt x="1273" y="30"/>
                      </a:lnTo>
                      <a:lnTo>
                        <a:pt x="1278" y="27"/>
                      </a:lnTo>
                      <a:lnTo>
                        <a:pt x="1282" y="27"/>
                      </a:lnTo>
                      <a:lnTo>
                        <a:pt x="1288" y="32"/>
                      </a:lnTo>
                      <a:lnTo>
                        <a:pt x="1296" y="40"/>
                      </a:lnTo>
                      <a:lnTo>
                        <a:pt x="1300" y="52"/>
                      </a:lnTo>
                      <a:lnTo>
                        <a:pt x="1305" y="63"/>
                      </a:lnTo>
                      <a:lnTo>
                        <a:pt x="1305" y="67"/>
                      </a:lnTo>
                      <a:lnTo>
                        <a:pt x="1305" y="70"/>
                      </a:lnTo>
                      <a:lnTo>
                        <a:pt x="1307" y="72"/>
                      </a:lnTo>
                      <a:lnTo>
                        <a:pt x="1309" y="72"/>
                      </a:lnTo>
                      <a:lnTo>
                        <a:pt x="1314" y="74"/>
                      </a:lnTo>
                      <a:lnTo>
                        <a:pt x="1320" y="74"/>
                      </a:lnTo>
                      <a:lnTo>
                        <a:pt x="1325" y="74"/>
                      </a:lnTo>
                      <a:lnTo>
                        <a:pt x="1330" y="72"/>
                      </a:lnTo>
                      <a:lnTo>
                        <a:pt x="1340" y="71"/>
                      </a:lnTo>
                      <a:lnTo>
                        <a:pt x="1351" y="72"/>
                      </a:lnTo>
                      <a:lnTo>
                        <a:pt x="1361" y="80"/>
                      </a:lnTo>
                      <a:lnTo>
                        <a:pt x="1370" y="87"/>
                      </a:lnTo>
                      <a:lnTo>
                        <a:pt x="1378" y="93"/>
                      </a:lnTo>
                      <a:lnTo>
                        <a:pt x="1383" y="101"/>
                      </a:lnTo>
                      <a:lnTo>
                        <a:pt x="1386" y="103"/>
                      </a:lnTo>
                      <a:lnTo>
                        <a:pt x="1387" y="107"/>
                      </a:lnTo>
                      <a:lnTo>
                        <a:pt x="1387" y="112"/>
                      </a:lnTo>
                      <a:lnTo>
                        <a:pt x="1387" y="116"/>
                      </a:lnTo>
                      <a:lnTo>
                        <a:pt x="1384" y="127"/>
                      </a:lnTo>
                      <a:lnTo>
                        <a:pt x="1383" y="137"/>
                      </a:lnTo>
                      <a:lnTo>
                        <a:pt x="1387" y="140"/>
                      </a:lnTo>
                      <a:lnTo>
                        <a:pt x="1390" y="144"/>
                      </a:lnTo>
                      <a:lnTo>
                        <a:pt x="1393" y="145"/>
                      </a:lnTo>
                      <a:lnTo>
                        <a:pt x="1397" y="146"/>
                      </a:lnTo>
                      <a:lnTo>
                        <a:pt x="1404" y="146"/>
                      </a:lnTo>
                      <a:lnTo>
                        <a:pt x="1410" y="146"/>
                      </a:lnTo>
                      <a:lnTo>
                        <a:pt x="1418" y="145"/>
                      </a:lnTo>
                      <a:lnTo>
                        <a:pt x="1425" y="141"/>
                      </a:lnTo>
                      <a:lnTo>
                        <a:pt x="1443" y="137"/>
                      </a:lnTo>
                      <a:lnTo>
                        <a:pt x="1461" y="132"/>
                      </a:lnTo>
                      <a:lnTo>
                        <a:pt x="1471" y="132"/>
                      </a:lnTo>
                      <a:lnTo>
                        <a:pt x="1482" y="133"/>
                      </a:lnTo>
                      <a:lnTo>
                        <a:pt x="1492" y="134"/>
                      </a:lnTo>
                      <a:lnTo>
                        <a:pt x="1502" y="137"/>
                      </a:lnTo>
                      <a:lnTo>
                        <a:pt x="1514" y="146"/>
                      </a:lnTo>
                      <a:lnTo>
                        <a:pt x="1526" y="160"/>
                      </a:lnTo>
                      <a:lnTo>
                        <a:pt x="1533" y="164"/>
                      </a:lnTo>
                      <a:lnTo>
                        <a:pt x="1543" y="168"/>
                      </a:lnTo>
                      <a:lnTo>
                        <a:pt x="1552" y="172"/>
                      </a:lnTo>
                      <a:lnTo>
                        <a:pt x="1562" y="173"/>
                      </a:lnTo>
                      <a:lnTo>
                        <a:pt x="1567" y="173"/>
                      </a:lnTo>
                      <a:lnTo>
                        <a:pt x="1572" y="172"/>
                      </a:lnTo>
                      <a:lnTo>
                        <a:pt x="1576" y="169"/>
                      </a:lnTo>
                      <a:lnTo>
                        <a:pt x="1580" y="167"/>
                      </a:lnTo>
                      <a:lnTo>
                        <a:pt x="1588" y="160"/>
                      </a:lnTo>
                      <a:lnTo>
                        <a:pt x="1594" y="155"/>
                      </a:lnTo>
                      <a:lnTo>
                        <a:pt x="1611" y="149"/>
                      </a:lnTo>
                      <a:lnTo>
                        <a:pt x="1627" y="141"/>
                      </a:lnTo>
                      <a:lnTo>
                        <a:pt x="1635" y="144"/>
                      </a:lnTo>
                      <a:lnTo>
                        <a:pt x="1645" y="147"/>
                      </a:lnTo>
                      <a:lnTo>
                        <a:pt x="1649" y="149"/>
                      </a:lnTo>
                      <a:lnTo>
                        <a:pt x="1653" y="149"/>
                      </a:lnTo>
                      <a:lnTo>
                        <a:pt x="1657" y="149"/>
                      </a:lnTo>
                      <a:lnTo>
                        <a:pt x="1659" y="146"/>
                      </a:lnTo>
                      <a:lnTo>
                        <a:pt x="1648" y="140"/>
                      </a:lnTo>
                      <a:lnTo>
                        <a:pt x="1632" y="132"/>
                      </a:lnTo>
                      <a:lnTo>
                        <a:pt x="1632" y="129"/>
                      </a:lnTo>
                      <a:lnTo>
                        <a:pt x="1633" y="128"/>
                      </a:lnTo>
                      <a:lnTo>
                        <a:pt x="1636" y="127"/>
                      </a:lnTo>
                      <a:lnTo>
                        <a:pt x="1640" y="127"/>
                      </a:lnTo>
                      <a:lnTo>
                        <a:pt x="1648" y="127"/>
                      </a:lnTo>
                      <a:lnTo>
                        <a:pt x="1654" y="128"/>
                      </a:lnTo>
                      <a:lnTo>
                        <a:pt x="1667" y="128"/>
                      </a:lnTo>
                      <a:lnTo>
                        <a:pt x="1680" y="128"/>
                      </a:lnTo>
                      <a:lnTo>
                        <a:pt x="1692" y="128"/>
                      </a:lnTo>
                      <a:lnTo>
                        <a:pt x="1705" y="128"/>
                      </a:lnTo>
                      <a:lnTo>
                        <a:pt x="1715" y="127"/>
                      </a:lnTo>
                      <a:lnTo>
                        <a:pt x="1725" y="125"/>
                      </a:lnTo>
                      <a:lnTo>
                        <a:pt x="1736" y="124"/>
                      </a:lnTo>
                      <a:lnTo>
                        <a:pt x="1746" y="123"/>
                      </a:lnTo>
                      <a:lnTo>
                        <a:pt x="1746" y="128"/>
                      </a:lnTo>
                      <a:lnTo>
                        <a:pt x="1742" y="137"/>
                      </a:lnTo>
                      <a:lnTo>
                        <a:pt x="1731" y="137"/>
                      </a:lnTo>
                      <a:lnTo>
                        <a:pt x="1719" y="136"/>
                      </a:lnTo>
                      <a:lnTo>
                        <a:pt x="1714" y="136"/>
                      </a:lnTo>
                      <a:lnTo>
                        <a:pt x="1708" y="136"/>
                      </a:lnTo>
                      <a:lnTo>
                        <a:pt x="1705" y="137"/>
                      </a:lnTo>
                      <a:lnTo>
                        <a:pt x="1701" y="141"/>
                      </a:lnTo>
                      <a:lnTo>
                        <a:pt x="1699" y="145"/>
                      </a:lnTo>
                      <a:lnTo>
                        <a:pt x="1699" y="149"/>
                      </a:lnTo>
                      <a:lnTo>
                        <a:pt x="1702" y="154"/>
                      </a:lnTo>
                      <a:lnTo>
                        <a:pt x="1705" y="158"/>
                      </a:lnTo>
                      <a:lnTo>
                        <a:pt x="1714" y="166"/>
                      </a:lnTo>
                      <a:lnTo>
                        <a:pt x="1723" y="173"/>
                      </a:lnTo>
                      <a:lnTo>
                        <a:pt x="1736" y="173"/>
                      </a:lnTo>
                      <a:lnTo>
                        <a:pt x="1751" y="173"/>
                      </a:lnTo>
                      <a:lnTo>
                        <a:pt x="1769" y="182"/>
                      </a:lnTo>
                      <a:lnTo>
                        <a:pt x="1788" y="193"/>
                      </a:lnTo>
                      <a:lnTo>
                        <a:pt x="1803" y="203"/>
                      </a:lnTo>
                      <a:lnTo>
                        <a:pt x="1815" y="215"/>
                      </a:lnTo>
                      <a:lnTo>
                        <a:pt x="1816" y="219"/>
                      </a:lnTo>
                      <a:lnTo>
                        <a:pt x="1816" y="223"/>
                      </a:lnTo>
                      <a:lnTo>
                        <a:pt x="1816" y="225"/>
                      </a:lnTo>
                      <a:lnTo>
                        <a:pt x="1815" y="229"/>
                      </a:lnTo>
                      <a:lnTo>
                        <a:pt x="1812" y="236"/>
                      </a:lnTo>
                      <a:lnTo>
                        <a:pt x="1811" y="243"/>
                      </a:lnTo>
                      <a:lnTo>
                        <a:pt x="1812" y="246"/>
                      </a:lnTo>
                      <a:lnTo>
                        <a:pt x="1815" y="250"/>
                      </a:lnTo>
                      <a:lnTo>
                        <a:pt x="1816" y="251"/>
                      </a:lnTo>
                      <a:lnTo>
                        <a:pt x="1816" y="252"/>
                      </a:lnTo>
                      <a:lnTo>
                        <a:pt x="1816" y="255"/>
                      </a:lnTo>
                      <a:lnTo>
                        <a:pt x="1815" y="256"/>
                      </a:lnTo>
                      <a:lnTo>
                        <a:pt x="1807" y="263"/>
                      </a:lnTo>
                      <a:lnTo>
                        <a:pt x="1802" y="265"/>
                      </a:lnTo>
                      <a:lnTo>
                        <a:pt x="1819" y="261"/>
                      </a:lnTo>
                      <a:lnTo>
                        <a:pt x="1833" y="256"/>
                      </a:lnTo>
                      <a:lnTo>
                        <a:pt x="1847" y="264"/>
                      </a:lnTo>
                      <a:lnTo>
                        <a:pt x="1861" y="271"/>
                      </a:lnTo>
                      <a:lnTo>
                        <a:pt x="1868" y="276"/>
                      </a:lnTo>
                      <a:lnTo>
                        <a:pt x="1874" y="285"/>
                      </a:lnTo>
                      <a:lnTo>
                        <a:pt x="1865" y="289"/>
                      </a:lnTo>
                      <a:lnTo>
                        <a:pt x="1856" y="294"/>
                      </a:lnTo>
                      <a:lnTo>
                        <a:pt x="1843" y="303"/>
                      </a:lnTo>
                      <a:lnTo>
                        <a:pt x="1833" y="312"/>
                      </a:lnTo>
                      <a:lnTo>
                        <a:pt x="1826" y="318"/>
                      </a:lnTo>
                      <a:lnTo>
                        <a:pt x="1819" y="325"/>
                      </a:lnTo>
                      <a:lnTo>
                        <a:pt x="1815" y="329"/>
                      </a:lnTo>
                      <a:lnTo>
                        <a:pt x="1813" y="333"/>
                      </a:lnTo>
                      <a:lnTo>
                        <a:pt x="1811" y="335"/>
                      </a:lnTo>
                      <a:lnTo>
                        <a:pt x="1811" y="339"/>
                      </a:lnTo>
                      <a:lnTo>
                        <a:pt x="1812" y="346"/>
                      </a:lnTo>
                      <a:lnTo>
                        <a:pt x="1816" y="351"/>
                      </a:lnTo>
                      <a:lnTo>
                        <a:pt x="1820" y="355"/>
                      </a:lnTo>
                      <a:lnTo>
                        <a:pt x="1824" y="357"/>
                      </a:lnTo>
                      <a:lnTo>
                        <a:pt x="1830" y="360"/>
                      </a:lnTo>
                      <a:lnTo>
                        <a:pt x="1837" y="363"/>
                      </a:lnTo>
                      <a:lnTo>
                        <a:pt x="1841" y="363"/>
                      </a:lnTo>
                      <a:lnTo>
                        <a:pt x="1842" y="364"/>
                      </a:lnTo>
                      <a:lnTo>
                        <a:pt x="1843" y="365"/>
                      </a:lnTo>
                      <a:lnTo>
                        <a:pt x="1843" y="366"/>
                      </a:lnTo>
                      <a:lnTo>
                        <a:pt x="1841" y="370"/>
                      </a:lnTo>
                      <a:lnTo>
                        <a:pt x="1838" y="373"/>
                      </a:lnTo>
                      <a:lnTo>
                        <a:pt x="1834" y="374"/>
                      </a:lnTo>
                      <a:lnTo>
                        <a:pt x="1830" y="375"/>
                      </a:lnTo>
                      <a:lnTo>
                        <a:pt x="1823" y="378"/>
                      </a:lnTo>
                      <a:lnTo>
                        <a:pt x="1815" y="381"/>
                      </a:lnTo>
                      <a:lnTo>
                        <a:pt x="1811" y="383"/>
                      </a:lnTo>
                      <a:lnTo>
                        <a:pt x="1804" y="385"/>
                      </a:lnTo>
                      <a:lnTo>
                        <a:pt x="1812" y="382"/>
                      </a:lnTo>
                      <a:lnTo>
                        <a:pt x="1817" y="381"/>
                      </a:lnTo>
                      <a:lnTo>
                        <a:pt x="1825" y="378"/>
                      </a:lnTo>
                      <a:lnTo>
                        <a:pt x="1833" y="375"/>
                      </a:lnTo>
                      <a:lnTo>
                        <a:pt x="1837" y="374"/>
                      </a:lnTo>
                      <a:lnTo>
                        <a:pt x="1841" y="372"/>
                      </a:lnTo>
                      <a:lnTo>
                        <a:pt x="1843" y="369"/>
                      </a:lnTo>
                      <a:lnTo>
                        <a:pt x="1846" y="366"/>
                      </a:lnTo>
                      <a:lnTo>
                        <a:pt x="1846" y="365"/>
                      </a:lnTo>
                      <a:lnTo>
                        <a:pt x="1845" y="364"/>
                      </a:lnTo>
                      <a:lnTo>
                        <a:pt x="1843" y="363"/>
                      </a:lnTo>
                      <a:lnTo>
                        <a:pt x="1839" y="361"/>
                      </a:lnTo>
                      <a:lnTo>
                        <a:pt x="1833" y="360"/>
                      </a:lnTo>
                      <a:lnTo>
                        <a:pt x="1826" y="357"/>
                      </a:lnTo>
                      <a:lnTo>
                        <a:pt x="1823" y="353"/>
                      </a:lnTo>
                      <a:lnTo>
                        <a:pt x="1819" y="350"/>
                      </a:lnTo>
                      <a:lnTo>
                        <a:pt x="1815" y="344"/>
                      </a:lnTo>
                      <a:lnTo>
                        <a:pt x="1813" y="339"/>
                      </a:lnTo>
                      <a:lnTo>
                        <a:pt x="1813" y="335"/>
                      </a:lnTo>
                      <a:lnTo>
                        <a:pt x="1815" y="331"/>
                      </a:lnTo>
                      <a:lnTo>
                        <a:pt x="1817" y="329"/>
                      </a:lnTo>
                      <a:lnTo>
                        <a:pt x="1821" y="325"/>
                      </a:lnTo>
                      <a:lnTo>
                        <a:pt x="1829" y="318"/>
                      </a:lnTo>
                      <a:lnTo>
                        <a:pt x="1837" y="311"/>
                      </a:lnTo>
                      <a:lnTo>
                        <a:pt x="1846" y="302"/>
                      </a:lnTo>
                      <a:lnTo>
                        <a:pt x="1859" y="293"/>
                      </a:lnTo>
                      <a:lnTo>
                        <a:pt x="1869" y="287"/>
                      </a:lnTo>
                      <a:lnTo>
                        <a:pt x="1878" y="283"/>
                      </a:lnTo>
                      <a:lnTo>
                        <a:pt x="1881" y="283"/>
                      </a:lnTo>
                      <a:lnTo>
                        <a:pt x="1882" y="283"/>
                      </a:lnTo>
                      <a:lnTo>
                        <a:pt x="1885" y="285"/>
                      </a:lnTo>
                      <a:lnTo>
                        <a:pt x="1887" y="289"/>
                      </a:lnTo>
                      <a:lnTo>
                        <a:pt x="1894" y="290"/>
                      </a:lnTo>
                      <a:lnTo>
                        <a:pt x="1899" y="293"/>
                      </a:lnTo>
                      <a:lnTo>
                        <a:pt x="1904" y="298"/>
                      </a:lnTo>
                      <a:lnTo>
                        <a:pt x="1911" y="302"/>
                      </a:lnTo>
                      <a:lnTo>
                        <a:pt x="1917" y="309"/>
                      </a:lnTo>
                      <a:lnTo>
                        <a:pt x="1924" y="316"/>
                      </a:lnTo>
                      <a:lnTo>
                        <a:pt x="1934" y="334"/>
                      </a:lnTo>
                      <a:lnTo>
                        <a:pt x="1943" y="352"/>
                      </a:lnTo>
                      <a:lnTo>
                        <a:pt x="1943" y="366"/>
                      </a:lnTo>
                      <a:lnTo>
                        <a:pt x="1943" y="381"/>
                      </a:lnTo>
                      <a:lnTo>
                        <a:pt x="1942" y="387"/>
                      </a:lnTo>
                      <a:lnTo>
                        <a:pt x="1939" y="395"/>
                      </a:lnTo>
                      <a:lnTo>
                        <a:pt x="1939" y="399"/>
                      </a:lnTo>
                      <a:lnTo>
                        <a:pt x="1939" y="401"/>
                      </a:lnTo>
                      <a:lnTo>
                        <a:pt x="1941" y="403"/>
                      </a:lnTo>
                      <a:lnTo>
                        <a:pt x="1943" y="403"/>
                      </a:lnTo>
                      <a:lnTo>
                        <a:pt x="1947" y="394"/>
                      </a:lnTo>
                      <a:lnTo>
                        <a:pt x="1952" y="381"/>
                      </a:lnTo>
                      <a:lnTo>
                        <a:pt x="1959" y="378"/>
                      </a:lnTo>
                      <a:lnTo>
                        <a:pt x="1965" y="379"/>
                      </a:lnTo>
                      <a:lnTo>
                        <a:pt x="1970" y="382"/>
                      </a:lnTo>
                      <a:lnTo>
                        <a:pt x="1976" y="385"/>
                      </a:lnTo>
                      <a:lnTo>
                        <a:pt x="1989" y="394"/>
                      </a:lnTo>
                      <a:lnTo>
                        <a:pt x="2003" y="403"/>
                      </a:lnTo>
                      <a:lnTo>
                        <a:pt x="2012" y="410"/>
                      </a:lnTo>
                      <a:lnTo>
                        <a:pt x="2022" y="417"/>
                      </a:lnTo>
                      <a:lnTo>
                        <a:pt x="2025" y="421"/>
                      </a:lnTo>
                      <a:lnTo>
                        <a:pt x="2027" y="426"/>
                      </a:lnTo>
                      <a:lnTo>
                        <a:pt x="2030" y="431"/>
                      </a:lnTo>
                      <a:lnTo>
                        <a:pt x="2031" y="435"/>
                      </a:lnTo>
                      <a:lnTo>
                        <a:pt x="2030" y="436"/>
                      </a:lnTo>
                      <a:lnTo>
                        <a:pt x="2030" y="438"/>
                      </a:lnTo>
                      <a:lnTo>
                        <a:pt x="2048" y="440"/>
                      </a:lnTo>
                      <a:lnTo>
                        <a:pt x="2066" y="442"/>
                      </a:lnTo>
                      <a:lnTo>
                        <a:pt x="2081" y="447"/>
                      </a:lnTo>
                      <a:lnTo>
                        <a:pt x="2095" y="451"/>
                      </a:lnTo>
                      <a:lnTo>
                        <a:pt x="2097" y="451"/>
                      </a:lnTo>
                      <a:lnTo>
                        <a:pt x="2101" y="449"/>
                      </a:lnTo>
                      <a:lnTo>
                        <a:pt x="2104" y="447"/>
                      </a:lnTo>
                      <a:lnTo>
                        <a:pt x="2107" y="444"/>
                      </a:lnTo>
                      <a:lnTo>
                        <a:pt x="2112" y="438"/>
                      </a:lnTo>
                      <a:lnTo>
                        <a:pt x="2118" y="432"/>
                      </a:lnTo>
                      <a:lnTo>
                        <a:pt x="2122" y="434"/>
                      </a:lnTo>
                      <a:lnTo>
                        <a:pt x="2127" y="435"/>
                      </a:lnTo>
                      <a:lnTo>
                        <a:pt x="2132" y="439"/>
                      </a:lnTo>
                      <a:lnTo>
                        <a:pt x="2138" y="442"/>
                      </a:lnTo>
                      <a:lnTo>
                        <a:pt x="2147" y="442"/>
                      </a:lnTo>
                      <a:lnTo>
                        <a:pt x="2156" y="442"/>
                      </a:lnTo>
                      <a:lnTo>
                        <a:pt x="2162" y="444"/>
                      </a:lnTo>
                      <a:lnTo>
                        <a:pt x="2167" y="445"/>
                      </a:lnTo>
                      <a:lnTo>
                        <a:pt x="2174" y="444"/>
                      </a:lnTo>
                      <a:lnTo>
                        <a:pt x="2180" y="442"/>
                      </a:lnTo>
                      <a:lnTo>
                        <a:pt x="2183" y="442"/>
                      </a:lnTo>
                      <a:lnTo>
                        <a:pt x="2188" y="440"/>
                      </a:lnTo>
                      <a:lnTo>
                        <a:pt x="2192" y="440"/>
                      </a:lnTo>
                      <a:lnTo>
                        <a:pt x="2199" y="442"/>
                      </a:lnTo>
                      <a:lnTo>
                        <a:pt x="2206" y="447"/>
                      </a:lnTo>
                      <a:lnTo>
                        <a:pt x="2213" y="456"/>
                      </a:lnTo>
                      <a:lnTo>
                        <a:pt x="2213" y="456"/>
                      </a:lnTo>
                      <a:lnTo>
                        <a:pt x="2213" y="457"/>
                      </a:lnTo>
                      <a:lnTo>
                        <a:pt x="2219" y="456"/>
                      </a:lnTo>
                      <a:lnTo>
                        <a:pt x="2223" y="455"/>
                      </a:lnTo>
                      <a:lnTo>
                        <a:pt x="2227" y="455"/>
                      </a:lnTo>
                      <a:lnTo>
                        <a:pt x="2231" y="457"/>
                      </a:lnTo>
                      <a:lnTo>
                        <a:pt x="2235" y="457"/>
                      </a:lnTo>
                      <a:lnTo>
                        <a:pt x="2237" y="458"/>
                      </a:lnTo>
                      <a:lnTo>
                        <a:pt x="2240" y="461"/>
                      </a:lnTo>
                      <a:lnTo>
                        <a:pt x="2243" y="464"/>
                      </a:lnTo>
                      <a:lnTo>
                        <a:pt x="2248" y="470"/>
                      </a:lnTo>
                      <a:lnTo>
                        <a:pt x="2254" y="475"/>
                      </a:lnTo>
                      <a:lnTo>
                        <a:pt x="2261" y="478"/>
                      </a:lnTo>
                      <a:lnTo>
                        <a:pt x="2267" y="479"/>
                      </a:lnTo>
                      <a:lnTo>
                        <a:pt x="2275" y="479"/>
                      </a:lnTo>
                      <a:lnTo>
                        <a:pt x="2282" y="479"/>
                      </a:lnTo>
                      <a:lnTo>
                        <a:pt x="2284" y="480"/>
                      </a:lnTo>
                      <a:lnTo>
                        <a:pt x="2287" y="482"/>
                      </a:lnTo>
                      <a:lnTo>
                        <a:pt x="2288" y="484"/>
                      </a:lnTo>
                      <a:lnTo>
                        <a:pt x="2291" y="487"/>
                      </a:lnTo>
                      <a:lnTo>
                        <a:pt x="2292" y="495"/>
                      </a:lnTo>
                      <a:lnTo>
                        <a:pt x="2294" y="502"/>
                      </a:lnTo>
                      <a:lnTo>
                        <a:pt x="2309" y="518"/>
                      </a:lnTo>
                      <a:lnTo>
                        <a:pt x="2327" y="535"/>
                      </a:lnTo>
                      <a:lnTo>
                        <a:pt x="2336" y="535"/>
                      </a:lnTo>
                      <a:lnTo>
                        <a:pt x="2345" y="535"/>
                      </a:lnTo>
                      <a:lnTo>
                        <a:pt x="2352" y="545"/>
                      </a:lnTo>
                      <a:lnTo>
                        <a:pt x="2359" y="557"/>
                      </a:lnTo>
                      <a:lnTo>
                        <a:pt x="2341" y="569"/>
                      </a:lnTo>
                      <a:lnTo>
                        <a:pt x="2327" y="580"/>
                      </a:lnTo>
                      <a:lnTo>
                        <a:pt x="2341" y="569"/>
                      </a:lnTo>
                      <a:lnTo>
                        <a:pt x="2359" y="557"/>
                      </a:lnTo>
                      <a:lnTo>
                        <a:pt x="2362" y="552"/>
                      </a:lnTo>
                      <a:lnTo>
                        <a:pt x="2363" y="548"/>
                      </a:lnTo>
                      <a:lnTo>
                        <a:pt x="2367" y="549"/>
                      </a:lnTo>
                      <a:lnTo>
                        <a:pt x="2370" y="549"/>
                      </a:lnTo>
                      <a:lnTo>
                        <a:pt x="2372" y="552"/>
                      </a:lnTo>
                      <a:lnTo>
                        <a:pt x="2374" y="553"/>
                      </a:lnTo>
                      <a:lnTo>
                        <a:pt x="2376" y="558"/>
                      </a:lnTo>
                      <a:lnTo>
                        <a:pt x="2377" y="562"/>
                      </a:lnTo>
                      <a:lnTo>
                        <a:pt x="2379" y="572"/>
                      </a:lnTo>
                      <a:lnTo>
                        <a:pt x="2377" y="583"/>
                      </a:lnTo>
                      <a:lnTo>
                        <a:pt x="2376" y="588"/>
                      </a:lnTo>
                      <a:lnTo>
                        <a:pt x="2376" y="593"/>
                      </a:lnTo>
                      <a:lnTo>
                        <a:pt x="2376" y="598"/>
                      </a:lnTo>
                      <a:lnTo>
                        <a:pt x="2377" y="604"/>
                      </a:lnTo>
                      <a:lnTo>
                        <a:pt x="2384" y="615"/>
                      </a:lnTo>
                      <a:lnTo>
                        <a:pt x="2392" y="627"/>
                      </a:lnTo>
                      <a:lnTo>
                        <a:pt x="2397" y="641"/>
                      </a:lnTo>
                      <a:lnTo>
                        <a:pt x="2402" y="657"/>
                      </a:lnTo>
                      <a:lnTo>
                        <a:pt x="2406" y="672"/>
                      </a:lnTo>
                      <a:lnTo>
                        <a:pt x="2410" y="686"/>
                      </a:lnTo>
                      <a:lnTo>
                        <a:pt x="2412" y="701"/>
                      </a:lnTo>
                      <a:lnTo>
                        <a:pt x="2415" y="715"/>
                      </a:lnTo>
                      <a:lnTo>
                        <a:pt x="2425" y="714"/>
                      </a:lnTo>
                      <a:lnTo>
                        <a:pt x="2437" y="715"/>
                      </a:lnTo>
                      <a:lnTo>
                        <a:pt x="2431" y="721"/>
                      </a:lnTo>
                      <a:lnTo>
                        <a:pt x="2424" y="728"/>
                      </a:lnTo>
                      <a:lnTo>
                        <a:pt x="2429" y="731"/>
                      </a:lnTo>
                      <a:lnTo>
                        <a:pt x="2436" y="731"/>
                      </a:lnTo>
                      <a:lnTo>
                        <a:pt x="2438" y="732"/>
                      </a:lnTo>
                      <a:lnTo>
                        <a:pt x="2442" y="733"/>
                      </a:lnTo>
                      <a:lnTo>
                        <a:pt x="2445" y="734"/>
                      </a:lnTo>
                      <a:lnTo>
                        <a:pt x="2447" y="737"/>
                      </a:lnTo>
                      <a:lnTo>
                        <a:pt x="2437" y="737"/>
                      </a:lnTo>
                      <a:lnTo>
                        <a:pt x="2428" y="737"/>
                      </a:lnTo>
                      <a:lnTo>
                        <a:pt x="2436" y="746"/>
                      </a:lnTo>
                      <a:lnTo>
                        <a:pt x="2442" y="751"/>
                      </a:lnTo>
                      <a:lnTo>
                        <a:pt x="2441" y="758"/>
                      </a:lnTo>
                      <a:lnTo>
                        <a:pt x="2437" y="763"/>
                      </a:lnTo>
                      <a:lnTo>
                        <a:pt x="2432" y="768"/>
                      </a:lnTo>
                      <a:lnTo>
                        <a:pt x="2428" y="775"/>
                      </a:lnTo>
                      <a:lnTo>
                        <a:pt x="2416" y="788"/>
                      </a:lnTo>
                      <a:lnTo>
                        <a:pt x="2405" y="802"/>
                      </a:lnTo>
                      <a:lnTo>
                        <a:pt x="2396" y="813"/>
                      </a:lnTo>
                      <a:lnTo>
                        <a:pt x="2387" y="820"/>
                      </a:lnTo>
                      <a:lnTo>
                        <a:pt x="2375" y="834"/>
                      </a:lnTo>
                      <a:lnTo>
                        <a:pt x="2363" y="848"/>
                      </a:lnTo>
                      <a:lnTo>
                        <a:pt x="2361" y="859"/>
                      </a:lnTo>
                      <a:lnTo>
                        <a:pt x="2355" y="872"/>
                      </a:lnTo>
                      <a:lnTo>
                        <a:pt x="2352" y="883"/>
                      </a:lnTo>
                      <a:lnTo>
                        <a:pt x="2345" y="894"/>
                      </a:lnTo>
                      <a:lnTo>
                        <a:pt x="2339" y="902"/>
                      </a:lnTo>
                      <a:lnTo>
                        <a:pt x="2333" y="908"/>
                      </a:lnTo>
                      <a:lnTo>
                        <a:pt x="2326" y="913"/>
                      </a:lnTo>
                      <a:lnTo>
                        <a:pt x="2318" y="917"/>
                      </a:lnTo>
                      <a:lnTo>
                        <a:pt x="2306" y="924"/>
                      </a:lnTo>
                      <a:lnTo>
                        <a:pt x="2293" y="929"/>
                      </a:lnTo>
                      <a:lnTo>
                        <a:pt x="2280" y="933"/>
                      </a:lnTo>
                      <a:lnTo>
                        <a:pt x="2266" y="935"/>
                      </a:lnTo>
                      <a:lnTo>
                        <a:pt x="2259" y="939"/>
                      </a:lnTo>
                      <a:lnTo>
                        <a:pt x="2253" y="942"/>
                      </a:lnTo>
                      <a:lnTo>
                        <a:pt x="2245" y="944"/>
                      </a:lnTo>
                      <a:lnTo>
                        <a:pt x="2239" y="944"/>
                      </a:lnTo>
                      <a:lnTo>
                        <a:pt x="2247" y="948"/>
                      </a:lnTo>
                      <a:lnTo>
                        <a:pt x="2256" y="951"/>
                      </a:lnTo>
                      <a:lnTo>
                        <a:pt x="2263" y="953"/>
                      </a:lnTo>
                      <a:lnTo>
                        <a:pt x="2271" y="955"/>
                      </a:lnTo>
                      <a:lnTo>
                        <a:pt x="2289" y="946"/>
                      </a:lnTo>
                      <a:lnTo>
                        <a:pt x="2307" y="935"/>
                      </a:lnTo>
                      <a:lnTo>
                        <a:pt x="2310" y="933"/>
                      </a:lnTo>
                      <a:lnTo>
                        <a:pt x="2313" y="933"/>
                      </a:lnTo>
                      <a:lnTo>
                        <a:pt x="2315" y="933"/>
                      </a:lnTo>
                      <a:lnTo>
                        <a:pt x="2318" y="935"/>
                      </a:lnTo>
                      <a:lnTo>
                        <a:pt x="2315" y="946"/>
                      </a:lnTo>
                      <a:lnTo>
                        <a:pt x="2313" y="956"/>
                      </a:lnTo>
                      <a:lnTo>
                        <a:pt x="2313" y="961"/>
                      </a:lnTo>
                      <a:lnTo>
                        <a:pt x="2311" y="966"/>
                      </a:lnTo>
                      <a:lnTo>
                        <a:pt x="2311" y="972"/>
                      </a:lnTo>
                      <a:lnTo>
                        <a:pt x="2313" y="978"/>
                      </a:lnTo>
                      <a:lnTo>
                        <a:pt x="2314" y="982"/>
                      </a:lnTo>
                      <a:lnTo>
                        <a:pt x="2315" y="986"/>
                      </a:lnTo>
                      <a:lnTo>
                        <a:pt x="2318" y="990"/>
                      </a:lnTo>
                      <a:lnTo>
                        <a:pt x="2320" y="994"/>
                      </a:lnTo>
                      <a:lnTo>
                        <a:pt x="2328" y="1000"/>
                      </a:lnTo>
                      <a:lnTo>
                        <a:pt x="2336" y="1009"/>
                      </a:lnTo>
                      <a:lnTo>
                        <a:pt x="2332" y="1003"/>
                      </a:lnTo>
                      <a:lnTo>
                        <a:pt x="2330" y="996"/>
                      </a:lnTo>
                      <a:lnTo>
                        <a:pt x="2327" y="988"/>
                      </a:lnTo>
                      <a:lnTo>
                        <a:pt x="2327" y="982"/>
                      </a:lnTo>
                      <a:lnTo>
                        <a:pt x="2324" y="972"/>
                      </a:lnTo>
                      <a:lnTo>
                        <a:pt x="2323" y="961"/>
                      </a:lnTo>
                      <a:lnTo>
                        <a:pt x="2324" y="951"/>
                      </a:lnTo>
                      <a:lnTo>
                        <a:pt x="2327" y="940"/>
                      </a:lnTo>
                      <a:lnTo>
                        <a:pt x="2339" y="935"/>
                      </a:lnTo>
                      <a:lnTo>
                        <a:pt x="2350" y="931"/>
                      </a:lnTo>
                      <a:lnTo>
                        <a:pt x="2363" y="917"/>
                      </a:lnTo>
                      <a:lnTo>
                        <a:pt x="2377" y="904"/>
                      </a:lnTo>
                      <a:lnTo>
                        <a:pt x="2380" y="896"/>
                      </a:lnTo>
                      <a:lnTo>
                        <a:pt x="2383" y="887"/>
                      </a:lnTo>
                      <a:lnTo>
                        <a:pt x="2385" y="878"/>
                      </a:lnTo>
                      <a:lnTo>
                        <a:pt x="2392" y="870"/>
                      </a:lnTo>
                      <a:lnTo>
                        <a:pt x="2403" y="872"/>
                      </a:lnTo>
                      <a:lnTo>
                        <a:pt x="2415" y="870"/>
                      </a:lnTo>
                      <a:lnTo>
                        <a:pt x="2412" y="864"/>
                      </a:lnTo>
                      <a:lnTo>
                        <a:pt x="2410" y="857"/>
                      </a:lnTo>
                      <a:lnTo>
                        <a:pt x="2411" y="851"/>
                      </a:lnTo>
                      <a:lnTo>
                        <a:pt x="2412" y="846"/>
                      </a:lnTo>
                      <a:lnTo>
                        <a:pt x="2416" y="842"/>
                      </a:lnTo>
                      <a:lnTo>
                        <a:pt x="2419" y="839"/>
                      </a:lnTo>
                      <a:lnTo>
                        <a:pt x="2432" y="839"/>
                      </a:lnTo>
                      <a:lnTo>
                        <a:pt x="2442" y="839"/>
                      </a:lnTo>
                      <a:lnTo>
                        <a:pt x="2451" y="847"/>
                      </a:lnTo>
                      <a:lnTo>
                        <a:pt x="2460" y="852"/>
                      </a:lnTo>
                      <a:lnTo>
                        <a:pt x="2475" y="851"/>
                      </a:lnTo>
                      <a:lnTo>
                        <a:pt x="2489" y="848"/>
                      </a:lnTo>
                      <a:lnTo>
                        <a:pt x="2502" y="845"/>
                      </a:lnTo>
                      <a:lnTo>
                        <a:pt x="2516" y="843"/>
                      </a:lnTo>
                      <a:lnTo>
                        <a:pt x="2520" y="843"/>
                      </a:lnTo>
                      <a:lnTo>
                        <a:pt x="2525" y="842"/>
                      </a:lnTo>
                      <a:lnTo>
                        <a:pt x="2528" y="842"/>
                      </a:lnTo>
                      <a:lnTo>
                        <a:pt x="2530" y="843"/>
                      </a:lnTo>
                      <a:lnTo>
                        <a:pt x="2529" y="857"/>
                      </a:lnTo>
                      <a:lnTo>
                        <a:pt x="2527" y="870"/>
                      </a:lnTo>
                      <a:lnTo>
                        <a:pt x="2524" y="883"/>
                      </a:lnTo>
                      <a:lnTo>
                        <a:pt x="2521" y="894"/>
                      </a:lnTo>
                      <a:lnTo>
                        <a:pt x="2516" y="912"/>
                      </a:lnTo>
                      <a:lnTo>
                        <a:pt x="2512" y="926"/>
                      </a:lnTo>
                      <a:lnTo>
                        <a:pt x="2507" y="933"/>
                      </a:lnTo>
                      <a:lnTo>
                        <a:pt x="2502" y="937"/>
                      </a:lnTo>
                      <a:lnTo>
                        <a:pt x="2497" y="939"/>
                      </a:lnTo>
                      <a:lnTo>
                        <a:pt x="2493" y="940"/>
                      </a:lnTo>
                      <a:lnTo>
                        <a:pt x="2472" y="942"/>
                      </a:lnTo>
                      <a:lnTo>
                        <a:pt x="2453" y="940"/>
                      </a:lnTo>
                      <a:lnTo>
                        <a:pt x="2442" y="939"/>
                      </a:lnTo>
                      <a:lnTo>
                        <a:pt x="2433" y="939"/>
                      </a:lnTo>
                      <a:lnTo>
                        <a:pt x="2424" y="939"/>
                      </a:lnTo>
                      <a:lnTo>
                        <a:pt x="2415" y="940"/>
                      </a:lnTo>
                      <a:lnTo>
                        <a:pt x="2401" y="949"/>
                      </a:lnTo>
                      <a:lnTo>
                        <a:pt x="2392" y="959"/>
                      </a:lnTo>
                      <a:lnTo>
                        <a:pt x="2402" y="959"/>
                      </a:lnTo>
                      <a:lnTo>
                        <a:pt x="2415" y="956"/>
                      </a:lnTo>
                      <a:lnTo>
                        <a:pt x="2428" y="955"/>
                      </a:lnTo>
                      <a:lnTo>
                        <a:pt x="2442" y="955"/>
                      </a:lnTo>
                      <a:lnTo>
                        <a:pt x="2460" y="952"/>
                      </a:lnTo>
                      <a:lnTo>
                        <a:pt x="2479" y="949"/>
                      </a:lnTo>
                      <a:lnTo>
                        <a:pt x="2479" y="960"/>
                      </a:lnTo>
                      <a:lnTo>
                        <a:pt x="2476" y="970"/>
                      </a:lnTo>
                      <a:lnTo>
                        <a:pt x="2473" y="981"/>
                      </a:lnTo>
                      <a:lnTo>
                        <a:pt x="2470" y="991"/>
                      </a:lnTo>
                      <a:lnTo>
                        <a:pt x="2463" y="1004"/>
                      </a:lnTo>
                      <a:lnTo>
                        <a:pt x="2457" y="1019"/>
                      </a:lnTo>
                      <a:lnTo>
                        <a:pt x="2455" y="1025"/>
                      </a:lnTo>
                      <a:lnTo>
                        <a:pt x="2455" y="1030"/>
                      </a:lnTo>
                      <a:lnTo>
                        <a:pt x="2455" y="1034"/>
                      </a:lnTo>
                      <a:lnTo>
                        <a:pt x="2458" y="1039"/>
                      </a:lnTo>
                      <a:lnTo>
                        <a:pt x="2462" y="1049"/>
                      </a:lnTo>
                      <a:lnTo>
                        <a:pt x="2466" y="1060"/>
                      </a:lnTo>
                      <a:lnTo>
                        <a:pt x="2466" y="1051"/>
                      </a:lnTo>
                      <a:lnTo>
                        <a:pt x="2466" y="1041"/>
                      </a:lnTo>
                      <a:lnTo>
                        <a:pt x="2467" y="1032"/>
                      </a:lnTo>
                      <a:lnTo>
                        <a:pt x="2470" y="1023"/>
                      </a:lnTo>
                      <a:lnTo>
                        <a:pt x="2472" y="1014"/>
                      </a:lnTo>
                      <a:lnTo>
                        <a:pt x="2475" y="1005"/>
                      </a:lnTo>
                      <a:lnTo>
                        <a:pt x="2481" y="991"/>
                      </a:lnTo>
                      <a:lnTo>
                        <a:pt x="2486" y="978"/>
                      </a:lnTo>
                      <a:lnTo>
                        <a:pt x="2492" y="964"/>
                      </a:lnTo>
                      <a:lnTo>
                        <a:pt x="2498" y="949"/>
                      </a:lnTo>
                      <a:lnTo>
                        <a:pt x="2510" y="940"/>
                      </a:lnTo>
                      <a:lnTo>
                        <a:pt x="2525" y="931"/>
                      </a:lnTo>
                      <a:lnTo>
                        <a:pt x="2534" y="921"/>
                      </a:lnTo>
                      <a:lnTo>
                        <a:pt x="2543" y="908"/>
                      </a:lnTo>
                      <a:lnTo>
                        <a:pt x="2546" y="898"/>
                      </a:lnTo>
                      <a:lnTo>
                        <a:pt x="2547" y="887"/>
                      </a:lnTo>
                      <a:lnTo>
                        <a:pt x="2547" y="883"/>
                      </a:lnTo>
                      <a:lnTo>
                        <a:pt x="2549" y="880"/>
                      </a:lnTo>
                      <a:lnTo>
                        <a:pt x="2550" y="874"/>
                      </a:lnTo>
                      <a:lnTo>
                        <a:pt x="2554" y="870"/>
                      </a:lnTo>
                      <a:lnTo>
                        <a:pt x="2556" y="868"/>
                      </a:lnTo>
                      <a:lnTo>
                        <a:pt x="2560" y="867"/>
                      </a:lnTo>
                      <a:lnTo>
                        <a:pt x="2564" y="867"/>
                      </a:lnTo>
                      <a:lnTo>
                        <a:pt x="2567" y="868"/>
                      </a:lnTo>
                      <a:lnTo>
                        <a:pt x="2575" y="869"/>
                      </a:lnTo>
                      <a:lnTo>
                        <a:pt x="2581" y="870"/>
                      </a:lnTo>
                      <a:lnTo>
                        <a:pt x="2591" y="870"/>
                      </a:lnTo>
                      <a:lnTo>
                        <a:pt x="2602" y="869"/>
                      </a:lnTo>
                      <a:lnTo>
                        <a:pt x="2610" y="869"/>
                      </a:lnTo>
                      <a:lnTo>
                        <a:pt x="2617" y="870"/>
                      </a:lnTo>
                      <a:lnTo>
                        <a:pt x="2635" y="882"/>
                      </a:lnTo>
                      <a:lnTo>
                        <a:pt x="2651" y="894"/>
                      </a:lnTo>
                      <a:lnTo>
                        <a:pt x="2668" y="900"/>
                      </a:lnTo>
                      <a:lnTo>
                        <a:pt x="2685" y="904"/>
                      </a:lnTo>
                      <a:lnTo>
                        <a:pt x="2700" y="907"/>
                      </a:lnTo>
                      <a:lnTo>
                        <a:pt x="2716" y="913"/>
                      </a:lnTo>
                      <a:lnTo>
                        <a:pt x="2715" y="920"/>
                      </a:lnTo>
                      <a:lnTo>
                        <a:pt x="2716" y="926"/>
                      </a:lnTo>
                      <a:lnTo>
                        <a:pt x="2717" y="927"/>
                      </a:lnTo>
                      <a:lnTo>
                        <a:pt x="2718" y="927"/>
                      </a:lnTo>
                      <a:lnTo>
                        <a:pt x="2720" y="926"/>
                      </a:lnTo>
                      <a:lnTo>
                        <a:pt x="2722" y="924"/>
                      </a:lnTo>
                      <a:lnTo>
                        <a:pt x="2726" y="920"/>
                      </a:lnTo>
                      <a:lnTo>
                        <a:pt x="2729" y="917"/>
                      </a:lnTo>
                      <a:lnTo>
                        <a:pt x="2733" y="918"/>
                      </a:lnTo>
                      <a:lnTo>
                        <a:pt x="2737" y="920"/>
                      </a:lnTo>
                      <a:lnTo>
                        <a:pt x="2739" y="924"/>
                      </a:lnTo>
                      <a:lnTo>
                        <a:pt x="2743" y="926"/>
                      </a:lnTo>
                      <a:lnTo>
                        <a:pt x="2753" y="934"/>
                      </a:lnTo>
                      <a:lnTo>
                        <a:pt x="2761" y="940"/>
                      </a:lnTo>
                      <a:lnTo>
                        <a:pt x="2765" y="948"/>
                      </a:lnTo>
                      <a:lnTo>
                        <a:pt x="2768" y="956"/>
                      </a:lnTo>
                      <a:lnTo>
                        <a:pt x="2770" y="965"/>
                      </a:lnTo>
                      <a:lnTo>
                        <a:pt x="2770" y="973"/>
                      </a:lnTo>
                      <a:lnTo>
                        <a:pt x="2769" y="981"/>
                      </a:lnTo>
                      <a:lnTo>
                        <a:pt x="2766" y="988"/>
                      </a:lnTo>
                      <a:lnTo>
                        <a:pt x="2765" y="994"/>
                      </a:lnTo>
                      <a:lnTo>
                        <a:pt x="2765" y="997"/>
                      </a:lnTo>
                      <a:lnTo>
                        <a:pt x="2765" y="1001"/>
                      </a:lnTo>
                      <a:lnTo>
                        <a:pt x="2766" y="1005"/>
                      </a:lnTo>
                      <a:lnTo>
                        <a:pt x="2769" y="1008"/>
                      </a:lnTo>
                      <a:lnTo>
                        <a:pt x="2774" y="1010"/>
                      </a:lnTo>
                      <a:lnTo>
                        <a:pt x="2777" y="1012"/>
                      </a:lnTo>
                      <a:lnTo>
                        <a:pt x="2779" y="1012"/>
                      </a:lnTo>
                      <a:lnTo>
                        <a:pt x="2782" y="1010"/>
                      </a:lnTo>
                      <a:lnTo>
                        <a:pt x="2785" y="1009"/>
                      </a:lnTo>
                      <a:lnTo>
                        <a:pt x="2803" y="999"/>
                      </a:lnTo>
                      <a:lnTo>
                        <a:pt x="2821" y="987"/>
                      </a:lnTo>
                      <a:lnTo>
                        <a:pt x="2829" y="984"/>
                      </a:lnTo>
                      <a:lnTo>
                        <a:pt x="2838" y="984"/>
                      </a:lnTo>
                      <a:lnTo>
                        <a:pt x="2847" y="986"/>
                      </a:lnTo>
                      <a:lnTo>
                        <a:pt x="2855" y="987"/>
                      </a:lnTo>
                      <a:lnTo>
                        <a:pt x="2864" y="988"/>
                      </a:lnTo>
                      <a:lnTo>
                        <a:pt x="2877" y="991"/>
                      </a:lnTo>
                      <a:lnTo>
                        <a:pt x="2892" y="995"/>
                      </a:lnTo>
                      <a:lnTo>
                        <a:pt x="2908" y="997"/>
                      </a:lnTo>
                      <a:lnTo>
                        <a:pt x="2925" y="1001"/>
                      </a:lnTo>
                      <a:lnTo>
                        <a:pt x="2941" y="1005"/>
                      </a:lnTo>
                      <a:lnTo>
                        <a:pt x="2957" y="1004"/>
                      </a:lnTo>
                      <a:lnTo>
                        <a:pt x="2971" y="1004"/>
                      </a:lnTo>
                      <a:lnTo>
                        <a:pt x="2987" y="1003"/>
                      </a:lnTo>
                      <a:lnTo>
                        <a:pt x="3002" y="1005"/>
                      </a:lnTo>
                      <a:lnTo>
                        <a:pt x="3015" y="1007"/>
                      </a:lnTo>
                      <a:lnTo>
                        <a:pt x="3030" y="1009"/>
                      </a:lnTo>
                      <a:lnTo>
                        <a:pt x="3044" y="1013"/>
                      </a:lnTo>
                      <a:lnTo>
                        <a:pt x="3058" y="1019"/>
                      </a:lnTo>
                      <a:lnTo>
                        <a:pt x="3074" y="1030"/>
                      </a:lnTo>
                      <a:lnTo>
                        <a:pt x="3089" y="1043"/>
                      </a:lnTo>
                      <a:lnTo>
                        <a:pt x="3104" y="1056"/>
                      </a:lnTo>
                      <a:lnTo>
                        <a:pt x="3118" y="1070"/>
                      </a:lnTo>
                      <a:lnTo>
                        <a:pt x="3123" y="1074"/>
                      </a:lnTo>
                      <a:lnTo>
                        <a:pt x="3126" y="1078"/>
                      </a:lnTo>
                      <a:lnTo>
                        <a:pt x="3128" y="1083"/>
                      </a:lnTo>
                      <a:lnTo>
                        <a:pt x="3131" y="1088"/>
                      </a:lnTo>
                      <a:lnTo>
                        <a:pt x="3136" y="1100"/>
                      </a:lnTo>
                      <a:lnTo>
                        <a:pt x="3141" y="1111"/>
                      </a:lnTo>
                      <a:lnTo>
                        <a:pt x="3154" y="1114"/>
                      </a:lnTo>
                      <a:lnTo>
                        <a:pt x="3168" y="1115"/>
                      </a:lnTo>
                      <a:lnTo>
                        <a:pt x="3174" y="1126"/>
                      </a:lnTo>
                      <a:lnTo>
                        <a:pt x="3183" y="1139"/>
                      </a:lnTo>
                      <a:lnTo>
                        <a:pt x="3192" y="1144"/>
                      </a:lnTo>
                      <a:lnTo>
                        <a:pt x="3201" y="1148"/>
                      </a:lnTo>
                      <a:lnTo>
                        <a:pt x="3207" y="1152"/>
                      </a:lnTo>
                      <a:lnTo>
                        <a:pt x="3215" y="1157"/>
                      </a:lnTo>
                      <a:lnTo>
                        <a:pt x="3221" y="1161"/>
                      </a:lnTo>
                      <a:lnTo>
                        <a:pt x="3229" y="1162"/>
                      </a:lnTo>
                      <a:lnTo>
                        <a:pt x="3236" y="1163"/>
                      </a:lnTo>
                      <a:lnTo>
                        <a:pt x="3244" y="1162"/>
                      </a:lnTo>
                      <a:lnTo>
                        <a:pt x="3251" y="1161"/>
                      </a:lnTo>
                      <a:lnTo>
                        <a:pt x="3259" y="1159"/>
                      </a:lnTo>
                      <a:lnTo>
                        <a:pt x="3267" y="1158"/>
                      </a:lnTo>
                      <a:lnTo>
                        <a:pt x="3275" y="1157"/>
                      </a:lnTo>
                      <a:lnTo>
                        <a:pt x="3281" y="1157"/>
                      </a:lnTo>
                      <a:lnTo>
                        <a:pt x="3289" y="1158"/>
                      </a:lnTo>
                      <a:lnTo>
                        <a:pt x="3294" y="1161"/>
                      </a:lnTo>
                      <a:lnTo>
                        <a:pt x="3298" y="1166"/>
                      </a:lnTo>
                      <a:lnTo>
                        <a:pt x="3301" y="1171"/>
                      </a:lnTo>
                      <a:lnTo>
                        <a:pt x="3304" y="1176"/>
                      </a:lnTo>
                      <a:lnTo>
                        <a:pt x="3308" y="1188"/>
                      </a:lnTo>
                      <a:lnTo>
                        <a:pt x="3312" y="1198"/>
                      </a:lnTo>
                      <a:lnTo>
                        <a:pt x="3314" y="1206"/>
                      </a:lnTo>
                      <a:lnTo>
                        <a:pt x="3314" y="1213"/>
                      </a:lnTo>
                      <a:lnTo>
                        <a:pt x="3312" y="1219"/>
                      </a:lnTo>
                      <a:lnTo>
                        <a:pt x="3312" y="1227"/>
                      </a:lnTo>
                      <a:lnTo>
                        <a:pt x="3316" y="1244"/>
                      </a:lnTo>
                      <a:lnTo>
                        <a:pt x="3323" y="1260"/>
                      </a:lnTo>
                      <a:lnTo>
                        <a:pt x="3325" y="1270"/>
                      </a:lnTo>
                      <a:lnTo>
                        <a:pt x="3328" y="1279"/>
                      </a:lnTo>
                      <a:lnTo>
                        <a:pt x="3330" y="1288"/>
                      </a:lnTo>
                      <a:lnTo>
                        <a:pt x="3330" y="1295"/>
                      </a:lnTo>
                      <a:lnTo>
                        <a:pt x="3333" y="1310"/>
                      </a:lnTo>
                      <a:lnTo>
                        <a:pt x="3334" y="1323"/>
                      </a:lnTo>
                      <a:lnTo>
                        <a:pt x="3333" y="1336"/>
                      </a:lnTo>
                      <a:lnTo>
                        <a:pt x="3330" y="1347"/>
                      </a:lnTo>
                      <a:lnTo>
                        <a:pt x="3330" y="1360"/>
                      </a:lnTo>
                      <a:lnTo>
                        <a:pt x="3329" y="1375"/>
                      </a:lnTo>
                      <a:lnTo>
                        <a:pt x="3327" y="1387"/>
                      </a:lnTo>
                      <a:lnTo>
                        <a:pt x="3321" y="1402"/>
                      </a:lnTo>
                      <a:lnTo>
                        <a:pt x="3312" y="1415"/>
                      </a:lnTo>
                      <a:lnTo>
                        <a:pt x="3301" y="1428"/>
                      </a:lnTo>
                      <a:lnTo>
                        <a:pt x="3294" y="1434"/>
                      </a:lnTo>
                      <a:lnTo>
                        <a:pt x="3289" y="1442"/>
                      </a:lnTo>
                      <a:lnTo>
                        <a:pt x="3284" y="1450"/>
                      </a:lnTo>
                      <a:lnTo>
                        <a:pt x="3280" y="1457"/>
                      </a:lnTo>
                      <a:lnTo>
                        <a:pt x="3275" y="1472"/>
                      </a:lnTo>
                      <a:lnTo>
                        <a:pt x="3269" y="1486"/>
                      </a:lnTo>
                      <a:lnTo>
                        <a:pt x="3268" y="1494"/>
                      </a:lnTo>
                      <a:lnTo>
                        <a:pt x="3264" y="1500"/>
                      </a:lnTo>
                      <a:lnTo>
                        <a:pt x="3262" y="1507"/>
                      </a:lnTo>
                      <a:lnTo>
                        <a:pt x="3257" y="1513"/>
                      </a:lnTo>
                      <a:lnTo>
                        <a:pt x="3253" y="1520"/>
                      </a:lnTo>
                      <a:lnTo>
                        <a:pt x="3246" y="1525"/>
                      </a:lnTo>
                      <a:lnTo>
                        <a:pt x="3240" y="1530"/>
                      </a:lnTo>
                      <a:lnTo>
                        <a:pt x="3233" y="1535"/>
                      </a:lnTo>
                      <a:lnTo>
                        <a:pt x="3225" y="1540"/>
                      </a:lnTo>
                      <a:lnTo>
                        <a:pt x="3218" y="1547"/>
                      </a:lnTo>
                      <a:lnTo>
                        <a:pt x="3211" y="1552"/>
                      </a:lnTo>
                      <a:lnTo>
                        <a:pt x="3206" y="1559"/>
                      </a:lnTo>
                      <a:lnTo>
                        <a:pt x="3197" y="1573"/>
                      </a:lnTo>
                      <a:lnTo>
                        <a:pt x="3190" y="1588"/>
                      </a:lnTo>
                      <a:lnTo>
                        <a:pt x="3184" y="1604"/>
                      </a:lnTo>
                      <a:lnTo>
                        <a:pt x="3177" y="1619"/>
                      </a:lnTo>
                      <a:lnTo>
                        <a:pt x="3171" y="1634"/>
                      </a:lnTo>
                      <a:lnTo>
                        <a:pt x="3166" y="1649"/>
                      </a:lnTo>
                      <a:lnTo>
                        <a:pt x="3162" y="1657"/>
                      </a:lnTo>
                      <a:lnTo>
                        <a:pt x="3157" y="1665"/>
                      </a:lnTo>
                      <a:lnTo>
                        <a:pt x="3151" y="1671"/>
                      </a:lnTo>
                      <a:lnTo>
                        <a:pt x="3145" y="1679"/>
                      </a:lnTo>
                      <a:lnTo>
                        <a:pt x="3144" y="1680"/>
                      </a:lnTo>
                      <a:lnTo>
                        <a:pt x="3140" y="1679"/>
                      </a:lnTo>
                      <a:lnTo>
                        <a:pt x="3136" y="1679"/>
                      </a:lnTo>
                      <a:lnTo>
                        <a:pt x="3132" y="1678"/>
                      </a:lnTo>
                      <a:lnTo>
                        <a:pt x="3127" y="1676"/>
                      </a:lnTo>
                      <a:lnTo>
                        <a:pt x="3123" y="1675"/>
                      </a:lnTo>
                      <a:lnTo>
                        <a:pt x="3120" y="1676"/>
                      </a:lnTo>
                      <a:lnTo>
                        <a:pt x="3118" y="1679"/>
                      </a:lnTo>
                      <a:lnTo>
                        <a:pt x="3115" y="1684"/>
                      </a:lnTo>
                      <a:lnTo>
                        <a:pt x="3113" y="1689"/>
                      </a:lnTo>
                      <a:lnTo>
                        <a:pt x="3111" y="1696"/>
                      </a:lnTo>
                      <a:lnTo>
                        <a:pt x="3111" y="1702"/>
                      </a:lnTo>
                      <a:lnTo>
                        <a:pt x="3110" y="1715"/>
                      </a:lnTo>
                      <a:lnTo>
                        <a:pt x="3109" y="1730"/>
                      </a:lnTo>
                      <a:lnTo>
                        <a:pt x="3105" y="1736"/>
                      </a:lnTo>
                      <a:lnTo>
                        <a:pt x="3100" y="1744"/>
                      </a:lnTo>
                      <a:lnTo>
                        <a:pt x="3096" y="1750"/>
                      </a:lnTo>
                      <a:lnTo>
                        <a:pt x="3094" y="1757"/>
                      </a:lnTo>
                      <a:lnTo>
                        <a:pt x="3101" y="1765"/>
                      </a:lnTo>
                      <a:lnTo>
                        <a:pt x="3109" y="1775"/>
                      </a:lnTo>
                      <a:lnTo>
                        <a:pt x="3110" y="1780"/>
                      </a:lnTo>
                      <a:lnTo>
                        <a:pt x="3110" y="1787"/>
                      </a:lnTo>
                      <a:lnTo>
                        <a:pt x="3109" y="1792"/>
                      </a:lnTo>
                      <a:lnTo>
                        <a:pt x="3107" y="1797"/>
                      </a:lnTo>
                      <a:lnTo>
                        <a:pt x="3105" y="1809"/>
                      </a:lnTo>
                      <a:lnTo>
                        <a:pt x="3104" y="1822"/>
                      </a:lnTo>
                      <a:lnTo>
                        <a:pt x="3106" y="1838"/>
                      </a:lnTo>
                      <a:lnTo>
                        <a:pt x="3110" y="1854"/>
                      </a:lnTo>
                      <a:lnTo>
                        <a:pt x="3113" y="1862"/>
                      </a:lnTo>
                      <a:lnTo>
                        <a:pt x="3114" y="1869"/>
                      </a:lnTo>
                      <a:lnTo>
                        <a:pt x="3114" y="1879"/>
                      </a:lnTo>
                      <a:lnTo>
                        <a:pt x="3113" y="1886"/>
                      </a:lnTo>
                      <a:lnTo>
                        <a:pt x="3113" y="1901"/>
                      </a:lnTo>
                      <a:lnTo>
                        <a:pt x="3110" y="1914"/>
                      </a:lnTo>
                      <a:lnTo>
                        <a:pt x="3107" y="1926"/>
                      </a:lnTo>
                      <a:lnTo>
                        <a:pt x="3104" y="1939"/>
                      </a:lnTo>
                      <a:lnTo>
                        <a:pt x="3101" y="1952"/>
                      </a:lnTo>
                      <a:lnTo>
                        <a:pt x="3097" y="1965"/>
                      </a:lnTo>
                      <a:lnTo>
                        <a:pt x="3096" y="1978"/>
                      </a:lnTo>
                      <a:lnTo>
                        <a:pt x="3094" y="1993"/>
                      </a:lnTo>
                      <a:lnTo>
                        <a:pt x="3097" y="2007"/>
                      </a:lnTo>
                      <a:lnTo>
                        <a:pt x="3100" y="2020"/>
                      </a:lnTo>
                      <a:lnTo>
                        <a:pt x="3092" y="2031"/>
                      </a:lnTo>
                      <a:lnTo>
                        <a:pt x="3085" y="2043"/>
                      </a:lnTo>
                      <a:lnTo>
                        <a:pt x="3083" y="2061"/>
                      </a:lnTo>
                      <a:lnTo>
                        <a:pt x="3083" y="2081"/>
                      </a:lnTo>
                      <a:lnTo>
                        <a:pt x="3083" y="2101"/>
                      </a:lnTo>
                      <a:lnTo>
                        <a:pt x="3080" y="2122"/>
                      </a:lnTo>
                      <a:lnTo>
                        <a:pt x="3076" y="2133"/>
                      </a:lnTo>
                      <a:lnTo>
                        <a:pt x="3069" y="2143"/>
                      </a:lnTo>
                      <a:lnTo>
                        <a:pt x="3062" y="2153"/>
                      </a:lnTo>
                      <a:lnTo>
                        <a:pt x="3058" y="2164"/>
                      </a:lnTo>
                      <a:lnTo>
                        <a:pt x="3050" y="2174"/>
                      </a:lnTo>
                      <a:lnTo>
                        <a:pt x="3044" y="2184"/>
                      </a:lnTo>
                      <a:lnTo>
                        <a:pt x="3039" y="2196"/>
                      </a:lnTo>
                      <a:lnTo>
                        <a:pt x="3035" y="2209"/>
                      </a:lnTo>
                      <a:lnTo>
                        <a:pt x="3027" y="2221"/>
                      </a:lnTo>
                      <a:lnTo>
                        <a:pt x="3021" y="2231"/>
                      </a:lnTo>
                      <a:lnTo>
                        <a:pt x="3014" y="2243"/>
                      </a:lnTo>
                      <a:lnTo>
                        <a:pt x="3006" y="2256"/>
                      </a:lnTo>
                      <a:lnTo>
                        <a:pt x="3004" y="2262"/>
                      </a:lnTo>
                      <a:lnTo>
                        <a:pt x="3000" y="2270"/>
                      </a:lnTo>
                      <a:lnTo>
                        <a:pt x="2998" y="2276"/>
                      </a:lnTo>
                      <a:lnTo>
                        <a:pt x="2997" y="2283"/>
                      </a:lnTo>
                      <a:lnTo>
                        <a:pt x="2998" y="2293"/>
                      </a:lnTo>
                      <a:lnTo>
                        <a:pt x="3001" y="2304"/>
                      </a:lnTo>
                      <a:lnTo>
                        <a:pt x="3001" y="2309"/>
                      </a:lnTo>
                      <a:lnTo>
                        <a:pt x="3001" y="2313"/>
                      </a:lnTo>
                      <a:lnTo>
                        <a:pt x="3000" y="2317"/>
                      </a:lnTo>
                      <a:lnTo>
                        <a:pt x="2997" y="2320"/>
                      </a:lnTo>
                      <a:lnTo>
                        <a:pt x="2993" y="2326"/>
                      </a:lnTo>
                      <a:lnTo>
                        <a:pt x="2988" y="2329"/>
                      </a:lnTo>
                      <a:lnTo>
                        <a:pt x="2983" y="2333"/>
                      </a:lnTo>
                      <a:lnTo>
                        <a:pt x="2976" y="2336"/>
                      </a:lnTo>
                      <a:lnTo>
                        <a:pt x="2963" y="2344"/>
                      </a:lnTo>
                      <a:lnTo>
                        <a:pt x="2951" y="2353"/>
                      </a:lnTo>
                      <a:lnTo>
                        <a:pt x="2944" y="2367"/>
                      </a:lnTo>
                      <a:lnTo>
                        <a:pt x="2938" y="2380"/>
                      </a:lnTo>
                      <a:lnTo>
                        <a:pt x="2930" y="2383"/>
                      </a:lnTo>
                      <a:lnTo>
                        <a:pt x="2921" y="2384"/>
                      </a:lnTo>
                      <a:lnTo>
                        <a:pt x="2910" y="2383"/>
                      </a:lnTo>
                      <a:lnTo>
                        <a:pt x="2900" y="2380"/>
                      </a:lnTo>
                      <a:lnTo>
                        <a:pt x="2892" y="2374"/>
                      </a:lnTo>
                      <a:lnTo>
                        <a:pt x="2882" y="2366"/>
                      </a:lnTo>
                      <a:lnTo>
                        <a:pt x="2879" y="2374"/>
                      </a:lnTo>
                      <a:lnTo>
                        <a:pt x="2877" y="2380"/>
                      </a:lnTo>
                      <a:lnTo>
                        <a:pt x="2870" y="2386"/>
                      </a:lnTo>
                      <a:lnTo>
                        <a:pt x="2861" y="2390"/>
                      </a:lnTo>
                      <a:lnTo>
                        <a:pt x="2851" y="2393"/>
                      </a:lnTo>
                      <a:lnTo>
                        <a:pt x="2840" y="2394"/>
                      </a:lnTo>
                      <a:lnTo>
                        <a:pt x="2826" y="2386"/>
                      </a:lnTo>
                      <a:lnTo>
                        <a:pt x="2812" y="2380"/>
                      </a:lnTo>
                      <a:lnTo>
                        <a:pt x="2807" y="2381"/>
                      </a:lnTo>
                      <a:lnTo>
                        <a:pt x="2801" y="2383"/>
                      </a:lnTo>
                      <a:lnTo>
                        <a:pt x="2798" y="2386"/>
                      </a:lnTo>
                      <a:lnTo>
                        <a:pt x="2794" y="2389"/>
                      </a:lnTo>
                      <a:lnTo>
                        <a:pt x="2778" y="2406"/>
                      </a:lnTo>
                      <a:lnTo>
                        <a:pt x="2766" y="2421"/>
                      </a:lnTo>
                      <a:lnTo>
                        <a:pt x="2756" y="2431"/>
                      </a:lnTo>
                      <a:lnTo>
                        <a:pt x="2743" y="2441"/>
                      </a:lnTo>
                      <a:lnTo>
                        <a:pt x="2731" y="2442"/>
                      </a:lnTo>
                      <a:lnTo>
                        <a:pt x="2721" y="2442"/>
                      </a:lnTo>
                      <a:lnTo>
                        <a:pt x="2709" y="2442"/>
                      </a:lnTo>
                      <a:lnTo>
                        <a:pt x="2702" y="2445"/>
                      </a:lnTo>
                      <a:lnTo>
                        <a:pt x="2691" y="2450"/>
                      </a:lnTo>
                      <a:lnTo>
                        <a:pt x="2682" y="2458"/>
                      </a:lnTo>
                      <a:lnTo>
                        <a:pt x="2673" y="2466"/>
                      </a:lnTo>
                      <a:lnTo>
                        <a:pt x="2665" y="2473"/>
                      </a:lnTo>
                      <a:lnTo>
                        <a:pt x="2648" y="2490"/>
                      </a:lnTo>
                      <a:lnTo>
                        <a:pt x="2632" y="2504"/>
                      </a:lnTo>
                      <a:lnTo>
                        <a:pt x="2619" y="2519"/>
                      </a:lnTo>
                      <a:lnTo>
                        <a:pt x="2608" y="2533"/>
                      </a:lnTo>
                      <a:lnTo>
                        <a:pt x="2598" y="2543"/>
                      </a:lnTo>
                      <a:lnTo>
                        <a:pt x="2589" y="2554"/>
                      </a:lnTo>
                      <a:lnTo>
                        <a:pt x="2585" y="2560"/>
                      </a:lnTo>
                      <a:lnTo>
                        <a:pt x="2581" y="2565"/>
                      </a:lnTo>
                      <a:lnTo>
                        <a:pt x="2578" y="2572"/>
                      </a:lnTo>
                      <a:lnTo>
                        <a:pt x="2577" y="2578"/>
                      </a:lnTo>
                      <a:lnTo>
                        <a:pt x="2575" y="2586"/>
                      </a:lnTo>
                      <a:lnTo>
                        <a:pt x="2575" y="2595"/>
                      </a:lnTo>
                      <a:lnTo>
                        <a:pt x="2576" y="2605"/>
                      </a:lnTo>
                      <a:lnTo>
                        <a:pt x="2577" y="2616"/>
                      </a:lnTo>
                      <a:lnTo>
                        <a:pt x="2572" y="2622"/>
                      </a:lnTo>
                      <a:lnTo>
                        <a:pt x="2567" y="2630"/>
                      </a:lnTo>
                      <a:lnTo>
                        <a:pt x="2572" y="2640"/>
                      </a:lnTo>
                      <a:lnTo>
                        <a:pt x="2578" y="2651"/>
                      </a:lnTo>
                      <a:lnTo>
                        <a:pt x="2585" y="2662"/>
                      </a:lnTo>
                      <a:lnTo>
                        <a:pt x="2590" y="2675"/>
                      </a:lnTo>
                      <a:lnTo>
                        <a:pt x="2590" y="2696"/>
                      </a:lnTo>
                      <a:lnTo>
                        <a:pt x="2589" y="2717"/>
                      </a:lnTo>
                      <a:lnTo>
                        <a:pt x="2588" y="2727"/>
                      </a:lnTo>
                      <a:lnTo>
                        <a:pt x="2586" y="2738"/>
                      </a:lnTo>
                      <a:lnTo>
                        <a:pt x="2584" y="2748"/>
                      </a:lnTo>
                      <a:lnTo>
                        <a:pt x="2581" y="2758"/>
                      </a:lnTo>
                      <a:lnTo>
                        <a:pt x="2575" y="2761"/>
                      </a:lnTo>
                      <a:lnTo>
                        <a:pt x="2567" y="2764"/>
                      </a:lnTo>
                      <a:lnTo>
                        <a:pt x="2573" y="2774"/>
                      </a:lnTo>
                      <a:lnTo>
                        <a:pt x="2577" y="2782"/>
                      </a:lnTo>
                      <a:lnTo>
                        <a:pt x="2572" y="2787"/>
                      </a:lnTo>
                      <a:lnTo>
                        <a:pt x="2567" y="2791"/>
                      </a:lnTo>
                      <a:lnTo>
                        <a:pt x="2560" y="2796"/>
                      </a:lnTo>
                      <a:lnTo>
                        <a:pt x="2554" y="2800"/>
                      </a:lnTo>
                      <a:lnTo>
                        <a:pt x="2546" y="2805"/>
                      </a:lnTo>
                      <a:lnTo>
                        <a:pt x="2540" y="2809"/>
                      </a:lnTo>
                      <a:lnTo>
                        <a:pt x="2534" y="2814"/>
                      </a:lnTo>
                      <a:lnTo>
                        <a:pt x="2530" y="2819"/>
                      </a:lnTo>
                      <a:lnTo>
                        <a:pt x="2524" y="2830"/>
                      </a:lnTo>
                      <a:lnTo>
                        <a:pt x="2517" y="2841"/>
                      </a:lnTo>
                      <a:lnTo>
                        <a:pt x="2512" y="2853"/>
                      </a:lnTo>
                      <a:lnTo>
                        <a:pt x="2507" y="2866"/>
                      </a:lnTo>
                      <a:lnTo>
                        <a:pt x="2498" y="2891"/>
                      </a:lnTo>
                      <a:lnTo>
                        <a:pt x="2489" y="2915"/>
                      </a:lnTo>
                      <a:lnTo>
                        <a:pt x="2485" y="2931"/>
                      </a:lnTo>
                      <a:lnTo>
                        <a:pt x="2480" y="2945"/>
                      </a:lnTo>
                      <a:lnTo>
                        <a:pt x="2477" y="2953"/>
                      </a:lnTo>
                      <a:lnTo>
                        <a:pt x="2475" y="2961"/>
                      </a:lnTo>
                      <a:lnTo>
                        <a:pt x="2471" y="2968"/>
                      </a:lnTo>
                      <a:lnTo>
                        <a:pt x="2466" y="2976"/>
                      </a:lnTo>
                      <a:lnTo>
                        <a:pt x="2454" y="2989"/>
                      </a:lnTo>
                      <a:lnTo>
                        <a:pt x="2442" y="3001"/>
                      </a:lnTo>
                      <a:lnTo>
                        <a:pt x="2428" y="3011"/>
                      </a:lnTo>
                      <a:lnTo>
                        <a:pt x="2415" y="3021"/>
                      </a:lnTo>
                      <a:lnTo>
                        <a:pt x="2412" y="3023"/>
                      </a:lnTo>
                      <a:lnTo>
                        <a:pt x="2410" y="3023"/>
                      </a:lnTo>
                      <a:lnTo>
                        <a:pt x="2409" y="3021"/>
                      </a:lnTo>
                      <a:lnTo>
                        <a:pt x="2406" y="3020"/>
                      </a:lnTo>
                      <a:lnTo>
                        <a:pt x="2402" y="3016"/>
                      </a:lnTo>
                      <a:lnTo>
                        <a:pt x="2401" y="3012"/>
                      </a:lnTo>
                      <a:lnTo>
                        <a:pt x="2402" y="3010"/>
                      </a:lnTo>
                      <a:lnTo>
                        <a:pt x="2405" y="3007"/>
                      </a:lnTo>
                      <a:lnTo>
                        <a:pt x="2407" y="3007"/>
                      </a:lnTo>
                      <a:lnTo>
                        <a:pt x="2410" y="3006"/>
                      </a:lnTo>
                      <a:lnTo>
                        <a:pt x="2416" y="3006"/>
                      </a:lnTo>
                      <a:lnTo>
                        <a:pt x="2424" y="3003"/>
                      </a:lnTo>
                      <a:lnTo>
                        <a:pt x="2431" y="2997"/>
                      </a:lnTo>
                      <a:lnTo>
                        <a:pt x="2437" y="2992"/>
                      </a:lnTo>
                      <a:lnTo>
                        <a:pt x="2442" y="2984"/>
                      </a:lnTo>
                      <a:lnTo>
                        <a:pt x="2447" y="2976"/>
                      </a:lnTo>
                      <a:lnTo>
                        <a:pt x="2447" y="2966"/>
                      </a:lnTo>
                      <a:lnTo>
                        <a:pt x="2447" y="2958"/>
                      </a:lnTo>
                      <a:lnTo>
                        <a:pt x="2455" y="2955"/>
                      </a:lnTo>
                      <a:lnTo>
                        <a:pt x="2460" y="2953"/>
                      </a:lnTo>
                      <a:lnTo>
                        <a:pt x="2467" y="2941"/>
                      </a:lnTo>
                      <a:lnTo>
                        <a:pt x="2473" y="2929"/>
                      </a:lnTo>
                      <a:lnTo>
                        <a:pt x="2477" y="2915"/>
                      </a:lnTo>
                      <a:lnTo>
                        <a:pt x="2479" y="2902"/>
                      </a:lnTo>
                      <a:lnTo>
                        <a:pt x="2477" y="2900"/>
                      </a:lnTo>
                      <a:lnTo>
                        <a:pt x="2475" y="2900"/>
                      </a:lnTo>
                      <a:lnTo>
                        <a:pt x="2472" y="2901"/>
                      </a:lnTo>
                      <a:lnTo>
                        <a:pt x="2470" y="2902"/>
                      </a:lnTo>
                      <a:lnTo>
                        <a:pt x="2467" y="2905"/>
                      </a:lnTo>
                      <a:lnTo>
                        <a:pt x="2463" y="2906"/>
                      </a:lnTo>
                      <a:lnTo>
                        <a:pt x="2459" y="2907"/>
                      </a:lnTo>
                      <a:lnTo>
                        <a:pt x="2457" y="2906"/>
                      </a:lnTo>
                      <a:lnTo>
                        <a:pt x="2447" y="2892"/>
                      </a:lnTo>
                      <a:lnTo>
                        <a:pt x="2437" y="2879"/>
                      </a:lnTo>
                      <a:lnTo>
                        <a:pt x="2435" y="2879"/>
                      </a:lnTo>
                      <a:lnTo>
                        <a:pt x="2432" y="2881"/>
                      </a:lnTo>
                      <a:lnTo>
                        <a:pt x="2431" y="2884"/>
                      </a:lnTo>
                      <a:lnTo>
                        <a:pt x="2431" y="2887"/>
                      </a:lnTo>
                      <a:lnTo>
                        <a:pt x="2431" y="2894"/>
                      </a:lnTo>
                      <a:lnTo>
                        <a:pt x="2433" y="2902"/>
                      </a:lnTo>
                      <a:lnTo>
                        <a:pt x="2440" y="2909"/>
                      </a:lnTo>
                      <a:lnTo>
                        <a:pt x="2447" y="2915"/>
                      </a:lnTo>
                      <a:lnTo>
                        <a:pt x="2445" y="2924"/>
                      </a:lnTo>
                      <a:lnTo>
                        <a:pt x="2440" y="2932"/>
                      </a:lnTo>
                      <a:lnTo>
                        <a:pt x="2436" y="2938"/>
                      </a:lnTo>
                      <a:lnTo>
                        <a:pt x="2431" y="2945"/>
                      </a:lnTo>
                      <a:lnTo>
                        <a:pt x="2419" y="2958"/>
                      </a:lnTo>
                      <a:lnTo>
                        <a:pt x="2410" y="2971"/>
                      </a:lnTo>
                      <a:lnTo>
                        <a:pt x="2406" y="2981"/>
                      </a:lnTo>
                      <a:lnTo>
                        <a:pt x="2401" y="2992"/>
                      </a:lnTo>
                      <a:lnTo>
                        <a:pt x="2396" y="3002"/>
                      </a:lnTo>
                      <a:lnTo>
                        <a:pt x="2392" y="3012"/>
                      </a:lnTo>
                      <a:lnTo>
                        <a:pt x="2393" y="3016"/>
                      </a:lnTo>
                      <a:lnTo>
                        <a:pt x="2398" y="3020"/>
                      </a:lnTo>
                      <a:lnTo>
                        <a:pt x="2400" y="3023"/>
                      </a:lnTo>
                      <a:lnTo>
                        <a:pt x="2401" y="3025"/>
                      </a:lnTo>
                      <a:lnTo>
                        <a:pt x="2402" y="3028"/>
                      </a:lnTo>
                      <a:lnTo>
                        <a:pt x="2401" y="3030"/>
                      </a:lnTo>
                      <a:lnTo>
                        <a:pt x="2400" y="3036"/>
                      </a:lnTo>
                      <a:lnTo>
                        <a:pt x="2398" y="3041"/>
                      </a:lnTo>
                      <a:lnTo>
                        <a:pt x="2396" y="3046"/>
                      </a:lnTo>
                      <a:lnTo>
                        <a:pt x="2393" y="3051"/>
                      </a:lnTo>
                      <a:lnTo>
                        <a:pt x="2387" y="3062"/>
                      </a:lnTo>
                      <a:lnTo>
                        <a:pt x="2383" y="3072"/>
                      </a:lnTo>
                      <a:lnTo>
                        <a:pt x="2376" y="3082"/>
                      </a:lnTo>
                      <a:lnTo>
                        <a:pt x="2372" y="3093"/>
                      </a:lnTo>
                      <a:lnTo>
                        <a:pt x="2370" y="3103"/>
                      </a:lnTo>
                      <a:lnTo>
                        <a:pt x="2363" y="3113"/>
                      </a:lnTo>
                      <a:lnTo>
                        <a:pt x="2354" y="3130"/>
                      </a:lnTo>
                      <a:lnTo>
                        <a:pt x="2345" y="3146"/>
                      </a:lnTo>
                      <a:close/>
                      <a:moveTo>
                        <a:pt x="1872" y="4785"/>
                      </a:moveTo>
                      <a:lnTo>
                        <a:pt x="1873" y="4781"/>
                      </a:lnTo>
                      <a:lnTo>
                        <a:pt x="1877" y="4778"/>
                      </a:lnTo>
                      <a:lnTo>
                        <a:pt x="1881" y="4777"/>
                      </a:lnTo>
                      <a:lnTo>
                        <a:pt x="1885" y="4776"/>
                      </a:lnTo>
                      <a:lnTo>
                        <a:pt x="1895" y="4775"/>
                      </a:lnTo>
                      <a:lnTo>
                        <a:pt x="1904" y="4775"/>
                      </a:lnTo>
                      <a:lnTo>
                        <a:pt x="1913" y="4773"/>
                      </a:lnTo>
                      <a:lnTo>
                        <a:pt x="1921" y="4776"/>
                      </a:lnTo>
                      <a:lnTo>
                        <a:pt x="1921" y="4777"/>
                      </a:lnTo>
                      <a:lnTo>
                        <a:pt x="1921" y="4780"/>
                      </a:lnTo>
                      <a:lnTo>
                        <a:pt x="1921" y="4781"/>
                      </a:lnTo>
                      <a:lnTo>
                        <a:pt x="1920" y="4782"/>
                      </a:lnTo>
                      <a:lnTo>
                        <a:pt x="1916" y="4784"/>
                      </a:lnTo>
                      <a:lnTo>
                        <a:pt x="1912" y="4785"/>
                      </a:lnTo>
                      <a:lnTo>
                        <a:pt x="1906" y="4788"/>
                      </a:lnTo>
                      <a:lnTo>
                        <a:pt x="1900" y="4786"/>
                      </a:lnTo>
                      <a:lnTo>
                        <a:pt x="1895" y="4786"/>
                      </a:lnTo>
                      <a:lnTo>
                        <a:pt x="1890" y="4785"/>
                      </a:lnTo>
                      <a:lnTo>
                        <a:pt x="1885" y="4790"/>
                      </a:lnTo>
                      <a:lnTo>
                        <a:pt x="1881" y="4794"/>
                      </a:lnTo>
                      <a:lnTo>
                        <a:pt x="1877" y="4791"/>
                      </a:lnTo>
                      <a:lnTo>
                        <a:pt x="1873" y="4790"/>
                      </a:lnTo>
                      <a:lnTo>
                        <a:pt x="1872" y="4789"/>
                      </a:lnTo>
                      <a:lnTo>
                        <a:pt x="1871" y="4788"/>
                      </a:lnTo>
                      <a:lnTo>
                        <a:pt x="1871" y="4786"/>
                      </a:lnTo>
                      <a:lnTo>
                        <a:pt x="1872" y="4785"/>
                      </a:lnTo>
                      <a:close/>
                      <a:moveTo>
                        <a:pt x="1775" y="123"/>
                      </a:moveTo>
                      <a:lnTo>
                        <a:pt x="1772" y="124"/>
                      </a:lnTo>
                      <a:lnTo>
                        <a:pt x="1771" y="128"/>
                      </a:lnTo>
                      <a:lnTo>
                        <a:pt x="1771" y="133"/>
                      </a:lnTo>
                      <a:lnTo>
                        <a:pt x="1771" y="137"/>
                      </a:lnTo>
                      <a:lnTo>
                        <a:pt x="1773" y="141"/>
                      </a:lnTo>
                      <a:lnTo>
                        <a:pt x="1776" y="145"/>
                      </a:lnTo>
                      <a:lnTo>
                        <a:pt x="1776" y="147"/>
                      </a:lnTo>
                      <a:lnTo>
                        <a:pt x="1777" y="149"/>
                      </a:lnTo>
                      <a:lnTo>
                        <a:pt x="1776" y="150"/>
                      </a:lnTo>
                      <a:lnTo>
                        <a:pt x="1775" y="150"/>
                      </a:lnTo>
                      <a:lnTo>
                        <a:pt x="1773" y="153"/>
                      </a:lnTo>
                      <a:lnTo>
                        <a:pt x="1771" y="155"/>
                      </a:lnTo>
                      <a:lnTo>
                        <a:pt x="1768" y="156"/>
                      </a:lnTo>
                      <a:lnTo>
                        <a:pt x="1766" y="156"/>
                      </a:lnTo>
                      <a:lnTo>
                        <a:pt x="1759" y="158"/>
                      </a:lnTo>
                      <a:lnTo>
                        <a:pt x="1753" y="159"/>
                      </a:lnTo>
                      <a:lnTo>
                        <a:pt x="1753" y="162"/>
                      </a:lnTo>
                      <a:lnTo>
                        <a:pt x="1756" y="164"/>
                      </a:lnTo>
                      <a:lnTo>
                        <a:pt x="1764" y="166"/>
                      </a:lnTo>
                      <a:lnTo>
                        <a:pt x="1773" y="166"/>
                      </a:lnTo>
                      <a:lnTo>
                        <a:pt x="1782" y="163"/>
                      </a:lnTo>
                      <a:lnTo>
                        <a:pt x="1793" y="159"/>
                      </a:lnTo>
                      <a:lnTo>
                        <a:pt x="1794" y="159"/>
                      </a:lnTo>
                      <a:lnTo>
                        <a:pt x="1798" y="159"/>
                      </a:lnTo>
                      <a:lnTo>
                        <a:pt x="1801" y="158"/>
                      </a:lnTo>
                      <a:lnTo>
                        <a:pt x="1802" y="155"/>
                      </a:lnTo>
                      <a:lnTo>
                        <a:pt x="1802" y="141"/>
                      </a:lnTo>
                      <a:lnTo>
                        <a:pt x="1802" y="128"/>
                      </a:lnTo>
                      <a:lnTo>
                        <a:pt x="1802" y="124"/>
                      </a:lnTo>
                      <a:lnTo>
                        <a:pt x="1802" y="119"/>
                      </a:lnTo>
                      <a:lnTo>
                        <a:pt x="1794" y="119"/>
                      </a:lnTo>
                      <a:lnTo>
                        <a:pt x="1786" y="119"/>
                      </a:lnTo>
                      <a:lnTo>
                        <a:pt x="1780" y="120"/>
                      </a:lnTo>
                      <a:lnTo>
                        <a:pt x="1775" y="123"/>
                      </a:lnTo>
                      <a:close/>
                      <a:moveTo>
                        <a:pt x="1613" y="101"/>
                      </a:moveTo>
                      <a:lnTo>
                        <a:pt x="1609" y="102"/>
                      </a:lnTo>
                      <a:lnTo>
                        <a:pt x="1605" y="106"/>
                      </a:lnTo>
                      <a:lnTo>
                        <a:pt x="1602" y="107"/>
                      </a:lnTo>
                      <a:lnTo>
                        <a:pt x="1602" y="110"/>
                      </a:lnTo>
                      <a:lnTo>
                        <a:pt x="1602" y="112"/>
                      </a:lnTo>
                      <a:lnTo>
                        <a:pt x="1603" y="114"/>
                      </a:lnTo>
                      <a:lnTo>
                        <a:pt x="1611" y="116"/>
                      </a:lnTo>
                      <a:lnTo>
                        <a:pt x="1619" y="118"/>
                      </a:lnTo>
                      <a:lnTo>
                        <a:pt x="1628" y="116"/>
                      </a:lnTo>
                      <a:lnTo>
                        <a:pt x="1636" y="114"/>
                      </a:lnTo>
                      <a:lnTo>
                        <a:pt x="1638" y="112"/>
                      </a:lnTo>
                      <a:lnTo>
                        <a:pt x="1641" y="109"/>
                      </a:lnTo>
                      <a:lnTo>
                        <a:pt x="1641" y="106"/>
                      </a:lnTo>
                      <a:lnTo>
                        <a:pt x="1641" y="105"/>
                      </a:lnTo>
                      <a:lnTo>
                        <a:pt x="1641" y="102"/>
                      </a:lnTo>
                      <a:lnTo>
                        <a:pt x="1640" y="101"/>
                      </a:lnTo>
                      <a:lnTo>
                        <a:pt x="1636" y="98"/>
                      </a:lnTo>
                      <a:lnTo>
                        <a:pt x="1632" y="98"/>
                      </a:lnTo>
                      <a:lnTo>
                        <a:pt x="1628" y="99"/>
                      </a:lnTo>
                      <a:lnTo>
                        <a:pt x="1622" y="101"/>
                      </a:lnTo>
                      <a:lnTo>
                        <a:pt x="1618" y="99"/>
                      </a:lnTo>
                      <a:lnTo>
                        <a:pt x="1615" y="98"/>
                      </a:lnTo>
                      <a:lnTo>
                        <a:pt x="1613" y="98"/>
                      </a:lnTo>
                      <a:lnTo>
                        <a:pt x="1613" y="101"/>
                      </a:lnTo>
                      <a:close/>
                      <a:moveTo>
                        <a:pt x="2405" y="817"/>
                      </a:moveTo>
                      <a:lnTo>
                        <a:pt x="2406" y="821"/>
                      </a:lnTo>
                      <a:lnTo>
                        <a:pt x="2409" y="825"/>
                      </a:lnTo>
                      <a:lnTo>
                        <a:pt x="2410" y="828"/>
                      </a:lnTo>
                      <a:lnTo>
                        <a:pt x="2411" y="828"/>
                      </a:lnTo>
                      <a:lnTo>
                        <a:pt x="2412" y="828"/>
                      </a:lnTo>
                      <a:lnTo>
                        <a:pt x="2415" y="826"/>
                      </a:lnTo>
                      <a:lnTo>
                        <a:pt x="2418" y="825"/>
                      </a:lnTo>
                      <a:lnTo>
                        <a:pt x="2420" y="820"/>
                      </a:lnTo>
                      <a:lnTo>
                        <a:pt x="2422" y="816"/>
                      </a:lnTo>
                      <a:lnTo>
                        <a:pt x="2422" y="813"/>
                      </a:lnTo>
                      <a:lnTo>
                        <a:pt x="2420" y="811"/>
                      </a:lnTo>
                      <a:lnTo>
                        <a:pt x="2419" y="808"/>
                      </a:lnTo>
                      <a:lnTo>
                        <a:pt x="2415" y="810"/>
                      </a:lnTo>
                      <a:lnTo>
                        <a:pt x="2410" y="811"/>
                      </a:lnTo>
                      <a:lnTo>
                        <a:pt x="2407" y="815"/>
                      </a:lnTo>
                      <a:lnTo>
                        <a:pt x="2405" y="817"/>
                      </a:lnTo>
                      <a:close/>
                      <a:moveTo>
                        <a:pt x="2429" y="810"/>
                      </a:moveTo>
                      <a:lnTo>
                        <a:pt x="2427" y="813"/>
                      </a:lnTo>
                      <a:lnTo>
                        <a:pt x="2425" y="817"/>
                      </a:lnTo>
                      <a:lnTo>
                        <a:pt x="2425" y="820"/>
                      </a:lnTo>
                      <a:lnTo>
                        <a:pt x="2427" y="821"/>
                      </a:lnTo>
                      <a:lnTo>
                        <a:pt x="2428" y="823"/>
                      </a:lnTo>
                      <a:lnTo>
                        <a:pt x="2429" y="823"/>
                      </a:lnTo>
                      <a:lnTo>
                        <a:pt x="2433" y="825"/>
                      </a:lnTo>
                      <a:lnTo>
                        <a:pt x="2440" y="826"/>
                      </a:lnTo>
                      <a:lnTo>
                        <a:pt x="2446" y="825"/>
                      </a:lnTo>
                      <a:lnTo>
                        <a:pt x="2453" y="823"/>
                      </a:lnTo>
                      <a:lnTo>
                        <a:pt x="2457" y="821"/>
                      </a:lnTo>
                      <a:lnTo>
                        <a:pt x="2459" y="817"/>
                      </a:lnTo>
                      <a:lnTo>
                        <a:pt x="2462" y="813"/>
                      </a:lnTo>
                      <a:lnTo>
                        <a:pt x="2463" y="810"/>
                      </a:lnTo>
                      <a:lnTo>
                        <a:pt x="2459" y="807"/>
                      </a:lnTo>
                      <a:lnTo>
                        <a:pt x="2455" y="807"/>
                      </a:lnTo>
                      <a:lnTo>
                        <a:pt x="2451" y="808"/>
                      </a:lnTo>
                      <a:lnTo>
                        <a:pt x="2449" y="810"/>
                      </a:lnTo>
                      <a:lnTo>
                        <a:pt x="2444" y="808"/>
                      </a:lnTo>
                      <a:lnTo>
                        <a:pt x="2438" y="807"/>
                      </a:lnTo>
                      <a:lnTo>
                        <a:pt x="2433" y="807"/>
                      </a:lnTo>
                      <a:lnTo>
                        <a:pt x="2429" y="810"/>
                      </a:lnTo>
                      <a:close/>
                      <a:moveTo>
                        <a:pt x="2340" y="920"/>
                      </a:moveTo>
                      <a:lnTo>
                        <a:pt x="2345" y="920"/>
                      </a:lnTo>
                      <a:lnTo>
                        <a:pt x="2352" y="916"/>
                      </a:lnTo>
                      <a:lnTo>
                        <a:pt x="2357" y="911"/>
                      </a:lnTo>
                      <a:lnTo>
                        <a:pt x="2361" y="904"/>
                      </a:lnTo>
                      <a:lnTo>
                        <a:pt x="2365" y="898"/>
                      </a:lnTo>
                      <a:lnTo>
                        <a:pt x="2368" y="890"/>
                      </a:lnTo>
                      <a:lnTo>
                        <a:pt x="2371" y="883"/>
                      </a:lnTo>
                      <a:lnTo>
                        <a:pt x="2374" y="877"/>
                      </a:lnTo>
                      <a:lnTo>
                        <a:pt x="2375" y="870"/>
                      </a:lnTo>
                      <a:lnTo>
                        <a:pt x="2374" y="869"/>
                      </a:lnTo>
                      <a:lnTo>
                        <a:pt x="2372" y="869"/>
                      </a:lnTo>
                      <a:lnTo>
                        <a:pt x="2371" y="870"/>
                      </a:lnTo>
                      <a:lnTo>
                        <a:pt x="2368" y="872"/>
                      </a:lnTo>
                      <a:lnTo>
                        <a:pt x="2365" y="876"/>
                      </a:lnTo>
                      <a:lnTo>
                        <a:pt x="2359" y="880"/>
                      </a:lnTo>
                      <a:lnTo>
                        <a:pt x="2357" y="885"/>
                      </a:lnTo>
                      <a:lnTo>
                        <a:pt x="2355" y="890"/>
                      </a:lnTo>
                      <a:lnTo>
                        <a:pt x="2354" y="895"/>
                      </a:lnTo>
                      <a:lnTo>
                        <a:pt x="2354" y="902"/>
                      </a:lnTo>
                      <a:lnTo>
                        <a:pt x="2350" y="905"/>
                      </a:lnTo>
                      <a:lnTo>
                        <a:pt x="2345" y="909"/>
                      </a:lnTo>
                      <a:lnTo>
                        <a:pt x="2344" y="911"/>
                      </a:lnTo>
                      <a:lnTo>
                        <a:pt x="2341" y="913"/>
                      </a:lnTo>
                      <a:lnTo>
                        <a:pt x="2340" y="916"/>
                      </a:lnTo>
                      <a:lnTo>
                        <a:pt x="2340" y="920"/>
                      </a:lnTo>
                      <a:close/>
                      <a:moveTo>
                        <a:pt x="1234" y="3952"/>
                      </a:moveTo>
                      <a:lnTo>
                        <a:pt x="1237" y="3950"/>
                      </a:lnTo>
                      <a:lnTo>
                        <a:pt x="1239" y="3950"/>
                      </a:lnTo>
                      <a:lnTo>
                        <a:pt x="1242" y="3950"/>
                      </a:lnTo>
                      <a:lnTo>
                        <a:pt x="1244" y="3950"/>
                      </a:lnTo>
                      <a:lnTo>
                        <a:pt x="1250" y="3953"/>
                      </a:lnTo>
                      <a:lnTo>
                        <a:pt x="1252" y="3957"/>
                      </a:lnTo>
                      <a:lnTo>
                        <a:pt x="1253" y="3960"/>
                      </a:lnTo>
                      <a:lnTo>
                        <a:pt x="1252" y="3962"/>
                      </a:lnTo>
                      <a:lnTo>
                        <a:pt x="1251" y="3965"/>
                      </a:lnTo>
                      <a:lnTo>
                        <a:pt x="1248" y="3966"/>
                      </a:lnTo>
                      <a:lnTo>
                        <a:pt x="1244" y="3967"/>
                      </a:lnTo>
                      <a:lnTo>
                        <a:pt x="1242" y="3967"/>
                      </a:lnTo>
                      <a:lnTo>
                        <a:pt x="1238" y="3967"/>
                      </a:lnTo>
                      <a:lnTo>
                        <a:pt x="1234" y="3966"/>
                      </a:lnTo>
                      <a:lnTo>
                        <a:pt x="1233" y="3965"/>
                      </a:lnTo>
                      <a:lnTo>
                        <a:pt x="1231" y="3963"/>
                      </a:lnTo>
                      <a:lnTo>
                        <a:pt x="1231" y="3961"/>
                      </a:lnTo>
                      <a:lnTo>
                        <a:pt x="1230" y="3958"/>
                      </a:lnTo>
                      <a:lnTo>
                        <a:pt x="1231" y="3956"/>
                      </a:lnTo>
                      <a:lnTo>
                        <a:pt x="1231" y="3954"/>
                      </a:lnTo>
                      <a:lnTo>
                        <a:pt x="1233" y="3953"/>
                      </a:lnTo>
                      <a:lnTo>
                        <a:pt x="1234" y="3952"/>
                      </a:lnTo>
                      <a:close/>
                      <a:moveTo>
                        <a:pt x="1287" y="4013"/>
                      </a:moveTo>
                      <a:lnTo>
                        <a:pt x="1287" y="4018"/>
                      </a:lnTo>
                      <a:lnTo>
                        <a:pt x="1287" y="4022"/>
                      </a:lnTo>
                      <a:lnTo>
                        <a:pt x="1290" y="4026"/>
                      </a:lnTo>
                      <a:lnTo>
                        <a:pt x="1292" y="4027"/>
                      </a:lnTo>
                      <a:lnTo>
                        <a:pt x="1296" y="4028"/>
                      </a:lnTo>
                      <a:lnTo>
                        <a:pt x="1300" y="4028"/>
                      </a:lnTo>
                      <a:lnTo>
                        <a:pt x="1304" y="4026"/>
                      </a:lnTo>
                      <a:lnTo>
                        <a:pt x="1305" y="4022"/>
                      </a:lnTo>
                      <a:lnTo>
                        <a:pt x="1307" y="4020"/>
                      </a:lnTo>
                      <a:lnTo>
                        <a:pt x="1307" y="4019"/>
                      </a:lnTo>
                      <a:lnTo>
                        <a:pt x="1307" y="4018"/>
                      </a:lnTo>
                      <a:lnTo>
                        <a:pt x="1304" y="4017"/>
                      </a:lnTo>
                      <a:lnTo>
                        <a:pt x="1300" y="4014"/>
                      </a:lnTo>
                      <a:lnTo>
                        <a:pt x="1296" y="4013"/>
                      </a:lnTo>
                      <a:lnTo>
                        <a:pt x="1295" y="4013"/>
                      </a:lnTo>
                      <a:lnTo>
                        <a:pt x="1292" y="4011"/>
                      </a:lnTo>
                      <a:lnTo>
                        <a:pt x="1290" y="4011"/>
                      </a:lnTo>
                      <a:lnTo>
                        <a:pt x="1288" y="4011"/>
                      </a:lnTo>
                      <a:lnTo>
                        <a:pt x="1287" y="4011"/>
                      </a:lnTo>
                      <a:lnTo>
                        <a:pt x="1287" y="4013"/>
                      </a:lnTo>
                      <a:close/>
                      <a:moveTo>
                        <a:pt x="1300" y="3976"/>
                      </a:moveTo>
                      <a:lnTo>
                        <a:pt x="1305" y="3976"/>
                      </a:lnTo>
                      <a:lnTo>
                        <a:pt x="1309" y="3974"/>
                      </a:lnTo>
                      <a:lnTo>
                        <a:pt x="1312" y="3971"/>
                      </a:lnTo>
                      <a:lnTo>
                        <a:pt x="1313" y="3967"/>
                      </a:lnTo>
                      <a:lnTo>
                        <a:pt x="1316" y="3963"/>
                      </a:lnTo>
                      <a:lnTo>
                        <a:pt x="1318" y="3957"/>
                      </a:lnTo>
                      <a:lnTo>
                        <a:pt x="1320" y="3952"/>
                      </a:lnTo>
                      <a:lnTo>
                        <a:pt x="1317" y="3948"/>
                      </a:lnTo>
                      <a:lnTo>
                        <a:pt x="1314" y="3945"/>
                      </a:lnTo>
                      <a:lnTo>
                        <a:pt x="1310" y="3944"/>
                      </a:lnTo>
                      <a:lnTo>
                        <a:pt x="1305" y="3943"/>
                      </a:lnTo>
                      <a:lnTo>
                        <a:pt x="1300" y="3943"/>
                      </a:lnTo>
                      <a:lnTo>
                        <a:pt x="1296" y="3945"/>
                      </a:lnTo>
                      <a:lnTo>
                        <a:pt x="1294" y="3949"/>
                      </a:lnTo>
                      <a:lnTo>
                        <a:pt x="1292" y="3953"/>
                      </a:lnTo>
                      <a:lnTo>
                        <a:pt x="1291" y="3957"/>
                      </a:lnTo>
                      <a:lnTo>
                        <a:pt x="1291" y="3961"/>
                      </a:lnTo>
                      <a:lnTo>
                        <a:pt x="1291" y="3965"/>
                      </a:lnTo>
                      <a:lnTo>
                        <a:pt x="1292" y="3969"/>
                      </a:lnTo>
                      <a:lnTo>
                        <a:pt x="1296" y="3972"/>
                      </a:lnTo>
                      <a:lnTo>
                        <a:pt x="1296" y="3975"/>
                      </a:lnTo>
                      <a:lnTo>
                        <a:pt x="1297" y="3978"/>
                      </a:lnTo>
                      <a:lnTo>
                        <a:pt x="1299" y="3979"/>
                      </a:lnTo>
                      <a:lnTo>
                        <a:pt x="1299" y="3979"/>
                      </a:lnTo>
                      <a:lnTo>
                        <a:pt x="1300" y="3978"/>
                      </a:lnTo>
                      <a:lnTo>
                        <a:pt x="1300" y="3976"/>
                      </a:lnTo>
                      <a:close/>
                      <a:moveTo>
                        <a:pt x="1230" y="3744"/>
                      </a:moveTo>
                      <a:lnTo>
                        <a:pt x="1225" y="3752"/>
                      </a:lnTo>
                      <a:lnTo>
                        <a:pt x="1221" y="3761"/>
                      </a:lnTo>
                      <a:lnTo>
                        <a:pt x="1218" y="3770"/>
                      </a:lnTo>
                      <a:lnTo>
                        <a:pt x="1216" y="3777"/>
                      </a:lnTo>
                      <a:lnTo>
                        <a:pt x="1217" y="3788"/>
                      </a:lnTo>
                      <a:lnTo>
                        <a:pt x="1221" y="3799"/>
                      </a:lnTo>
                      <a:lnTo>
                        <a:pt x="1224" y="3811"/>
                      </a:lnTo>
                      <a:lnTo>
                        <a:pt x="1226" y="3823"/>
                      </a:lnTo>
                      <a:lnTo>
                        <a:pt x="1225" y="3829"/>
                      </a:lnTo>
                      <a:lnTo>
                        <a:pt x="1222" y="3834"/>
                      </a:lnTo>
                      <a:lnTo>
                        <a:pt x="1220" y="3838"/>
                      </a:lnTo>
                      <a:lnTo>
                        <a:pt x="1217" y="3843"/>
                      </a:lnTo>
                      <a:lnTo>
                        <a:pt x="1213" y="3847"/>
                      </a:lnTo>
                      <a:lnTo>
                        <a:pt x="1212" y="3852"/>
                      </a:lnTo>
                      <a:lnTo>
                        <a:pt x="1211" y="3856"/>
                      </a:lnTo>
                      <a:lnTo>
                        <a:pt x="1211" y="3861"/>
                      </a:lnTo>
                      <a:lnTo>
                        <a:pt x="1213" y="3864"/>
                      </a:lnTo>
                      <a:lnTo>
                        <a:pt x="1217" y="3866"/>
                      </a:lnTo>
                      <a:lnTo>
                        <a:pt x="1222" y="3868"/>
                      </a:lnTo>
                      <a:lnTo>
                        <a:pt x="1226" y="3869"/>
                      </a:lnTo>
                      <a:lnTo>
                        <a:pt x="1238" y="3869"/>
                      </a:lnTo>
                      <a:lnTo>
                        <a:pt x="1250" y="3866"/>
                      </a:lnTo>
                      <a:lnTo>
                        <a:pt x="1252" y="3861"/>
                      </a:lnTo>
                      <a:lnTo>
                        <a:pt x="1253" y="3853"/>
                      </a:lnTo>
                      <a:lnTo>
                        <a:pt x="1255" y="3846"/>
                      </a:lnTo>
                      <a:lnTo>
                        <a:pt x="1255" y="3838"/>
                      </a:lnTo>
                      <a:lnTo>
                        <a:pt x="1256" y="3836"/>
                      </a:lnTo>
                      <a:lnTo>
                        <a:pt x="1256" y="3834"/>
                      </a:lnTo>
                      <a:lnTo>
                        <a:pt x="1255" y="3831"/>
                      </a:lnTo>
                      <a:lnTo>
                        <a:pt x="1253" y="3829"/>
                      </a:lnTo>
                      <a:lnTo>
                        <a:pt x="1251" y="3823"/>
                      </a:lnTo>
                      <a:lnTo>
                        <a:pt x="1250" y="3820"/>
                      </a:lnTo>
                      <a:lnTo>
                        <a:pt x="1256" y="3816"/>
                      </a:lnTo>
                      <a:lnTo>
                        <a:pt x="1259" y="3814"/>
                      </a:lnTo>
                      <a:lnTo>
                        <a:pt x="1259" y="3812"/>
                      </a:lnTo>
                      <a:lnTo>
                        <a:pt x="1257" y="3809"/>
                      </a:lnTo>
                      <a:lnTo>
                        <a:pt x="1256" y="3807"/>
                      </a:lnTo>
                      <a:lnTo>
                        <a:pt x="1253" y="3805"/>
                      </a:lnTo>
                      <a:lnTo>
                        <a:pt x="1250" y="3801"/>
                      </a:lnTo>
                      <a:lnTo>
                        <a:pt x="1244" y="3796"/>
                      </a:lnTo>
                      <a:lnTo>
                        <a:pt x="1246" y="3792"/>
                      </a:lnTo>
                      <a:lnTo>
                        <a:pt x="1248" y="3790"/>
                      </a:lnTo>
                      <a:lnTo>
                        <a:pt x="1251" y="3787"/>
                      </a:lnTo>
                      <a:lnTo>
                        <a:pt x="1255" y="3787"/>
                      </a:lnTo>
                      <a:lnTo>
                        <a:pt x="1259" y="3782"/>
                      </a:lnTo>
                      <a:lnTo>
                        <a:pt x="1264" y="3777"/>
                      </a:lnTo>
                      <a:lnTo>
                        <a:pt x="1262" y="3770"/>
                      </a:lnTo>
                      <a:lnTo>
                        <a:pt x="1260" y="3764"/>
                      </a:lnTo>
                      <a:lnTo>
                        <a:pt x="1256" y="3756"/>
                      </a:lnTo>
                      <a:lnTo>
                        <a:pt x="1250" y="3750"/>
                      </a:lnTo>
                      <a:lnTo>
                        <a:pt x="1246" y="3746"/>
                      </a:lnTo>
                      <a:lnTo>
                        <a:pt x="1240" y="3743"/>
                      </a:lnTo>
                      <a:lnTo>
                        <a:pt x="1238" y="3743"/>
                      </a:lnTo>
                      <a:lnTo>
                        <a:pt x="1235" y="3743"/>
                      </a:lnTo>
                      <a:lnTo>
                        <a:pt x="1233" y="3743"/>
                      </a:lnTo>
                      <a:lnTo>
                        <a:pt x="1230" y="3744"/>
                      </a:lnTo>
                      <a:close/>
                      <a:moveTo>
                        <a:pt x="1233" y="4245"/>
                      </a:moveTo>
                      <a:lnTo>
                        <a:pt x="1238" y="4248"/>
                      </a:lnTo>
                      <a:lnTo>
                        <a:pt x="1243" y="4252"/>
                      </a:lnTo>
                      <a:lnTo>
                        <a:pt x="1248" y="4256"/>
                      </a:lnTo>
                      <a:lnTo>
                        <a:pt x="1252" y="4258"/>
                      </a:lnTo>
                      <a:lnTo>
                        <a:pt x="1253" y="4256"/>
                      </a:lnTo>
                      <a:lnTo>
                        <a:pt x="1253" y="4252"/>
                      </a:lnTo>
                      <a:lnTo>
                        <a:pt x="1252" y="4248"/>
                      </a:lnTo>
                      <a:lnTo>
                        <a:pt x="1252" y="4245"/>
                      </a:lnTo>
                      <a:lnTo>
                        <a:pt x="1252" y="4241"/>
                      </a:lnTo>
                      <a:lnTo>
                        <a:pt x="1251" y="4236"/>
                      </a:lnTo>
                      <a:lnTo>
                        <a:pt x="1250" y="4232"/>
                      </a:lnTo>
                      <a:lnTo>
                        <a:pt x="1247" y="4230"/>
                      </a:lnTo>
                      <a:lnTo>
                        <a:pt x="1243" y="4232"/>
                      </a:lnTo>
                      <a:lnTo>
                        <a:pt x="1239" y="4236"/>
                      </a:lnTo>
                      <a:lnTo>
                        <a:pt x="1235" y="4241"/>
                      </a:lnTo>
                      <a:lnTo>
                        <a:pt x="1233" y="4245"/>
                      </a:lnTo>
                      <a:close/>
                      <a:moveTo>
                        <a:pt x="1212" y="4216"/>
                      </a:moveTo>
                      <a:lnTo>
                        <a:pt x="1211" y="4214"/>
                      </a:lnTo>
                      <a:lnTo>
                        <a:pt x="1207" y="4212"/>
                      </a:lnTo>
                      <a:lnTo>
                        <a:pt x="1204" y="4214"/>
                      </a:lnTo>
                      <a:lnTo>
                        <a:pt x="1203" y="4216"/>
                      </a:lnTo>
                      <a:lnTo>
                        <a:pt x="1207" y="4228"/>
                      </a:lnTo>
                      <a:lnTo>
                        <a:pt x="1212" y="4241"/>
                      </a:lnTo>
                      <a:lnTo>
                        <a:pt x="1212" y="4247"/>
                      </a:lnTo>
                      <a:lnTo>
                        <a:pt x="1211" y="4254"/>
                      </a:lnTo>
                      <a:lnTo>
                        <a:pt x="1211" y="4261"/>
                      </a:lnTo>
                      <a:lnTo>
                        <a:pt x="1212" y="4268"/>
                      </a:lnTo>
                      <a:lnTo>
                        <a:pt x="1212" y="4269"/>
                      </a:lnTo>
                      <a:lnTo>
                        <a:pt x="1213" y="4271"/>
                      </a:lnTo>
                      <a:lnTo>
                        <a:pt x="1213" y="4271"/>
                      </a:lnTo>
                      <a:lnTo>
                        <a:pt x="1215" y="4269"/>
                      </a:lnTo>
                      <a:lnTo>
                        <a:pt x="1218" y="4267"/>
                      </a:lnTo>
                      <a:lnTo>
                        <a:pt x="1221" y="4264"/>
                      </a:lnTo>
                      <a:lnTo>
                        <a:pt x="1224" y="4256"/>
                      </a:lnTo>
                      <a:lnTo>
                        <a:pt x="1226" y="4250"/>
                      </a:lnTo>
                      <a:lnTo>
                        <a:pt x="1224" y="4239"/>
                      </a:lnTo>
                      <a:lnTo>
                        <a:pt x="1221" y="4232"/>
                      </a:lnTo>
                      <a:lnTo>
                        <a:pt x="1217" y="4224"/>
                      </a:lnTo>
                      <a:lnTo>
                        <a:pt x="1212" y="4216"/>
                      </a:lnTo>
                      <a:close/>
                      <a:moveTo>
                        <a:pt x="1262" y="4267"/>
                      </a:moveTo>
                      <a:lnTo>
                        <a:pt x="1268" y="4291"/>
                      </a:lnTo>
                      <a:lnTo>
                        <a:pt x="1273" y="4316"/>
                      </a:lnTo>
                      <a:lnTo>
                        <a:pt x="1275" y="4342"/>
                      </a:lnTo>
                      <a:lnTo>
                        <a:pt x="1279" y="4366"/>
                      </a:lnTo>
                      <a:lnTo>
                        <a:pt x="1278" y="4370"/>
                      </a:lnTo>
                      <a:lnTo>
                        <a:pt x="1274" y="4375"/>
                      </a:lnTo>
                      <a:lnTo>
                        <a:pt x="1270" y="4378"/>
                      </a:lnTo>
                      <a:lnTo>
                        <a:pt x="1266" y="4381"/>
                      </a:lnTo>
                      <a:lnTo>
                        <a:pt x="1264" y="4379"/>
                      </a:lnTo>
                      <a:lnTo>
                        <a:pt x="1261" y="4378"/>
                      </a:lnTo>
                      <a:lnTo>
                        <a:pt x="1259" y="4377"/>
                      </a:lnTo>
                      <a:lnTo>
                        <a:pt x="1257" y="4375"/>
                      </a:lnTo>
                      <a:lnTo>
                        <a:pt x="1255" y="4370"/>
                      </a:lnTo>
                      <a:lnTo>
                        <a:pt x="1253" y="4366"/>
                      </a:lnTo>
                      <a:lnTo>
                        <a:pt x="1255" y="4359"/>
                      </a:lnTo>
                      <a:lnTo>
                        <a:pt x="1257" y="4351"/>
                      </a:lnTo>
                      <a:lnTo>
                        <a:pt x="1259" y="4347"/>
                      </a:lnTo>
                      <a:lnTo>
                        <a:pt x="1259" y="4343"/>
                      </a:lnTo>
                      <a:lnTo>
                        <a:pt x="1259" y="4338"/>
                      </a:lnTo>
                      <a:lnTo>
                        <a:pt x="1257" y="4333"/>
                      </a:lnTo>
                      <a:lnTo>
                        <a:pt x="1257" y="4331"/>
                      </a:lnTo>
                      <a:lnTo>
                        <a:pt x="1255" y="4331"/>
                      </a:lnTo>
                      <a:lnTo>
                        <a:pt x="1252" y="4330"/>
                      </a:lnTo>
                      <a:lnTo>
                        <a:pt x="1248" y="4333"/>
                      </a:lnTo>
                      <a:lnTo>
                        <a:pt x="1246" y="4337"/>
                      </a:lnTo>
                      <a:lnTo>
                        <a:pt x="1244" y="4340"/>
                      </a:lnTo>
                      <a:lnTo>
                        <a:pt x="1244" y="4346"/>
                      </a:lnTo>
                      <a:lnTo>
                        <a:pt x="1244" y="4352"/>
                      </a:lnTo>
                      <a:lnTo>
                        <a:pt x="1244" y="4356"/>
                      </a:lnTo>
                      <a:lnTo>
                        <a:pt x="1246" y="4360"/>
                      </a:lnTo>
                      <a:lnTo>
                        <a:pt x="1246" y="4361"/>
                      </a:lnTo>
                      <a:lnTo>
                        <a:pt x="1246" y="4363"/>
                      </a:lnTo>
                      <a:lnTo>
                        <a:pt x="1246" y="4363"/>
                      </a:lnTo>
                      <a:lnTo>
                        <a:pt x="1244" y="4361"/>
                      </a:lnTo>
                      <a:lnTo>
                        <a:pt x="1239" y="4357"/>
                      </a:lnTo>
                      <a:lnTo>
                        <a:pt x="1234" y="4351"/>
                      </a:lnTo>
                      <a:lnTo>
                        <a:pt x="1233" y="4344"/>
                      </a:lnTo>
                      <a:lnTo>
                        <a:pt x="1231" y="4338"/>
                      </a:lnTo>
                      <a:lnTo>
                        <a:pt x="1227" y="4333"/>
                      </a:lnTo>
                      <a:lnTo>
                        <a:pt x="1224" y="4325"/>
                      </a:lnTo>
                      <a:lnTo>
                        <a:pt x="1222" y="4321"/>
                      </a:lnTo>
                      <a:lnTo>
                        <a:pt x="1221" y="4317"/>
                      </a:lnTo>
                      <a:lnTo>
                        <a:pt x="1221" y="4313"/>
                      </a:lnTo>
                      <a:lnTo>
                        <a:pt x="1222" y="4309"/>
                      </a:lnTo>
                      <a:lnTo>
                        <a:pt x="1230" y="4309"/>
                      </a:lnTo>
                      <a:lnTo>
                        <a:pt x="1240" y="4315"/>
                      </a:lnTo>
                      <a:lnTo>
                        <a:pt x="1242" y="4320"/>
                      </a:lnTo>
                      <a:lnTo>
                        <a:pt x="1244" y="4324"/>
                      </a:lnTo>
                      <a:lnTo>
                        <a:pt x="1247" y="4316"/>
                      </a:lnTo>
                      <a:lnTo>
                        <a:pt x="1248" y="4309"/>
                      </a:lnTo>
                      <a:lnTo>
                        <a:pt x="1248" y="4302"/>
                      </a:lnTo>
                      <a:lnTo>
                        <a:pt x="1248" y="4295"/>
                      </a:lnTo>
                      <a:lnTo>
                        <a:pt x="1247" y="4290"/>
                      </a:lnTo>
                      <a:lnTo>
                        <a:pt x="1244" y="4285"/>
                      </a:lnTo>
                      <a:lnTo>
                        <a:pt x="1244" y="4281"/>
                      </a:lnTo>
                      <a:lnTo>
                        <a:pt x="1243" y="4278"/>
                      </a:lnTo>
                      <a:lnTo>
                        <a:pt x="1243" y="4274"/>
                      </a:lnTo>
                      <a:lnTo>
                        <a:pt x="1244" y="4271"/>
                      </a:lnTo>
                      <a:lnTo>
                        <a:pt x="1247" y="4268"/>
                      </a:lnTo>
                      <a:lnTo>
                        <a:pt x="1252" y="4265"/>
                      </a:lnTo>
                      <a:lnTo>
                        <a:pt x="1255" y="4264"/>
                      </a:lnTo>
                      <a:lnTo>
                        <a:pt x="1257" y="4264"/>
                      </a:lnTo>
                      <a:lnTo>
                        <a:pt x="1260" y="4265"/>
                      </a:lnTo>
                      <a:lnTo>
                        <a:pt x="1262" y="4267"/>
                      </a:lnTo>
                      <a:close/>
                      <a:moveTo>
                        <a:pt x="1269" y="4426"/>
                      </a:moveTo>
                      <a:lnTo>
                        <a:pt x="1275" y="4427"/>
                      </a:lnTo>
                      <a:lnTo>
                        <a:pt x="1281" y="4429"/>
                      </a:lnTo>
                      <a:lnTo>
                        <a:pt x="1286" y="4432"/>
                      </a:lnTo>
                      <a:lnTo>
                        <a:pt x="1291" y="4435"/>
                      </a:lnTo>
                      <a:lnTo>
                        <a:pt x="1292" y="4443"/>
                      </a:lnTo>
                      <a:lnTo>
                        <a:pt x="1294" y="4449"/>
                      </a:lnTo>
                      <a:lnTo>
                        <a:pt x="1295" y="4457"/>
                      </a:lnTo>
                      <a:lnTo>
                        <a:pt x="1295" y="4464"/>
                      </a:lnTo>
                      <a:lnTo>
                        <a:pt x="1291" y="4466"/>
                      </a:lnTo>
                      <a:lnTo>
                        <a:pt x="1286" y="4466"/>
                      </a:lnTo>
                      <a:lnTo>
                        <a:pt x="1282" y="4465"/>
                      </a:lnTo>
                      <a:lnTo>
                        <a:pt x="1278" y="4464"/>
                      </a:lnTo>
                      <a:lnTo>
                        <a:pt x="1273" y="4457"/>
                      </a:lnTo>
                      <a:lnTo>
                        <a:pt x="1269" y="4449"/>
                      </a:lnTo>
                      <a:lnTo>
                        <a:pt x="1268" y="4443"/>
                      </a:lnTo>
                      <a:lnTo>
                        <a:pt x="1266" y="4436"/>
                      </a:lnTo>
                      <a:lnTo>
                        <a:pt x="1266" y="4430"/>
                      </a:lnTo>
                      <a:lnTo>
                        <a:pt x="1269" y="4426"/>
                      </a:lnTo>
                      <a:close/>
                      <a:moveTo>
                        <a:pt x="1314" y="4504"/>
                      </a:moveTo>
                      <a:lnTo>
                        <a:pt x="1316" y="4508"/>
                      </a:lnTo>
                      <a:lnTo>
                        <a:pt x="1317" y="4510"/>
                      </a:lnTo>
                      <a:lnTo>
                        <a:pt x="1318" y="4513"/>
                      </a:lnTo>
                      <a:lnTo>
                        <a:pt x="1321" y="4515"/>
                      </a:lnTo>
                      <a:lnTo>
                        <a:pt x="1326" y="4518"/>
                      </a:lnTo>
                      <a:lnTo>
                        <a:pt x="1334" y="4522"/>
                      </a:lnTo>
                      <a:lnTo>
                        <a:pt x="1334" y="4519"/>
                      </a:lnTo>
                      <a:lnTo>
                        <a:pt x="1334" y="4513"/>
                      </a:lnTo>
                      <a:lnTo>
                        <a:pt x="1332" y="4509"/>
                      </a:lnTo>
                      <a:lnTo>
                        <a:pt x="1330" y="4504"/>
                      </a:lnTo>
                      <a:lnTo>
                        <a:pt x="1327" y="4500"/>
                      </a:lnTo>
                      <a:lnTo>
                        <a:pt x="1323" y="4495"/>
                      </a:lnTo>
                      <a:lnTo>
                        <a:pt x="1320" y="4496"/>
                      </a:lnTo>
                      <a:lnTo>
                        <a:pt x="1316" y="4500"/>
                      </a:lnTo>
                      <a:lnTo>
                        <a:pt x="1314" y="4501"/>
                      </a:lnTo>
                      <a:lnTo>
                        <a:pt x="1314" y="4502"/>
                      </a:lnTo>
                      <a:lnTo>
                        <a:pt x="1314" y="4504"/>
                      </a:lnTo>
                      <a:lnTo>
                        <a:pt x="1314" y="4504"/>
                      </a:lnTo>
                      <a:close/>
                      <a:moveTo>
                        <a:pt x="1405" y="4534"/>
                      </a:moveTo>
                      <a:lnTo>
                        <a:pt x="1409" y="4536"/>
                      </a:lnTo>
                      <a:lnTo>
                        <a:pt x="1412" y="4541"/>
                      </a:lnTo>
                      <a:lnTo>
                        <a:pt x="1413" y="4548"/>
                      </a:lnTo>
                      <a:lnTo>
                        <a:pt x="1414" y="4552"/>
                      </a:lnTo>
                      <a:lnTo>
                        <a:pt x="1408" y="4563"/>
                      </a:lnTo>
                      <a:lnTo>
                        <a:pt x="1400" y="4575"/>
                      </a:lnTo>
                      <a:lnTo>
                        <a:pt x="1399" y="4583"/>
                      </a:lnTo>
                      <a:lnTo>
                        <a:pt x="1399" y="4589"/>
                      </a:lnTo>
                      <a:lnTo>
                        <a:pt x="1400" y="4596"/>
                      </a:lnTo>
                      <a:lnTo>
                        <a:pt x="1400" y="4604"/>
                      </a:lnTo>
                      <a:lnTo>
                        <a:pt x="1401" y="4607"/>
                      </a:lnTo>
                      <a:lnTo>
                        <a:pt x="1403" y="4614"/>
                      </a:lnTo>
                      <a:lnTo>
                        <a:pt x="1403" y="4616"/>
                      </a:lnTo>
                      <a:lnTo>
                        <a:pt x="1403" y="4619"/>
                      </a:lnTo>
                      <a:lnTo>
                        <a:pt x="1401" y="4620"/>
                      </a:lnTo>
                      <a:lnTo>
                        <a:pt x="1400" y="4622"/>
                      </a:lnTo>
                      <a:lnTo>
                        <a:pt x="1396" y="4622"/>
                      </a:lnTo>
                      <a:lnTo>
                        <a:pt x="1391" y="4620"/>
                      </a:lnTo>
                      <a:lnTo>
                        <a:pt x="1387" y="4618"/>
                      </a:lnTo>
                      <a:lnTo>
                        <a:pt x="1384" y="4616"/>
                      </a:lnTo>
                      <a:lnTo>
                        <a:pt x="1378" y="4610"/>
                      </a:lnTo>
                      <a:lnTo>
                        <a:pt x="1374" y="4604"/>
                      </a:lnTo>
                      <a:lnTo>
                        <a:pt x="1371" y="4602"/>
                      </a:lnTo>
                      <a:lnTo>
                        <a:pt x="1370" y="4598"/>
                      </a:lnTo>
                      <a:lnTo>
                        <a:pt x="1369" y="4593"/>
                      </a:lnTo>
                      <a:lnTo>
                        <a:pt x="1369" y="4589"/>
                      </a:lnTo>
                      <a:lnTo>
                        <a:pt x="1368" y="4581"/>
                      </a:lnTo>
                      <a:lnTo>
                        <a:pt x="1365" y="4572"/>
                      </a:lnTo>
                      <a:lnTo>
                        <a:pt x="1364" y="4569"/>
                      </a:lnTo>
                      <a:lnTo>
                        <a:pt x="1364" y="4565"/>
                      </a:lnTo>
                      <a:lnTo>
                        <a:pt x="1364" y="4561"/>
                      </a:lnTo>
                      <a:lnTo>
                        <a:pt x="1365" y="4557"/>
                      </a:lnTo>
                      <a:lnTo>
                        <a:pt x="1377" y="4554"/>
                      </a:lnTo>
                      <a:lnTo>
                        <a:pt x="1392" y="4552"/>
                      </a:lnTo>
                      <a:lnTo>
                        <a:pt x="1395" y="4553"/>
                      </a:lnTo>
                      <a:lnTo>
                        <a:pt x="1399" y="4554"/>
                      </a:lnTo>
                      <a:lnTo>
                        <a:pt x="1401" y="4554"/>
                      </a:lnTo>
                      <a:lnTo>
                        <a:pt x="1405" y="4552"/>
                      </a:lnTo>
                      <a:lnTo>
                        <a:pt x="1405" y="4543"/>
                      </a:lnTo>
                      <a:lnTo>
                        <a:pt x="1405" y="4534"/>
                      </a:lnTo>
                      <a:close/>
                      <a:moveTo>
                        <a:pt x="1304" y="4592"/>
                      </a:moveTo>
                      <a:lnTo>
                        <a:pt x="1303" y="4596"/>
                      </a:lnTo>
                      <a:lnTo>
                        <a:pt x="1303" y="4598"/>
                      </a:lnTo>
                      <a:lnTo>
                        <a:pt x="1303" y="4601"/>
                      </a:lnTo>
                      <a:lnTo>
                        <a:pt x="1304" y="4604"/>
                      </a:lnTo>
                      <a:lnTo>
                        <a:pt x="1309" y="4607"/>
                      </a:lnTo>
                      <a:lnTo>
                        <a:pt x="1313" y="4611"/>
                      </a:lnTo>
                      <a:lnTo>
                        <a:pt x="1318" y="4618"/>
                      </a:lnTo>
                      <a:lnTo>
                        <a:pt x="1326" y="4624"/>
                      </a:lnTo>
                      <a:lnTo>
                        <a:pt x="1334" y="4631"/>
                      </a:lnTo>
                      <a:lnTo>
                        <a:pt x="1342" y="4635"/>
                      </a:lnTo>
                      <a:lnTo>
                        <a:pt x="1356" y="4639"/>
                      </a:lnTo>
                      <a:lnTo>
                        <a:pt x="1370" y="4641"/>
                      </a:lnTo>
                      <a:lnTo>
                        <a:pt x="1383" y="4644"/>
                      </a:lnTo>
                      <a:lnTo>
                        <a:pt x="1399" y="4645"/>
                      </a:lnTo>
                      <a:lnTo>
                        <a:pt x="1400" y="4644"/>
                      </a:lnTo>
                      <a:lnTo>
                        <a:pt x="1400" y="4640"/>
                      </a:lnTo>
                      <a:lnTo>
                        <a:pt x="1399" y="4636"/>
                      </a:lnTo>
                      <a:lnTo>
                        <a:pt x="1399" y="4635"/>
                      </a:lnTo>
                      <a:lnTo>
                        <a:pt x="1388" y="4628"/>
                      </a:lnTo>
                      <a:lnTo>
                        <a:pt x="1379" y="4623"/>
                      </a:lnTo>
                      <a:lnTo>
                        <a:pt x="1370" y="4619"/>
                      </a:lnTo>
                      <a:lnTo>
                        <a:pt x="1360" y="4615"/>
                      </a:lnTo>
                      <a:lnTo>
                        <a:pt x="1352" y="4615"/>
                      </a:lnTo>
                      <a:lnTo>
                        <a:pt x="1343" y="4615"/>
                      </a:lnTo>
                      <a:lnTo>
                        <a:pt x="1335" y="4614"/>
                      </a:lnTo>
                      <a:lnTo>
                        <a:pt x="1327" y="4611"/>
                      </a:lnTo>
                      <a:lnTo>
                        <a:pt x="1325" y="4607"/>
                      </a:lnTo>
                      <a:lnTo>
                        <a:pt x="1322" y="4604"/>
                      </a:lnTo>
                      <a:lnTo>
                        <a:pt x="1318" y="4600"/>
                      </a:lnTo>
                      <a:lnTo>
                        <a:pt x="1313" y="4597"/>
                      </a:lnTo>
                      <a:lnTo>
                        <a:pt x="1312" y="4593"/>
                      </a:lnTo>
                      <a:lnTo>
                        <a:pt x="1308" y="4591"/>
                      </a:lnTo>
                      <a:lnTo>
                        <a:pt x="1307" y="4591"/>
                      </a:lnTo>
                      <a:lnTo>
                        <a:pt x="1305" y="4589"/>
                      </a:lnTo>
                      <a:lnTo>
                        <a:pt x="1304" y="4591"/>
                      </a:lnTo>
                      <a:lnTo>
                        <a:pt x="1304" y="4592"/>
                      </a:lnTo>
                      <a:close/>
                      <a:moveTo>
                        <a:pt x="1474" y="4587"/>
                      </a:moveTo>
                      <a:lnTo>
                        <a:pt x="1478" y="4592"/>
                      </a:lnTo>
                      <a:lnTo>
                        <a:pt x="1480" y="4596"/>
                      </a:lnTo>
                      <a:lnTo>
                        <a:pt x="1480" y="4601"/>
                      </a:lnTo>
                      <a:lnTo>
                        <a:pt x="1479" y="4605"/>
                      </a:lnTo>
                      <a:lnTo>
                        <a:pt x="1474" y="4613"/>
                      </a:lnTo>
                      <a:lnTo>
                        <a:pt x="1467" y="4618"/>
                      </a:lnTo>
                      <a:lnTo>
                        <a:pt x="1460" y="4624"/>
                      </a:lnTo>
                      <a:lnTo>
                        <a:pt x="1452" y="4628"/>
                      </a:lnTo>
                      <a:lnTo>
                        <a:pt x="1448" y="4627"/>
                      </a:lnTo>
                      <a:lnTo>
                        <a:pt x="1443" y="4624"/>
                      </a:lnTo>
                      <a:lnTo>
                        <a:pt x="1440" y="4623"/>
                      </a:lnTo>
                      <a:lnTo>
                        <a:pt x="1438" y="4623"/>
                      </a:lnTo>
                      <a:lnTo>
                        <a:pt x="1435" y="4623"/>
                      </a:lnTo>
                      <a:lnTo>
                        <a:pt x="1434" y="4623"/>
                      </a:lnTo>
                      <a:lnTo>
                        <a:pt x="1432" y="4628"/>
                      </a:lnTo>
                      <a:lnTo>
                        <a:pt x="1432" y="4633"/>
                      </a:lnTo>
                      <a:lnTo>
                        <a:pt x="1432" y="4640"/>
                      </a:lnTo>
                      <a:lnTo>
                        <a:pt x="1434" y="4646"/>
                      </a:lnTo>
                      <a:lnTo>
                        <a:pt x="1438" y="4653"/>
                      </a:lnTo>
                      <a:lnTo>
                        <a:pt x="1438" y="4655"/>
                      </a:lnTo>
                      <a:lnTo>
                        <a:pt x="1436" y="4657"/>
                      </a:lnTo>
                      <a:lnTo>
                        <a:pt x="1435" y="4657"/>
                      </a:lnTo>
                      <a:lnTo>
                        <a:pt x="1434" y="4655"/>
                      </a:lnTo>
                      <a:lnTo>
                        <a:pt x="1431" y="4654"/>
                      </a:lnTo>
                      <a:lnTo>
                        <a:pt x="1428" y="4650"/>
                      </a:lnTo>
                      <a:lnTo>
                        <a:pt x="1425" y="4646"/>
                      </a:lnTo>
                      <a:lnTo>
                        <a:pt x="1421" y="4645"/>
                      </a:lnTo>
                      <a:lnTo>
                        <a:pt x="1415" y="4642"/>
                      </a:lnTo>
                      <a:lnTo>
                        <a:pt x="1414" y="4641"/>
                      </a:lnTo>
                      <a:lnTo>
                        <a:pt x="1413" y="4639"/>
                      </a:lnTo>
                      <a:lnTo>
                        <a:pt x="1412" y="4636"/>
                      </a:lnTo>
                      <a:lnTo>
                        <a:pt x="1412" y="4632"/>
                      </a:lnTo>
                      <a:lnTo>
                        <a:pt x="1409" y="4626"/>
                      </a:lnTo>
                      <a:lnTo>
                        <a:pt x="1408" y="4619"/>
                      </a:lnTo>
                      <a:lnTo>
                        <a:pt x="1409" y="4615"/>
                      </a:lnTo>
                      <a:lnTo>
                        <a:pt x="1410" y="4613"/>
                      </a:lnTo>
                      <a:lnTo>
                        <a:pt x="1413" y="4609"/>
                      </a:lnTo>
                      <a:lnTo>
                        <a:pt x="1415" y="4605"/>
                      </a:lnTo>
                      <a:lnTo>
                        <a:pt x="1418" y="4602"/>
                      </a:lnTo>
                      <a:lnTo>
                        <a:pt x="1421" y="4600"/>
                      </a:lnTo>
                      <a:lnTo>
                        <a:pt x="1423" y="4598"/>
                      </a:lnTo>
                      <a:lnTo>
                        <a:pt x="1427" y="4597"/>
                      </a:lnTo>
                      <a:lnTo>
                        <a:pt x="1435" y="4596"/>
                      </a:lnTo>
                      <a:lnTo>
                        <a:pt x="1443" y="4596"/>
                      </a:lnTo>
                      <a:lnTo>
                        <a:pt x="1449" y="4594"/>
                      </a:lnTo>
                      <a:lnTo>
                        <a:pt x="1454" y="4594"/>
                      </a:lnTo>
                      <a:lnTo>
                        <a:pt x="1460" y="4596"/>
                      </a:lnTo>
                      <a:lnTo>
                        <a:pt x="1465" y="4596"/>
                      </a:lnTo>
                      <a:lnTo>
                        <a:pt x="1470" y="4591"/>
                      </a:lnTo>
                      <a:lnTo>
                        <a:pt x="1474" y="4587"/>
                      </a:lnTo>
                      <a:close/>
                      <a:moveTo>
                        <a:pt x="1584" y="4791"/>
                      </a:moveTo>
                      <a:lnTo>
                        <a:pt x="1581" y="4795"/>
                      </a:lnTo>
                      <a:lnTo>
                        <a:pt x="1580" y="4800"/>
                      </a:lnTo>
                      <a:lnTo>
                        <a:pt x="1580" y="4802"/>
                      </a:lnTo>
                      <a:lnTo>
                        <a:pt x="1581" y="4804"/>
                      </a:lnTo>
                      <a:lnTo>
                        <a:pt x="1583" y="4806"/>
                      </a:lnTo>
                      <a:lnTo>
                        <a:pt x="1584" y="4806"/>
                      </a:lnTo>
                      <a:lnTo>
                        <a:pt x="1592" y="4804"/>
                      </a:lnTo>
                      <a:lnTo>
                        <a:pt x="1600" y="4803"/>
                      </a:lnTo>
                      <a:lnTo>
                        <a:pt x="1607" y="4799"/>
                      </a:lnTo>
                      <a:lnTo>
                        <a:pt x="1613" y="4795"/>
                      </a:lnTo>
                      <a:lnTo>
                        <a:pt x="1613" y="4794"/>
                      </a:lnTo>
                      <a:lnTo>
                        <a:pt x="1607" y="4791"/>
                      </a:lnTo>
                      <a:lnTo>
                        <a:pt x="1601" y="4790"/>
                      </a:lnTo>
                      <a:lnTo>
                        <a:pt x="1594" y="4789"/>
                      </a:lnTo>
                      <a:lnTo>
                        <a:pt x="1588" y="4789"/>
                      </a:lnTo>
                      <a:lnTo>
                        <a:pt x="1584" y="4791"/>
                      </a:lnTo>
                      <a:close/>
                      <a:moveTo>
                        <a:pt x="1553" y="4790"/>
                      </a:moveTo>
                      <a:lnTo>
                        <a:pt x="1548" y="4791"/>
                      </a:lnTo>
                      <a:lnTo>
                        <a:pt x="1540" y="4794"/>
                      </a:lnTo>
                      <a:lnTo>
                        <a:pt x="1536" y="4795"/>
                      </a:lnTo>
                      <a:lnTo>
                        <a:pt x="1535" y="4798"/>
                      </a:lnTo>
                      <a:lnTo>
                        <a:pt x="1533" y="4800"/>
                      </a:lnTo>
                      <a:lnTo>
                        <a:pt x="1533" y="4803"/>
                      </a:lnTo>
                      <a:lnTo>
                        <a:pt x="1535" y="4807"/>
                      </a:lnTo>
                      <a:lnTo>
                        <a:pt x="1537" y="4810"/>
                      </a:lnTo>
                      <a:lnTo>
                        <a:pt x="1540" y="4812"/>
                      </a:lnTo>
                      <a:lnTo>
                        <a:pt x="1545" y="4813"/>
                      </a:lnTo>
                      <a:lnTo>
                        <a:pt x="1554" y="4817"/>
                      </a:lnTo>
                      <a:lnTo>
                        <a:pt x="1562" y="4821"/>
                      </a:lnTo>
                      <a:lnTo>
                        <a:pt x="1565" y="4820"/>
                      </a:lnTo>
                      <a:lnTo>
                        <a:pt x="1566" y="4820"/>
                      </a:lnTo>
                      <a:lnTo>
                        <a:pt x="1565" y="4817"/>
                      </a:lnTo>
                      <a:lnTo>
                        <a:pt x="1563" y="4816"/>
                      </a:lnTo>
                      <a:lnTo>
                        <a:pt x="1559" y="4812"/>
                      </a:lnTo>
                      <a:lnTo>
                        <a:pt x="1558" y="4808"/>
                      </a:lnTo>
                      <a:lnTo>
                        <a:pt x="1559" y="4802"/>
                      </a:lnTo>
                      <a:lnTo>
                        <a:pt x="1562" y="4795"/>
                      </a:lnTo>
                      <a:lnTo>
                        <a:pt x="1562" y="4793"/>
                      </a:lnTo>
                      <a:lnTo>
                        <a:pt x="1559" y="4791"/>
                      </a:lnTo>
                      <a:lnTo>
                        <a:pt x="1557" y="4790"/>
                      </a:lnTo>
                      <a:lnTo>
                        <a:pt x="1553" y="4790"/>
                      </a:lnTo>
                      <a:close/>
                      <a:moveTo>
                        <a:pt x="1520" y="4750"/>
                      </a:moveTo>
                      <a:lnTo>
                        <a:pt x="1522" y="4754"/>
                      </a:lnTo>
                      <a:lnTo>
                        <a:pt x="1523" y="4756"/>
                      </a:lnTo>
                      <a:lnTo>
                        <a:pt x="1523" y="4760"/>
                      </a:lnTo>
                      <a:lnTo>
                        <a:pt x="1520" y="4763"/>
                      </a:lnTo>
                      <a:lnTo>
                        <a:pt x="1510" y="4763"/>
                      </a:lnTo>
                      <a:lnTo>
                        <a:pt x="1501" y="4763"/>
                      </a:lnTo>
                      <a:lnTo>
                        <a:pt x="1492" y="4762"/>
                      </a:lnTo>
                      <a:lnTo>
                        <a:pt x="1484" y="4759"/>
                      </a:lnTo>
                      <a:lnTo>
                        <a:pt x="1483" y="4759"/>
                      </a:lnTo>
                      <a:lnTo>
                        <a:pt x="1482" y="4756"/>
                      </a:lnTo>
                      <a:lnTo>
                        <a:pt x="1480" y="4755"/>
                      </a:lnTo>
                      <a:lnTo>
                        <a:pt x="1480" y="4753"/>
                      </a:lnTo>
                      <a:lnTo>
                        <a:pt x="1480" y="4750"/>
                      </a:lnTo>
                      <a:lnTo>
                        <a:pt x="1482" y="4747"/>
                      </a:lnTo>
                      <a:lnTo>
                        <a:pt x="1483" y="4746"/>
                      </a:lnTo>
                      <a:lnTo>
                        <a:pt x="1484" y="4745"/>
                      </a:lnTo>
                      <a:lnTo>
                        <a:pt x="1488" y="4743"/>
                      </a:lnTo>
                      <a:lnTo>
                        <a:pt x="1492" y="4743"/>
                      </a:lnTo>
                      <a:lnTo>
                        <a:pt x="1496" y="4743"/>
                      </a:lnTo>
                      <a:lnTo>
                        <a:pt x="1501" y="4743"/>
                      </a:lnTo>
                      <a:lnTo>
                        <a:pt x="1510" y="4746"/>
                      </a:lnTo>
                      <a:lnTo>
                        <a:pt x="1520" y="4750"/>
                      </a:lnTo>
                      <a:close/>
                      <a:moveTo>
                        <a:pt x="1508" y="4711"/>
                      </a:moveTo>
                      <a:lnTo>
                        <a:pt x="1509" y="4710"/>
                      </a:lnTo>
                      <a:lnTo>
                        <a:pt x="1511" y="4710"/>
                      </a:lnTo>
                      <a:lnTo>
                        <a:pt x="1514" y="4711"/>
                      </a:lnTo>
                      <a:lnTo>
                        <a:pt x="1517" y="4712"/>
                      </a:lnTo>
                      <a:lnTo>
                        <a:pt x="1520" y="4719"/>
                      </a:lnTo>
                      <a:lnTo>
                        <a:pt x="1524" y="4727"/>
                      </a:lnTo>
                      <a:lnTo>
                        <a:pt x="1526" y="4731"/>
                      </a:lnTo>
                      <a:lnTo>
                        <a:pt x="1527" y="4734"/>
                      </a:lnTo>
                      <a:lnTo>
                        <a:pt x="1527" y="4738"/>
                      </a:lnTo>
                      <a:lnTo>
                        <a:pt x="1524" y="4741"/>
                      </a:lnTo>
                      <a:lnTo>
                        <a:pt x="1519" y="4740"/>
                      </a:lnTo>
                      <a:lnTo>
                        <a:pt x="1514" y="4737"/>
                      </a:lnTo>
                      <a:lnTo>
                        <a:pt x="1511" y="4732"/>
                      </a:lnTo>
                      <a:lnTo>
                        <a:pt x="1508" y="4727"/>
                      </a:lnTo>
                      <a:lnTo>
                        <a:pt x="1505" y="4721"/>
                      </a:lnTo>
                      <a:lnTo>
                        <a:pt x="1502" y="4716"/>
                      </a:lnTo>
                      <a:lnTo>
                        <a:pt x="1502" y="4715"/>
                      </a:lnTo>
                      <a:lnTo>
                        <a:pt x="1504" y="4712"/>
                      </a:lnTo>
                      <a:lnTo>
                        <a:pt x="1505" y="4711"/>
                      </a:lnTo>
                      <a:lnTo>
                        <a:pt x="1508" y="4711"/>
                      </a:lnTo>
                      <a:close/>
                      <a:moveTo>
                        <a:pt x="1461" y="4708"/>
                      </a:moveTo>
                      <a:lnTo>
                        <a:pt x="1463" y="4706"/>
                      </a:lnTo>
                      <a:lnTo>
                        <a:pt x="1466" y="4702"/>
                      </a:lnTo>
                      <a:lnTo>
                        <a:pt x="1470" y="4701"/>
                      </a:lnTo>
                      <a:lnTo>
                        <a:pt x="1473" y="4698"/>
                      </a:lnTo>
                      <a:lnTo>
                        <a:pt x="1476" y="4698"/>
                      </a:lnTo>
                      <a:lnTo>
                        <a:pt x="1480" y="4697"/>
                      </a:lnTo>
                      <a:lnTo>
                        <a:pt x="1483" y="4698"/>
                      </a:lnTo>
                      <a:lnTo>
                        <a:pt x="1485" y="4699"/>
                      </a:lnTo>
                      <a:lnTo>
                        <a:pt x="1488" y="4703"/>
                      </a:lnTo>
                      <a:lnTo>
                        <a:pt x="1491" y="4707"/>
                      </a:lnTo>
                      <a:lnTo>
                        <a:pt x="1492" y="4711"/>
                      </a:lnTo>
                      <a:lnTo>
                        <a:pt x="1493" y="4716"/>
                      </a:lnTo>
                      <a:lnTo>
                        <a:pt x="1492" y="4724"/>
                      </a:lnTo>
                      <a:lnTo>
                        <a:pt x="1489" y="4732"/>
                      </a:lnTo>
                      <a:lnTo>
                        <a:pt x="1488" y="4733"/>
                      </a:lnTo>
                      <a:lnTo>
                        <a:pt x="1484" y="4734"/>
                      </a:lnTo>
                      <a:lnTo>
                        <a:pt x="1482" y="4734"/>
                      </a:lnTo>
                      <a:lnTo>
                        <a:pt x="1478" y="4733"/>
                      </a:lnTo>
                      <a:lnTo>
                        <a:pt x="1471" y="4731"/>
                      </a:lnTo>
                      <a:lnTo>
                        <a:pt x="1466" y="4728"/>
                      </a:lnTo>
                      <a:lnTo>
                        <a:pt x="1462" y="4723"/>
                      </a:lnTo>
                      <a:lnTo>
                        <a:pt x="1460" y="4718"/>
                      </a:lnTo>
                      <a:lnTo>
                        <a:pt x="1460" y="4715"/>
                      </a:lnTo>
                      <a:lnTo>
                        <a:pt x="1460" y="4712"/>
                      </a:lnTo>
                      <a:lnTo>
                        <a:pt x="1460" y="4711"/>
                      </a:lnTo>
                      <a:lnTo>
                        <a:pt x="1461" y="4708"/>
                      </a:lnTo>
                      <a:close/>
                      <a:moveTo>
                        <a:pt x="1539" y="4664"/>
                      </a:moveTo>
                      <a:lnTo>
                        <a:pt x="1543" y="4670"/>
                      </a:lnTo>
                      <a:lnTo>
                        <a:pt x="1544" y="4676"/>
                      </a:lnTo>
                      <a:lnTo>
                        <a:pt x="1545" y="4681"/>
                      </a:lnTo>
                      <a:lnTo>
                        <a:pt x="1546" y="4688"/>
                      </a:lnTo>
                      <a:lnTo>
                        <a:pt x="1546" y="4699"/>
                      </a:lnTo>
                      <a:lnTo>
                        <a:pt x="1549" y="4711"/>
                      </a:lnTo>
                      <a:lnTo>
                        <a:pt x="1552" y="4715"/>
                      </a:lnTo>
                      <a:lnTo>
                        <a:pt x="1555" y="4721"/>
                      </a:lnTo>
                      <a:lnTo>
                        <a:pt x="1557" y="4724"/>
                      </a:lnTo>
                      <a:lnTo>
                        <a:pt x="1557" y="4727"/>
                      </a:lnTo>
                      <a:lnTo>
                        <a:pt x="1557" y="4728"/>
                      </a:lnTo>
                      <a:lnTo>
                        <a:pt x="1554" y="4729"/>
                      </a:lnTo>
                      <a:lnTo>
                        <a:pt x="1548" y="4725"/>
                      </a:lnTo>
                      <a:lnTo>
                        <a:pt x="1541" y="4719"/>
                      </a:lnTo>
                      <a:lnTo>
                        <a:pt x="1536" y="4712"/>
                      </a:lnTo>
                      <a:lnTo>
                        <a:pt x="1530" y="4706"/>
                      </a:lnTo>
                      <a:lnTo>
                        <a:pt x="1532" y="4699"/>
                      </a:lnTo>
                      <a:lnTo>
                        <a:pt x="1535" y="4693"/>
                      </a:lnTo>
                      <a:lnTo>
                        <a:pt x="1533" y="4684"/>
                      </a:lnTo>
                      <a:lnTo>
                        <a:pt x="1533" y="4673"/>
                      </a:lnTo>
                      <a:lnTo>
                        <a:pt x="1533" y="4668"/>
                      </a:lnTo>
                      <a:lnTo>
                        <a:pt x="1535" y="4666"/>
                      </a:lnTo>
                      <a:lnTo>
                        <a:pt x="1536" y="4664"/>
                      </a:lnTo>
                      <a:lnTo>
                        <a:pt x="1539" y="4664"/>
                      </a:lnTo>
                      <a:close/>
                      <a:moveTo>
                        <a:pt x="1401" y="4657"/>
                      </a:moveTo>
                      <a:lnTo>
                        <a:pt x="1410" y="4659"/>
                      </a:lnTo>
                      <a:lnTo>
                        <a:pt x="1419" y="4663"/>
                      </a:lnTo>
                      <a:lnTo>
                        <a:pt x="1426" y="4668"/>
                      </a:lnTo>
                      <a:lnTo>
                        <a:pt x="1434" y="4675"/>
                      </a:lnTo>
                      <a:lnTo>
                        <a:pt x="1440" y="4679"/>
                      </a:lnTo>
                      <a:lnTo>
                        <a:pt x="1447" y="4683"/>
                      </a:lnTo>
                      <a:lnTo>
                        <a:pt x="1448" y="4684"/>
                      </a:lnTo>
                      <a:lnTo>
                        <a:pt x="1450" y="4686"/>
                      </a:lnTo>
                      <a:lnTo>
                        <a:pt x="1452" y="4690"/>
                      </a:lnTo>
                      <a:lnTo>
                        <a:pt x="1452" y="4693"/>
                      </a:lnTo>
                      <a:lnTo>
                        <a:pt x="1453" y="4697"/>
                      </a:lnTo>
                      <a:lnTo>
                        <a:pt x="1453" y="4699"/>
                      </a:lnTo>
                      <a:lnTo>
                        <a:pt x="1453" y="4703"/>
                      </a:lnTo>
                      <a:lnTo>
                        <a:pt x="1452" y="4706"/>
                      </a:lnTo>
                      <a:lnTo>
                        <a:pt x="1449" y="4712"/>
                      </a:lnTo>
                      <a:lnTo>
                        <a:pt x="1443" y="4716"/>
                      </a:lnTo>
                      <a:lnTo>
                        <a:pt x="1435" y="4708"/>
                      </a:lnTo>
                      <a:lnTo>
                        <a:pt x="1425" y="4702"/>
                      </a:lnTo>
                      <a:lnTo>
                        <a:pt x="1422" y="4714"/>
                      </a:lnTo>
                      <a:lnTo>
                        <a:pt x="1419" y="4725"/>
                      </a:lnTo>
                      <a:lnTo>
                        <a:pt x="1417" y="4724"/>
                      </a:lnTo>
                      <a:lnTo>
                        <a:pt x="1414" y="4723"/>
                      </a:lnTo>
                      <a:lnTo>
                        <a:pt x="1414" y="4720"/>
                      </a:lnTo>
                      <a:lnTo>
                        <a:pt x="1413" y="4718"/>
                      </a:lnTo>
                      <a:lnTo>
                        <a:pt x="1412" y="4711"/>
                      </a:lnTo>
                      <a:lnTo>
                        <a:pt x="1410" y="4707"/>
                      </a:lnTo>
                      <a:lnTo>
                        <a:pt x="1401" y="4711"/>
                      </a:lnTo>
                      <a:lnTo>
                        <a:pt x="1396" y="4711"/>
                      </a:lnTo>
                      <a:lnTo>
                        <a:pt x="1393" y="4708"/>
                      </a:lnTo>
                      <a:lnTo>
                        <a:pt x="1392" y="4705"/>
                      </a:lnTo>
                      <a:lnTo>
                        <a:pt x="1392" y="4701"/>
                      </a:lnTo>
                      <a:lnTo>
                        <a:pt x="1392" y="4698"/>
                      </a:lnTo>
                      <a:lnTo>
                        <a:pt x="1393" y="4690"/>
                      </a:lnTo>
                      <a:lnTo>
                        <a:pt x="1392" y="4684"/>
                      </a:lnTo>
                      <a:lnTo>
                        <a:pt x="1379" y="4672"/>
                      </a:lnTo>
                      <a:lnTo>
                        <a:pt x="1364" y="4661"/>
                      </a:lnTo>
                      <a:lnTo>
                        <a:pt x="1368" y="4658"/>
                      </a:lnTo>
                      <a:lnTo>
                        <a:pt x="1374" y="4657"/>
                      </a:lnTo>
                      <a:lnTo>
                        <a:pt x="1379" y="4657"/>
                      </a:lnTo>
                      <a:lnTo>
                        <a:pt x="1384" y="4659"/>
                      </a:lnTo>
                      <a:lnTo>
                        <a:pt x="1391" y="4662"/>
                      </a:lnTo>
                      <a:lnTo>
                        <a:pt x="1396" y="4666"/>
                      </a:lnTo>
                      <a:lnTo>
                        <a:pt x="1399" y="4664"/>
                      </a:lnTo>
                      <a:lnTo>
                        <a:pt x="1400" y="4661"/>
                      </a:lnTo>
                      <a:lnTo>
                        <a:pt x="1401" y="4658"/>
                      </a:lnTo>
                      <a:lnTo>
                        <a:pt x="1401" y="4657"/>
                      </a:lnTo>
                      <a:close/>
                      <a:moveTo>
                        <a:pt x="1584" y="4817"/>
                      </a:moveTo>
                      <a:lnTo>
                        <a:pt x="1589" y="4813"/>
                      </a:lnTo>
                      <a:lnTo>
                        <a:pt x="1596" y="4810"/>
                      </a:lnTo>
                      <a:lnTo>
                        <a:pt x="1603" y="4807"/>
                      </a:lnTo>
                      <a:lnTo>
                        <a:pt x="1610" y="4806"/>
                      </a:lnTo>
                      <a:lnTo>
                        <a:pt x="1626" y="4802"/>
                      </a:lnTo>
                      <a:lnTo>
                        <a:pt x="1640" y="4799"/>
                      </a:lnTo>
                      <a:lnTo>
                        <a:pt x="1648" y="4797"/>
                      </a:lnTo>
                      <a:lnTo>
                        <a:pt x="1657" y="4794"/>
                      </a:lnTo>
                      <a:lnTo>
                        <a:pt x="1661" y="4793"/>
                      </a:lnTo>
                      <a:lnTo>
                        <a:pt x="1664" y="4793"/>
                      </a:lnTo>
                      <a:lnTo>
                        <a:pt x="1668" y="4794"/>
                      </a:lnTo>
                      <a:lnTo>
                        <a:pt x="1672" y="4795"/>
                      </a:lnTo>
                      <a:lnTo>
                        <a:pt x="1673" y="4795"/>
                      </a:lnTo>
                      <a:lnTo>
                        <a:pt x="1675" y="4797"/>
                      </a:lnTo>
                      <a:lnTo>
                        <a:pt x="1675" y="4798"/>
                      </a:lnTo>
                      <a:lnTo>
                        <a:pt x="1673" y="4800"/>
                      </a:lnTo>
                      <a:lnTo>
                        <a:pt x="1671" y="4804"/>
                      </a:lnTo>
                      <a:lnTo>
                        <a:pt x="1668" y="4808"/>
                      </a:lnTo>
                      <a:lnTo>
                        <a:pt x="1659" y="4807"/>
                      </a:lnTo>
                      <a:lnTo>
                        <a:pt x="1649" y="4804"/>
                      </a:lnTo>
                      <a:lnTo>
                        <a:pt x="1645" y="4804"/>
                      </a:lnTo>
                      <a:lnTo>
                        <a:pt x="1642" y="4804"/>
                      </a:lnTo>
                      <a:lnTo>
                        <a:pt x="1642" y="4806"/>
                      </a:lnTo>
                      <a:lnTo>
                        <a:pt x="1645" y="4808"/>
                      </a:lnTo>
                      <a:lnTo>
                        <a:pt x="1661" y="4811"/>
                      </a:lnTo>
                      <a:lnTo>
                        <a:pt x="1677" y="4813"/>
                      </a:lnTo>
                      <a:lnTo>
                        <a:pt x="1672" y="4817"/>
                      </a:lnTo>
                      <a:lnTo>
                        <a:pt x="1668" y="4821"/>
                      </a:lnTo>
                      <a:lnTo>
                        <a:pt x="1680" y="4829"/>
                      </a:lnTo>
                      <a:lnTo>
                        <a:pt x="1696" y="4835"/>
                      </a:lnTo>
                      <a:lnTo>
                        <a:pt x="1699" y="4841"/>
                      </a:lnTo>
                      <a:lnTo>
                        <a:pt x="1703" y="4850"/>
                      </a:lnTo>
                      <a:lnTo>
                        <a:pt x="1705" y="4854"/>
                      </a:lnTo>
                      <a:lnTo>
                        <a:pt x="1705" y="4857"/>
                      </a:lnTo>
                      <a:lnTo>
                        <a:pt x="1703" y="4860"/>
                      </a:lnTo>
                      <a:lnTo>
                        <a:pt x="1701" y="4863"/>
                      </a:lnTo>
                      <a:lnTo>
                        <a:pt x="1693" y="4856"/>
                      </a:lnTo>
                      <a:lnTo>
                        <a:pt x="1681" y="4845"/>
                      </a:lnTo>
                      <a:lnTo>
                        <a:pt x="1670" y="4845"/>
                      </a:lnTo>
                      <a:lnTo>
                        <a:pt x="1659" y="4845"/>
                      </a:lnTo>
                      <a:lnTo>
                        <a:pt x="1657" y="4832"/>
                      </a:lnTo>
                      <a:lnTo>
                        <a:pt x="1654" y="4817"/>
                      </a:lnTo>
                      <a:lnTo>
                        <a:pt x="1653" y="4816"/>
                      </a:lnTo>
                      <a:lnTo>
                        <a:pt x="1650" y="4816"/>
                      </a:lnTo>
                      <a:lnTo>
                        <a:pt x="1649" y="4817"/>
                      </a:lnTo>
                      <a:lnTo>
                        <a:pt x="1646" y="4819"/>
                      </a:lnTo>
                      <a:lnTo>
                        <a:pt x="1644" y="4820"/>
                      </a:lnTo>
                      <a:lnTo>
                        <a:pt x="1640" y="4821"/>
                      </a:lnTo>
                      <a:lnTo>
                        <a:pt x="1635" y="4821"/>
                      </a:lnTo>
                      <a:lnTo>
                        <a:pt x="1629" y="4820"/>
                      </a:lnTo>
                      <a:lnTo>
                        <a:pt x="1626" y="4820"/>
                      </a:lnTo>
                      <a:lnTo>
                        <a:pt x="1624" y="4820"/>
                      </a:lnTo>
                      <a:lnTo>
                        <a:pt x="1622" y="4821"/>
                      </a:lnTo>
                      <a:lnTo>
                        <a:pt x="1622" y="4821"/>
                      </a:lnTo>
                      <a:lnTo>
                        <a:pt x="1631" y="4835"/>
                      </a:lnTo>
                      <a:lnTo>
                        <a:pt x="1640" y="4850"/>
                      </a:lnTo>
                      <a:lnTo>
                        <a:pt x="1635" y="4851"/>
                      </a:lnTo>
                      <a:lnTo>
                        <a:pt x="1628" y="4852"/>
                      </a:lnTo>
                      <a:lnTo>
                        <a:pt x="1622" y="4851"/>
                      </a:lnTo>
                      <a:lnTo>
                        <a:pt x="1616" y="4850"/>
                      </a:lnTo>
                      <a:lnTo>
                        <a:pt x="1614" y="4842"/>
                      </a:lnTo>
                      <a:lnTo>
                        <a:pt x="1614" y="4835"/>
                      </a:lnTo>
                      <a:lnTo>
                        <a:pt x="1613" y="4832"/>
                      </a:lnTo>
                      <a:lnTo>
                        <a:pt x="1613" y="4829"/>
                      </a:lnTo>
                      <a:lnTo>
                        <a:pt x="1610" y="4825"/>
                      </a:lnTo>
                      <a:lnTo>
                        <a:pt x="1607" y="4821"/>
                      </a:lnTo>
                      <a:lnTo>
                        <a:pt x="1592" y="4820"/>
                      </a:lnTo>
                      <a:lnTo>
                        <a:pt x="1584" y="4817"/>
                      </a:lnTo>
                      <a:close/>
                      <a:moveTo>
                        <a:pt x="1736" y="4800"/>
                      </a:moveTo>
                      <a:lnTo>
                        <a:pt x="1737" y="4806"/>
                      </a:lnTo>
                      <a:lnTo>
                        <a:pt x="1738" y="4811"/>
                      </a:lnTo>
                      <a:lnTo>
                        <a:pt x="1738" y="4816"/>
                      </a:lnTo>
                      <a:lnTo>
                        <a:pt x="1736" y="4821"/>
                      </a:lnTo>
                      <a:lnTo>
                        <a:pt x="1727" y="4816"/>
                      </a:lnTo>
                      <a:lnTo>
                        <a:pt x="1718" y="4812"/>
                      </a:lnTo>
                      <a:lnTo>
                        <a:pt x="1715" y="4811"/>
                      </a:lnTo>
                      <a:lnTo>
                        <a:pt x="1712" y="4811"/>
                      </a:lnTo>
                      <a:lnTo>
                        <a:pt x="1708" y="4812"/>
                      </a:lnTo>
                      <a:lnTo>
                        <a:pt x="1707" y="4812"/>
                      </a:lnTo>
                      <a:lnTo>
                        <a:pt x="1702" y="4815"/>
                      </a:lnTo>
                      <a:lnTo>
                        <a:pt x="1696" y="4816"/>
                      </a:lnTo>
                      <a:lnTo>
                        <a:pt x="1693" y="4813"/>
                      </a:lnTo>
                      <a:lnTo>
                        <a:pt x="1692" y="4810"/>
                      </a:lnTo>
                      <a:lnTo>
                        <a:pt x="1690" y="4807"/>
                      </a:lnTo>
                      <a:lnTo>
                        <a:pt x="1690" y="4803"/>
                      </a:lnTo>
                      <a:lnTo>
                        <a:pt x="1690" y="4793"/>
                      </a:lnTo>
                      <a:lnTo>
                        <a:pt x="1683" y="4789"/>
                      </a:lnTo>
                      <a:lnTo>
                        <a:pt x="1672" y="4782"/>
                      </a:lnTo>
                      <a:lnTo>
                        <a:pt x="1663" y="4782"/>
                      </a:lnTo>
                      <a:lnTo>
                        <a:pt x="1654" y="4782"/>
                      </a:lnTo>
                      <a:lnTo>
                        <a:pt x="1653" y="4777"/>
                      </a:lnTo>
                      <a:lnTo>
                        <a:pt x="1650" y="4776"/>
                      </a:lnTo>
                      <a:lnTo>
                        <a:pt x="1646" y="4777"/>
                      </a:lnTo>
                      <a:lnTo>
                        <a:pt x="1646" y="4784"/>
                      </a:lnTo>
                      <a:lnTo>
                        <a:pt x="1646" y="4790"/>
                      </a:lnTo>
                      <a:lnTo>
                        <a:pt x="1637" y="4789"/>
                      </a:lnTo>
                      <a:lnTo>
                        <a:pt x="1628" y="4788"/>
                      </a:lnTo>
                      <a:lnTo>
                        <a:pt x="1619" y="4785"/>
                      </a:lnTo>
                      <a:lnTo>
                        <a:pt x="1610" y="4781"/>
                      </a:lnTo>
                      <a:lnTo>
                        <a:pt x="1598" y="4781"/>
                      </a:lnTo>
                      <a:lnTo>
                        <a:pt x="1588" y="4778"/>
                      </a:lnTo>
                      <a:lnTo>
                        <a:pt x="1578" y="4777"/>
                      </a:lnTo>
                      <a:lnTo>
                        <a:pt x="1567" y="4777"/>
                      </a:lnTo>
                      <a:lnTo>
                        <a:pt x="1559" y="4778"/>
                      </a:lnTo>
                      <a:lnTo>
                        <a:pt x="1552" y="4781"/>
                      </a:lnTo>
                      <a:lnTo>
                        <a:pt x="1548" y="4782"/>
                      </a:lnTo>
                      <a:lnTo>
                        <a:pt x="1545" y="4782"/>
                      </a:lnTo>
                      <a:lnTo>
                        <a:pt x="1541" y="4782"/>
                      </a:lnTo>
                      <a:lnTo>
                        <a:pt x="1540" y="4781"/>
                      </a:lnTo>
                      <a:lnTo>
                        <a:pt x="1537" y="4780"/>
                      </a:lnTo>
                      <a:lnTo>
                        <a:pt x="1535" y="4777"/>
                      </a:lnTo>
                      <a:lnTo>
                        <a:pt x="1533" y="4775"/>
                      </a:lnTo>
                      <a:lnTo>
                        <a:pt x="1533" y="4772"/>
                      </a:lnTo>
                      <a:lnTo>
                        <a:pt x="1532" y="4765"/>
                      </a:lnTo>
                      <a:lnTo>
                        <a:pt x="1530" y="4758"/>
                      </a:lnTo>
                      <a:lnTo>
                        <a:pt x="1530" y="4754"/>
                      </a:lnTo>
                      <a:lnTo>
                        <a:pt x="1528" y="4749"/>
                      </a:lnTo>
                      <a:lnTo>
                        <a:pt x="1528" y="4743"/>
                      </a:lnTo>
                      <a:lnTo>
                        <a:pt x="1530" y="4740"/>
                      </a:lnTo>
                      <a:lnTo>
                        <a:pt x="1537" y="4747"/>
                      </a:lnTo>
                      <a:lnTo>
                        <a:pt x="1544" y="4754"/>
                      </a:lnTo>
                      <a:lnTo>
                        <a:pt x="1552" y="4754"/>
                      </a:lnTo>
                      <a:lnTo>
                        <a:pt x="1558" y="4753"/>
                      </a:lnTo>
                      <a:lnTo>
                        <a:pt x="1563" y="4751"/>
                      </a:lnTo>
                      <a:lnTo>
                        <a:pt x="1567" y="4749"/>
                      </a:lnTo>
                      <a:lnTo>
                        <a:pt x="1570" y="4746"/>
                      </a:lnTo>
                      <a:lnTo>
                        <a:pt x="1570" y="4742"/>
                      </a:lnTo>
                      <a:lnTo>
                        <a:pt x="1568" y="4741"/>
                      </a:lnTo>
                      <a:lnTo>
                        <a:pt x="1567" y="4740"/>
                      </a:lnTo>
                      <a:lnTo>
                        <a:pt x="1572" y="4737"/>
                      </a:lnTo>
                      <a:lnTo>
                        <a:pt x="1578" y="4736"/>
                      </a:lnTo>
                      <a:lnTo>
                        <a:pt x="1581" y="4736"/>
                      </a:lnTo>
                      <a:lnTo>
                        <a:pt x="1587" y="4736"/>
                      </a:lnTo>
                      <a:lnTo>
                        <a:pt x="1598" y="4745"/>
                      </a:lnTo>
                      <a:lnTo>
                        <a:pt x="1610" y="4754"/>
                      </a:lnTo>
                      <a:lnTo>
                        <a:pt x="1614" y="4756"/>
                      </a:lnTo>
                      <a:lnTo>
                        <a:pt x="1619" y="4756"/>
                      </a:lnTo>
                      <a:lnTo>
                        <a:pt x="1624" y="4756"/>
                      </a:lnTo>
                      <a:lnTo>
                        <a:pt x="1628" y="4754"/>
                      </a:lnTo>
                      <a:lnTo>
                        <a:pt x="1631" y="4753"/>
                      </a:lnTo>
                      <a:lnTo>
                        <a:pt x="1632" y="4749"/>
                      </a:lnTo>
                      <a:lnTo>
                        <a:pt x="1631" y="4746"/>
                      </a:lnTo>
                      <a:lnTo>
                        <a:pt x="1628" y="4745"/>
                      </a:lnTo>
                      <a:lnTo>
                        <a:pt x="1618" y="4738"/>
                      </a:lnTo>
                      <a:lnTo>
                        <a:pt x="1607" y="4733"/>
                      </a:lnTo>
                      <a:lnTo>
                        <a:pt x="1597" y="4728"/>
                      </a:lnTo>
                      <a:lnTo>
                        <a:pt x="1587" y="4721"/>
                      </a:lnTo>
                      <a:lnTo>
                        <a:pt x="1572" y="4715"/>
                      </a:lnTo>
                      <a:lnTo>
                        <a:pt x="1563" y="4707"/>
                      </a:lnTo>
                      <a:lnTo>
                        <a:pt x="1563" y="4702"/>
                      </a:lnTo>
                      <a:lnTo>
                        <a:pt x="1566" y="4697"/>
                      </a:lnTo>
                      <a:lnTo>
                        <a:pt x="1568" y="4693"/>
                      </a:lnTo>
                      <a:lnTo>
                        <a:pt x="1572" y="4689"/>
                      </a:lnTo>
                      <a:lnTo>
                        <a:pt x="1588" y="4680"/>
                      </a:lnTo>
                      <a:lnTo>
                        <a:pt x="1605" y="4671"/>
                      </a:lnTo>
                      <a:lnTo>
                        <a:pt x="1607" y="4666"/>
                      </a:lnTo>
                      <a:lnTo>
                        <a:pt x="1606" y="4659"/>
                      </a:lnTo>
                      <a:lnTo>
                        <a:pt x="1605" y="4657"/>
                      </a:lnTo>
                      <a:lnTo>
                        <a:pt x="1603" y="4654"/>
                      </a:lnTo>
                      <a:lnTo>
                        <a:pt x="1602" y="4653"/>
                      </a:lnTo>
                      <a:lnTo>
                        <a:pt x="1600" y="4653"/>
                      </a:lnTo>
                      <a:lnTo>
                        <a:pt x="1593" y="4653"/>
                      </a:lnTo>
                      <a:lnTo>
                        <a:pt x="1587" y="4655"/>
                      </a:lnTo>
                      <a:lnTo>
                        <a:pt x="1581" y="4659"/>
                      </a:lnTo>
                      <a:lnTo>
                        <a:pt x="1575" y="4663"/>
                      </a:lnTo>
                      <a:lnTo>
                        <a:pt x="1570" y="4667"/>
                      </a:lnTo>
                      <a:lnTo>
                        <a:pt x="1565" y="4670"/>
                      </a:lnTo>
                      <a:lnTo>
                        <a:pt x="1559" y="4671"/>
                      </a:lnTo>
                      <a:lnTo>
                        <a:pt x="1554" y="4671"/>
                      </a:lnTo>
                      <a:lnTo>
                        <a:pt x="1549" y="4668"/>
                      </a:lnTo>
                      <a:lnTo>
                        <a:pt x="1545" y="4666"/>
                      </a:lnTo>
                      <a:lnTo>
                        <a:pt x="1543" y="4661"/>
                      </a:lnTo>
                      <a:lnTo>
                        <a:pt x="1541" y="4657"/>
                      </a:lnTo>
                      <a:lnTo>
                        <a:pt x="1540" y="4648"/>
                      </a:lnTo>
                      <a:lnTo>
                        <a:pt x="1540" y="4639"/>
                      </a:lnTo>
                      <a:lnTo>
                        <a:pt x="1549" y="4632"/>
                      </a:lnTo>
                      <a:lnTo>
                        <a:pt x="1558" y="4626"/>
                      </a:lnTo>
                      <a:lnTo>
                        <a:pt x="1552" y="4614"/>
                      </a:lnTo>
                      <a:lnTo>
                        <a:pt x="1544" y="4606"/>
                      </a:lnTo>
                      <a:lnTo>
                        <a:pt x="1549" y="4607"/>
                      </a:lnTo>
                      <a:lnTo>
                        <a:pt x="1558" y="4611"/>
                      </a:lnTo>
                      <a:lnTo>
                        <a:pt x="1562" y="4611"/>
                      </a:lnTo>
                      <a:lnTo>
                        <a:pt x="1565" y="4613"/>
                      </a:lnTo>
                      <a:lnTo>
                        <a:pt x="1568" y="4613"/>
                      </a:lnTo>
                      <a:lnTo>
                        <a:pt x="1572" y="4611"/>
                      </a:lnTo>
                      <a:lnTo>
                        <a:pt x="1579" y="4596"/>
                      </a:lnTo>
                      <a:lnTo>
                        <a:pt x="1587" y="4583"/>
                      </a:lnTo>
                      <a:lnTo>
                        <a:pt x="1598" y="4593"/>
                      </a:lnTo>
                      <a:lnTo>
                        <a:pt x="1610" y="4602"/>
                      </a:lnTo>
                      <a:lnTo>
                        <a:pt x="1613" y="4602"/>
                      </a:lnTo>
                      <a:lnTo>
                        <a:pt x="1616" y="4601"/>
                      </a:lnTo>
                      <a:lnTo>
                        <a:pt x="1622" y="4600"/>
                      </a:lnTo>
                      <a:lnTo>
                        <a:pt x="1628" y="4597"/>
                      </a:lnTo>
                      <a:lnTo>
                        <a:pt x="1628" y="4600"/>
                      </a:lnTo>
                      <a:lnTo>
                        <a:pt x="1635" y="4602"/>
                      </a:lnTo>
                      <a:lnTo>
                        <a:pt x="1640" y="4604"/>
                      </a:lnTo>
                      <a:lnTo>
                        <a:pt x="1646" y="4610"/>
                      </a:lnTo>
                      <a:lnTo>
                        <a:pt x="1650" y="4616"/>
                      </a:lnTo>
                      <a:lnTo>
                        <a:pt x="1653" y="4624"/>
                      </a:lnTo>
                      <a:lnTo>
                        <a:pt x="1654" y="4631"/>
                      </a:lnTo>
                      <a:lnTo>
                        <a:pt x="1654" y="4635"/>
                      </a:lnTo>
                      <a:lnTo>
                        <a:pt x="1654" y="4636"/>
                      </a:lnTo>
                      <a:lnTo>
                        <a:pt x="1653" y="4639"/>
                      </a:lnTo>
                      <a:lnTo>
                        <a:pt x="1650" y="4640"/>
                      </a:lnTo>
                      <a:lnTo>
                        <a:pt x="1646" y="4642"/>
                      </a:lnTo>
                      <a:lnTo>
                        <a:pt x="1644" y="4645"/>
                      </a:lnTo>
                      <a:lnTo>
                        <a:pt x="1645" y="4648"/>
                      </a:lnTo>
                      <a:lnTo>
                        <a:pt x="1645" y="4651"/>
                      </a:lnTo>
                      <a:lnTo>
                        <a:pt x="1648" y="4653"/>
                      </a:lnTo>
                      <a:lnTo>
                        <a:pt x="1649" y="4655"/>
                      </a:lnTo>
                      <a:lnTo>
                        <a:pt x="1654" y="4659"/>
                      </a:lnTo>
                      <a:lnTo>
                        <a:pt x="1658" y="4663"/>
                      </a:lnTo>
                      <a:lnTo>
                        <a:pt x="1672" y="4679"/>
                      </a:lnTo>
                      <a:lnTo>
                        <a:pt x="1690" y="4696"/>
                      </a:lnTo>
                      <a:lnTo>
                        <a:pt x="1705" y="4707"/>
                      </a:lnTo>
                      <a:lnTo>
                        <a:pt x="1719" y="4718"/>
                      </a:lnTo>
                      <a:lnTo>
                        <a:pt x="1734" y="4727"/>
                      </a:lnTo>
                      <a:lnTo>
                        <a:pt x="1751" y="4737"/>
                      </a:lnTo>
                      <a:lnTo>
                        <a:pt x="1762" y="4745"/>
                      </a:lnTo>
                      <a:lnTo>
                        <a:pt x="1773" y="4753"/>
                      </a:lnTo>
                      <a:lnTo>
                        <a:pt x="1785" y="4759"/>
                      </a:lnTo>
                      <a:lnTo>
                        <a:pt x="1798" y="4764"/>
                      </a:lnTo>
                      <a:lnTo>
                        <a:pt x="1808" y="4767"/>
                      </a:lnTo>
                      <a:lnTo>
                        <a:pt x="1819" y="4767"/>
                      </a:lnTo>
                      <a:lnTo>
                        <a:pt x="1829" y="4767"/>
                      </a:lnTo>
                      <a:lnTo>
                        <a:pt x="1839" y="4769"/>
                      </a:lnTo>
                      <a:lnTo>
                        <a:pt x="1842" y="4773"/>
                      </a:lnTo>
                      <a:lnTo>
                        <a:pt x="1843" y="4777"/>
                      </a:lnTo>
                      <a:lnTo>
                        <a:pt x="1842" y="4781"/>
                      </a:lnTo>
                      <a:lnTo>
                        <a:pt x="1839" y="4782"/>
                      </a:lnTo>
                      <a:lnTo>
                        <a:pt x="1829" y="4791"/>
                      </a:lnTo>
                      <a:lnTo>
                        <a:pt x="1819" y="4798"/>
                      </a:lnTo>
                      <a:lnTo>
                        <a:pt x="1807" y="4802"/>
                      </a:lnTo>
                      <a:lnTo>
                        <a:pt x="1793" y="4806"/>
                      </a:lnTo>
                      <a:lnTo>
                        <a:pt x="1780" y="4804"/>
                      </a:lnTo>
                      <a:lnTo>
                        <a:pt x="1766" y="4803"/>
                      </a:lnTo>
                      <a:lnTo>
                        <a:pt x="1751" y="4802"/>
                      </a:lnTo>
                      <a:lnTo>
                        <a:pt x="1737" y="4802"/>
                      </a:lnTo>
                      <a:lnTo>
                        <a:pt x="1737" y="4800"/>
                      </a:lnTo>
                      <a:lnTo>
                        <a:pt x="1736" y="4800"/>
                      </a:lnTo>
                      <a:close/>
                      <a:moveTo>
                        <a:pt x="1719" y="4886"/>
                      </a:moveTo>
                      <a:lnTo>
                        <a:pt x="1714" y="4886"/>
                      </a:lnTo>
                      <a:lnTo>
                        <a:pt x="1714" y="4883"/>
                      </a:lnTo>
                      <a:lnTo>
                        <a:pt x="1714" y="4881"/>
                      </a:lnTo>
                      <a:lnTo>
                        <a:pt x="1716" y="4880"/>
                      </a:lnTo>
                      <a:lnTo>
                        <a:pt x="1719" y="4878"/>
                      </a:lnTo>
                      <a:lnTo>
                        <a:pt x="1724" y="4878"/>
                      </a:lnTo>
                      <a:lnTo>
                        <a:pt x="1727" y="4881"/>
                      </a:lnTo>
                      <a:lnTo>
                        <a:pt x="1725" y="4882"/>
                      </a:lnTo>
                      <a:lnTo>
                        <a:pt x="1723" y="4883"/>
                      </a:lnTo>
                      <a:lnTo>
                        <a:pt x="1719" y="4886"/>
                      </a:lnTo>
                      <a:close/>
                      <a:moveTo>
                        <a:pt x="1751" y="4828"/>
                      </a:moveTo>
                      <a:lnTo>
                        <a:pt x="1750" y="4828"/>
                      </a:lnTo>
                      <a:lnTo>
                        <a:pt x="1749" y="4829"/>
                      </a:lnTo>
                      <a:lnTo>
                        <a:pt x="1746" y="4829"/>
                      </a:lnTo>
                      <a:lnTo>
                        <a:pt x="1746" y="4828"/>
                      </a:lnTo>
                      <a:lnTo>
                        <a:pt x="1743" y="4826"/>
                      </a:lnTo>
                      <a:lnTo>
                        <a:pt x="1743" y="4825"/>
                      </a:lnTo>
                      <a:lnTo>
                        <a:pt x="1745" y="4823"/>
                      </a:lnTo>
                      <a:lnTo>
                        <a:pt x="1746" y="4823"/>
                      </a:lnTo>
                      <a:lnTo>
                        <a:pt x="1751" y="4817"/>
                      </a:lnTo>
                      <a:lnTo>
                        <a:pt x="1753" y="4821"/>
                      </a:lnTo>
                      <a:lnTo>
                        <a:pt x="1753" y="4824"/>
                      </a:lnTo>
                      <a:lnTo>
                        <a:pt x="1751" y="4826"/>
                      </a:lnTo>
                      <a:lnTo>
                        <a:pt x="1751" y="4828"/>
                      </a:lnTo>
                      <a:close/>
                      <a:moveTo>
                        <a:pt x="1291" y="4561"/>
                      </a:moveTo>
                      <a:lnTo>
                        <a:pt x="1287" y="4557"/>
                      </a:lnTo>
                      <a:lnTo>
                        <a:pt x="1288" y="4553"/>
                      </a:lnTo>
                      <a:lnTo>
                        <a:pt x="1291" y="4553"/>
                      </a:lnTo>
                      <a:lnTo>
                        <a:pt x="1294" y="4553"/>
                      </a:lnTo>
                      <a:lnTo>
                        <a:pt x="1296" y="4553"/>
                      </a:lnTo>
                      <a:lnTo>
                        <a:pt x="1297" y="4554"/>
                      </a:lnTo>
                      <a:lnTo>
                        <a:pt x="1299" y="4557"/>
                      </a:lnTo>
                      <a:lnTo>
                        <a:pt x="1297" y="4558"/>
                      </a:lnTo>
                      <a:lnTo>
                        <a:pt x="1296" y="4559"/>
                      </a:lnTo>
                      <a:lnTo>
                        <a:pt x="1294" y="4561"/>
                      </a:lnTo>
                      <a:lnTo>
                        <a:pt x="1291" y="4561"/>
                      </a:lnTo>
                      <a:close/>
                      <a:moveTo>
                        <a:pt x="1275" y="4413"/>
                      </a:moveTo>
                      <a:lnTo>
                        <a:pt x="1275" y="4414"/>
                      </a:lnTo>
                      <a:lnTo>
                        <a:pt x="1274" y="4416"/>
                      </a:lnTo>
                      <a:lnTo>
                        <a:pt x="1273" y="4416"/>
                      </a:lnTo>
                      <a:lnTo>
                        <a:pt x="1272" y="4413"/>
                      </a:lnTo>
                      <a:lnTo>
                        <a:pt x="1269" y="4413"/>
                      </a:lnTo>
                      <a:lnTo>
                        <a:pt x="1269" y="4413"/>
                      </a:lnTo>
                      <a:lnTo>
                        <a:pt x="1269" y="4412"/>
                      </a:lnTo>
                      <a:lnTo>
                        <a:pt x="1272" y="4408"/>
                      </a:lnTo>
                      <a:lnTo>
                        <a:pt x="1272" y="4405"/>
                      </a:lnTo>
                      <a:lnTo>
                        <a:pt x="1275" y="4403"/>
                      </a:lnTo>
                      <a:lnTo>
                        <a:pt x="1275" y="4407"/>
                      </a:lnTo>
                      <a:lnTo>
                        <a:pt x="1275" y="4413"/>
                      </a:lnTo>
                      <a:close/>
                      <a:moveTo>
                        <a:pt x="1318" y="4482"/>
                      </a:moveTo>
                      <a:lnTo>
                        <a:pt x="1318" y="4484"/>
                      </a:lnTo>
                      <a:lnTo>
                        <a:pt x="1317" y="4487"/>
                      </a:lnTo>
                      <a:lnTo>
                        <a:pt x="1316" y="4488"/>
                      </a:lnTo>
                      <a:lnTo>
                        <a:pt x="1314" y="4491"/>
                      </a:lnTo>
                      <a:lnTo>
                        <a:pt x="1310" y="4487"/>
                      </a:lnTo>
                      <a:lnTo>
                        <a:pt x="1310" y="4479"/>
                      </a:lnTo>
                      <a:lnTo>
                        <a:pt x="1310" y="4477"/>
                      </a:lnTo>
                      <a:lnTo>
                        <a:pt x="1314" y="4479"/>
                      </a:lnTo>
                      <a:lnTo>
                        <a:pt x="1318" y="4482"/>
                      </a:lnTo>
                      <a:close/>
                      <a:moveTo>
                        <a:pt x="1244" y="4381"/>
                      </a:moveTo>
                      <a:lnTo>
                        <a:pt x="1244" y="4381"/>
                      </a:lnTo>
                      <a:lnTo>
                        <a:pt x="1246" y="4382"/>
                      </a:lnTo>
                      <a:lnTo>
                        <a:pt x="1246" y="4383"/>
                      </a:lnTo>
                      <a:lnTo>
                        <a:pt x="1244" y="4385"/>
                      </a:lnTo>
                      <a:lnTo>
                        <a:pt x="1239" y="4385"/>
                      </a:lnTo>
                      <a:lnTo>
                        <a:pt x="1235" y="4382"/>
                      </a:lnTo>
                      <a:lnTo>
                        <a:pt x="1234" y="4381"/>
                      </a:lnTo>
                      <a:lnTo>
                        <a:pt x="1234" y="4378"/>
                      </a:lnTo>
                      <a:lnTo>
                        <a:pt x="1233" y="4377"/>
                      </a:lnTo>
                      <a:lnTo>
                        <a:pt x="1237" y="4377"/>
                      </a:lnTo>
                      <a:lnTo>
                        <a:pt x="1240" y="4377"/>
                      </a:lnTo>
                      <a:lnTo>
                        <a:pt x="1243" y="4378"/>
                      </a:lnTo>
                      <a:lnTo>
                        <a:pt x="1244" y="4381"/>
                      </a:lnTo>
                      <a:close/>
                      <a:moveTo>
                        <a:pt x="1248" y="4146"/>
                      </a:moveTo>
                      <a:lnTo>
                        <a:pt x="1248" y="4146"/>
                      </a:lnTo>
                      <a:lnTo>
                        <a:pt x="1244" y="4146"/>
                      </a:lnTo>
                      <a:lnTo>
                        <a:pt x="1244" y="4141"/>
                      </a:lnTo>
                      <a:lnTo>
                        <a:pt x="1244" y="4136"/>
                      </a:lnTo>
                      <a:lnTo>
                        <a:pt x="1247" y="4136"/>
                      </a:lnTo>
                      <a:lnTo>
                        <a:pt x="1248" y="4134"/>
                      </a:lnTo>
                      <a:lnTo>
                        <a:pt x="1251" y="4134"/>
                      </a:lnTo>
                      <a:lnTo>
                        <a:pt x="1252" y="4136"/>
                      </a:lnTo>
                      <a:lnTo>
                        <a:pt x="1252" y="4140"/>
                      </a:lnTo>
                      <a:lnTo>
                        <a:pt x="1248" y="4146"/>
                      </a:lnTo>
                      <a:close/>
                      <a:moveTo>
                        <a:pt x="1216" y="4189"/>
                      </a:moveTo>
                      <a:lnTo>
                        <a:pt x="1215" y="4190"/>
                      </a:lnTo>
                      <a:lnTo>
                        <a:pt x="1213" y="4191"/>
                      </a:lnTo>
                      <a:lnTo>
                        <a:pt x="1211" y="4190"/>
                      </a:lnTo>
                      <a:lnTo>
                        <a:pt x="1211" y="4189"/>
                      </a:lnTo>
                      <a:lnTo>
                        <a:pt x="1216" y="4185"/>
                      </a:lnTo>
                      <a:lnTo>
                        <a:pt x="1222" y="4185"/>
                      </a:lnTo>
                      <a:lnTo>
                        <a:pt x="1226" y="4185"/>
                      </a:lnTo>
                      <a:lnTo>
                        <a:pt x="1225" y="4186"/>
                      </a:lnTo>
                      <a:lnTo>
                        <a:pt x="1222" y="4188"/>
                      </a:lnTo>
                      <a:lnTo>
                        <a:pt x="1220" y="4189"/>
                      </a:lnTo>
                      <a:lnTo>
                        <a:pt x="1216" y="4189"/>
                      </a:lnTo>
                      <a:close/>
                      <a:moveTo>
                        <a:pt x="1226" y="4226"/>
                      </a:moveTo>
                      <a:lnTo>
                        <a:pt x="1226" y="4221"/>
                      </a:lnTo>
                      <a:lnTo>
                        <a:pt x="1227" y="4219"/>
                      </a:lnTo>
                      <a:lnTo>
                        <a:pt x="1229" y="4221"/>
                      </a:lnTo>
                      <a:lnTo>
                        <a:pt x="1230" y="4226"/>
                      </a:lnTo>
                      <a:lnTo>
                        <a:pt x="1229" y="4232"/>
                      </a:lnTo>
                      <a:lnTo>
                        <a:pt x="1227" y="4234"/>
                      </a:lnTo>
                      <a:lnTo>
                        <a:pt x="1226" y="4232"/>
                      </a:lnTo>
                      <a:lnTo>
                        <a:pt x="1226" y="4226"/>
                      </a:lnTo>
                      <a:close/>
                      <a:moveTo>
                        <a:pt x="1240" y="4299"/>
                      </a:moveTo>
                      <a:lnTo>
                        <a:pt x="1235" y="4303"/>
                      </a:lnTo>
                      <a:lnTo>
                        <a:pt x="1231" y="4303"/>
                      </a:lnTo>
                      <a:lnTo>
                        <a:pt x="1230" y="4302"/>
                      </a:lnTo>
                      <a:lnTo>
                        <a:pt x="1230" y="4299"/>
                      </a:lnTo>
                      <a:lnTo>
                        <a:pt x="1230" y="4299"/>
                      </a:lnTo>
                      <a:lnTo>
                        <a:pt x="1230" y="4295"/>
                      </a:lnTo>
                      <a:lnTo>
                        <a:pt x="1230" y="4291"/>
                      </a:lnTo>
                      <a:lnTo>
                        <a:pt x="1231" y="4289"/>
                      </a:lnTo>
                      <a:lnTo>
                        <a:pt x="1235" y="4289"/>
                      </a:lnTo>
                      <a:lnTo>
                        <a:pt x="1239" y="4289"/>
                      </a:lnTo>
                      <a:lnTo>
                        <a:pt x="1240" y="4291"/>
                      </a:lnTo>
                      <a:lnTo>
                        <a:pt x="1240" y="4295"/>
                      </a:lnTo>
                      <a:lnTo>
                        <a:pt x="1240" y="4299"/>
                      </a:lnTo>
                      <a:close/>
                      <a:moveTo>
                        <a:pt x="1233" y="4268"/>
                      </a:moveTo>
                      <a:lnTo>
                        <a:pt x="1230" y="4271"/>
                      </a:lnTo>
                      <a:lnTo>
                        <a:pt x="1230" y="4273"/>
                      </a:lnTo>
                      <a:lnTo>
                        <a:pt x="1226" y="4271"/>
                      </a:lnTo>
                      <a:lnTo>
                        <a:pt x="1226" y="4268"/>
                      </a:lnTo>
                      <a:lnTo>
                        <a:pt x="1226" y="4264"/>
                      </a:lnTo>
                      <a:lnTo>
                        <a:pt x="1226" y="4260"/>
                      </a:lnTo>
                      <a:lnTo>
                        <a:pt x="1227" y="4259"/>
                      </a:lnTo>
                      <a:lnTo>
                        <a:pt x="1230" y="4258"/>
                      </a:lnTo>
                      <a:lnTo>
                        <a:pt x="1231" y="4260"/>
                      </a:lnTo>
                      <a:lnTo>
                        <a:pt x="1233" y="4263"/>
                      </a:lnTo>
                      <a:lnTo>
                        <a:pt x="1233" y="4265"/>
                      </a:lnTo>
                      <a:lnTo>
                        <a:pt x="1233" y="4268"/>
                      </a:lnTo>
                      <a:close/>
                      <a:moveTo>
                        <a:pt x="1230" y="4281"/>
                      </a:moveTo>
                      <a:lnTo>
                        <a:pt x="1227" y="4283"/>
                      </a:lnTo>
                      <a:lnTo>
                        <a:pt x="1226" y="4285"/>
                      </a:lnTo>
                      <a:lnTo>
                        <a:pt x="1222" y="4282"/>
                      </a:lnTo>
                      <a:lnTo>
                        <a:pt x="1222" y="4281"/>
                      </a:lnTo>
                      <a:lnTo>
                        <a:pt x="1222" y="4278"/>
                      </a:lnTo>
                      <a:lnTo>
                        <a:pt x="1222" y="4276"/>
                      </a:lnTo>
                      <a:lnTo>
                        <a:pt x="1224" y="4276"/>
                      </a:lnTo>
                      <a:lnTo>
                        <a:pt x="1226" y="4277"/>
                      </a:lnTo>
                      <a:lnTo>
                        <a:pt x="1229" y="4278"/>
                      </a:lnTo>
                      <a:lnTo>
                        <a:pt x="1230" y="4281"/>
                      </a:lnTo>
                      <a:close/>
                      <a:moveTo>
                        <a:pt x="1212" y="4303"/>
                      </a:moveTo>
                      <a:lnTo>
                        <a:pt x="1212" y="4307"/>
                      </a:lnTo>
                      <a:lnTo>
                        <a:pt x="1207" y="4306"/>
                      </a:lnTo>
                      <a:lnTo>
                        <a:pt x="1207" y="4303"/>
                      </a:lnTo>
                      <a:lnTo>
                        <a:pt x="1207" y="4300"/>
                      </a:lnTo>
                      <a:lnTo>
                        <a:pt x="1207" y="4298"/>
                      </a:lnTo>
                      <a:lnTo>
                        <a:pt x="1209" y="4296"/>
                      </a:lnTo>
                      <a:lnTo>
                        <a:pt x="1212" y="4296"/>
                      </a:lnTo>
                      <a:lnTo>
                        <a:pt x="1215" y="4298"/>
                      </a:lnTo>
                      <a:lnTo>
                        <a:pt x="1215" y="4299"/>
                      </a:lnTo>
                      <a:lnTo>
                        <a:pt x="1213" y="4302"/>
                      </a:lnTo>
                      <a:lnTo>
                        <a:pt x="1212" y="4303"/>
                      </a:lnTo>
                      <a:close/>
                      <a:moveTo>
                        <a:pt x="1222" y="4285"/>
                      </a:moveTo>
                      <a:lnTo>
                        <a:pt x="1221" y="4286"/>
                      </a:lnTo>
                      <a:lnTo>
                        <a:pt x="1216" y="4289"/>
                      </a:lnTo>
                      <a:lnTo>
                        <a:pt x="1211" y="4289"/>
                      </a:lnTo>
                      <a:lnTo>
                        <a:pt x="1211" y="4283"/>
                      </a:lnTo>
                      <a:lnTo>
                        <a:pt x="1211" y="4281"/>
                      </a:lnTo>
                      <a:lnTo>
                        <a:pt x="1216" y="4282"/>
                      </a:lnTo>
                      <a:lnTo>
                        <a:pt x="1222" y="4285"/>
                      </a:lnTo>
                      <a:close/>
                      <a:moveTo>
                        <a:pt x="1318" y="4211"/>
                      </a:moveTo>
                      <a:lnTo>
                        <a:pt x="1314" y="4214"/>
                      </a:lnTo>
                      <a:lnTo>
                        <a:pt x="1308" y="4215"/>
                      </a:lnTo>
                      <a:lnTo>
                        <a:pt x="1305" y="4215"/>
                      </a:lnTo>
                      <a:lnTo>
                        <a:pt x="1303" y="4214"/>
                      </a:lnTo>
                      <a:lnTo>
                        <a:pt x="1303" y="4211"/>
                      </a:lnTo>
                      <a:lnTo>
                        <a:pt x="1303" y="4211"/>
                      </a:lnTo>
                      <a:lnTo>
                        <a:pt x="1303" y="4207"/>
                      </a:lnTo>
                      <a:lnTo>
                        <a:pt x="1303" y="4203"/>
                      </a:lnTo>
                      <a:lnTo>
                        <a:pt x="1305" y="4201"/>
                      </a:lnTo>
                      <a:lnTo>
                        <a:pt x="1308" y="4201"/>
                      </a:lnTo>
                      <a:lnTo>
                        <a:pt x="1313" y="4201"/>
                      </a:lnTo>
                      <a:lnTo>
                        <a:pt x="1317" y="4203"/>
                      </a:lnTo>
                      <a:lnTo>
                        <a:pt x="1318" y="4207"/>
                      </a:lnTo>
                      <a:lnTo>
                        <a:pt x="1318" y="4211"/>
                      </a:lnTo>
                      <a:close/>
                      <a:moveTo>
                        <a:pt x="1198" y="3884"/>
                      </a:moveTo>
                      <a:lnTo>
                        <a:pt x="1195" y="3887"/>
                      </a:lnTo>
                      <a:lnTo>
                        <a:pt x="1192" y="3888"/>
                      </a:lnTo>
                      <a:lnTo>
                        <a:pt x="1190" y="3887"/>
                      </a:lnTo>
                      <a:lnTo>
                        <a:pt x="1187" y="3884"/>
                      </a:lnTo>
                      <a:lnTo>
                        <a:pt x="1192" y="3879"/>
                      </a:lnTo>
                      <a:lnTo>
                        <a:pt x="1194" y="3879"/>
                      </a:lnTo>
                      <a:lnTo>
                        <a:pt x="1195" y="3878"/>
                      </a:lnTo>
                      <a:lnTo>
                        <a:pt x="1196" y="3878"/>
                      </a:lnTo>
                      <a:lnTo>
                        <a:pt x="1198" y="3879"/>
                      </a:lnTo>
                      <a:lnTo>
                        <a:pt x="1200" y="3883"/>
                      </a:lnTo>
                      <a:lnTo>
                        <a:pt x="1199" y="3884"/>
                      </a:lnTo>
                      <a:lnTo>
                        <a:pt x="1199" y="3884"/>
                      </a:lnTo>
                      <a:lnTo>
                        <a:pt x="1198" y="3884"/>
                      </a:lnTo>
                      <a:close/>
                      <a:moveTo>
                        <a:pt x="1187" y="3972"/>
                      </a:moveTo>
                      <a:lnTo>
                        <a:pt x="1189" y="3969"/>
                      </a:lnTo>
                      <a:lnTo>
                        <a:pt x="1191" y="3966"/>
                      </a:lnTo>
                      <a:lnTo>
                        <a:pt x="1192" y="3967"/>
                      </a:lnTo>
                      <a:lnTo>
                        <a:pt x="1194" y="3969"/>
                      </a:lnTo>
                      <a:lnTo>
                        <a:pt x="1195" y="3970"/>
                      </a:lnTo>
                      <a:lnTo>
                        <a:pt x="1195" y="3972"/>
                      </a:lnTo>
                      <a:lnTo>
                        <a:pt x="1195" y="3974"/>
                      </a:lnTo>
                      <a:lnTo>
                        <a:pt x="1194" y="3976"/>
                      </a:lnTo>
                      <a:lnTo>
                        <a:pt x="1192" y="3978"/>
                      </a:lnTo>
                      <a:lnTo>
                        <a:pt x="1191" y="3978"/>
                      </a:lnTo>
                      <a:lnTo>
                        <a:pt x="1189" y="3976"/>
                      </a:lnTo>
                      <a:lnTo>
                        <a:pt x="1187" y="3972"/>
                      </a:lnTo>
                      <a:close/>
                      <a:moveTo>
                        <a:pt x="1262" y="3989"/>
                      </a:moveTo>
                      <a:lnTo>
                        <a:pt x="1266" y="3991"/>
                      </a:lnTo>
                      <a:lnTo>
                        <a:pt x="1268" y="3992"/>
                      </a:lnTo>
                      <a:lnTo>
                        <a:pt x="1268" y="3995"/>
                      </a:lnTo>
                      <a:lnTo>
                        <a:pt x="1268" y="3995"/>
                      </a:lnTo>
                      <a:lnTo>
                        <a:pt x="1268" y="3998"/>
                      </a:lnTo>
                      <a:lnTo>
                        <a:pt x="1265" y="4000"/>
                      </a:lnTo>
                      <a:lnTo>
                        <a:pt x="1264" y="4001"/>
                      </a:lnTo>
                      <a:lnTo>
                        <a:pt x="1262" y="4001"/>
                      </a:lnTo>
                      <a:lnTo>
                        <a:pt x="1259" y="3997"/>
                      </a:lnTo>
                      <a:lnTo>
                        <a:pt x="1256" y="3995"/>
                      </a:lnTo>
                      <a:lnTo>
                        <a:pt x="1253" y="3993"/>
                      </a:lnTo>
                      <a:lnTo>
                        <a:pt x="1252" y="3989"/>
                      </a:lnTo>
                      <a:lnTo>
                        <a:pt x="1260" y="3989"/>
                      </a:lnTo>
                      <a:lnTo>
                        <a:pt x="1262" y="3989"/>
                      </a:lnTo>
                      <a:close/>
                      <a:moveTo>
                        <a:pt x="1262" y="4005"/>
                      </a:moveTo>
                      <a:lnTo>
                        <a:pt x="1264" y="4005"/>
                      </a:lnTo>
                      <a:lnTo>
                        <a:pt x="1265" y="4006"/>
                      </a:lnTo>
                      <a:lnTo>
                        <a:pt x="1265" y="4007"/>
                      </a:lnTo>
                      <a:lnTo>
                        <a:pt x="1262" y="4009"/>
                      </a:lnTo>
                      <a:lnTo>
                        <a:pt x="1262" y="4010"/>
                      </a:lnTo>
                      <a:lnTo>
                        <a:pt x="1262" y="4011"/>
                      </a:lnTo>
                      <a:lnTo>
                        <a:pt x="1261" y="4010"/>
                      </a:lnTo>
                      <a:lnTo>
                        <a:pt x="1257" y="4009"/>
                      </a:lnTo>
                      <a:lnTo>
                        <a:pt x="1255" y="4007"/>
                      </a:lnTo>
                      <a:lnTo>
                        <a:pt x="1252" y="4005"/>
                      </a:lnTo>
                      <a:lnTo>
                        <a:pt x="1256" y="4005"/>
                      </a:lnTo>
                      <a:lnTo>
                        <a:pt x="1262" y="4005"/>
                      </a:lnTo>
                      <a:close/>
                      <a:moveTo>
                        <a:pt x="1262" y="4017"/>
                      </a:moveTo>
                      <a:lnTo>
                        <a:pt x="1265" y="4017"/>
                      </a:lnTo>
                      <a:lnTo>
                        <a:pt x="1268" y="4019"/>
                      </a:lnTo>
                      <a:lnTo>
                        <a:pt x="1268" y="4020"/>
                      </a:lnTo>
                      <a:lnTo>
                        <a:pt x="1268" y="4022"/>
                      </a:lnTo>
                      <a:lnTo>
                        <a:pt x="1266" y="4026"/>
                      </a:lnTo>
                      <a:lnTo>
                        <a:pt x="1265" y="4026"/>
                      </a:lnTo>
                      <a:lnTo>
                        <a:pt x="1262" y="4026"/>
                      </a:lnTo>
                      <a:lnTo>
                        <a:pt x="1262" y="4022"/>
                      </a:lnTo>
                      <a:lnTo>
                        <a:pt x="1259" y="4022"/>
                      </a:lnTo>
                      <a:lnTo>
                        <a:pt x="1257" y="4020"/>
                      </a:lnTo>
                      <a:lnTo>
                        <a:pt x="1256" y="4019"/>
                      </a:lnTo>
                      <a:lnTo>
                        <a:pt x="1256" y="4017"/>
                      </a:lnTo>
                      <a:lnTo>
                        <a:pt x="1262" y="4017"/>
                      </a:lnTo>
                      <a:close/>
                      <a:moveTo>
                        <a:pt x="1272" y="3912"/>
                      </a:moveTo>
                      <a:lnTo>
                        <a:pt x="1272" y="3917"/>
                      </a:lnTo>
                      <a:lnTo>
                        <a:pt x="1269" y="3917"/>
                      </a:lnTo>
                      <a:lnTo>
                        <a:pt x="1268" y="3915"/>
                      </a:lnTo>
                      <a:lnTo>
                        <a:pt x="1266" y="3914"/>
                      </a:lnTo>
                      <a:lnTo>
                        <a:pt x="1264" y="3912"/>
                      </a:lnTo>
                      <a:lnTo>
                        <a:pt x="1265" y="3909"/>
                      </a:lnTo>
                      <a:lnTo>
                        <a:pt x="1268" y="3906"/>
                      </a:lnTo>
                      <a:lnTo>
                        <a:pt x="1268" y="3905"/>
                      </a:lnTo>
                      <a:lnTo>
                        <a:pt x="1269" y="3904"/>
                      </a:lnTo>
                      <a:lnTo>
                        <a:pt x="1269" y="3904"/>
                      </a:lnTo>
                      <a:lnTo>
                        <a:pt x="1270" y="3905"/>
                      </a:lnTo>
                      <a:lnTo>
                        <a:pt x="1272" y="3908"/>
                      </a:lnTo>
                      <a:lnTo>
                        <a:pt x="1272" y="3912"/>
                      </a:lnTo>
                      <a:close/>
                      <a:moveTo>
                        <a:pt x="1264" y="3974"/>
                      </a:moveTo>
                      <a:lnTo>
                        <a:pt x="1265" y="3969"/>
                      </a:lnTo>
                      <a:lnTo>
                        <a:pt x="1266" y="3966"/>
                      </a:lnTo>
                      <a:lnTo>
                        <a:pt x="1268" y="3969"/>
                      </a:lnTo>
                      <a:lnTo>
                        <a:pt x="1268" y="3974"/>
                      </a:lnTo>
                      <a:lnTo>
                        <a:pt x="1268" y="3979"/>
                      </a:lnTo>
                      <a:lnTo>
                        <a:pt x="1266" y="3982"/>
                      </a:lnTo>
                      <a:lnTo>
                        <a:pt x="1265" y="3979"/>
                      </a:lnTo>
                      <a:lnTo>
                        <a:pt x="1264" y="3974"/>
                      </a:lnTo>
                      <a:close/>
                      <a:moveTo>
                        <a:pt x="1272" y="3962"/>
                      </a:moveTo>
                      <a:lnTo>
                        <a:pt x="1272" y="3966"/>
                      </a:lnTo>
                      <a:lnTo>
                        <a:pt x="1269" y="3965"/>
                      </a:lnTo>
                      <a:lnTo>
                        <a:pt x="1268" y="3962"/>
                      </a:lnTo>
                      <a:lnTo>
                        <a:pt x="1268" y="3960"/>
                      </a:lnTo>
                      <a:lnTo>
                        <a:pt x="1269" y="3957"/>
                      </a:lnTo>
                      <a:lnTo>
                        <a:pt x="1269" y="3956"/>
                      </a:lnTo>
                      <a:lnTo>
                        <a:pt x="1272" y="3954"/>
                      </a:lnTo>
                      <a:lnTo>
                        <a:pt x="1273" y="3956"/>
                      </a:lnTo>
                      <a:lnTo>
                        <a:pt x="1273" y="3957"/>
                      </a:lnTo>
                      <a:lnTo>
                        <a:pt x="1273" y="3960"/>
                      </a:lnTo>
                      <a:lnTo>
                        <a:pt x="1272" y="3962"/>
                      </a:lnTo>
                      <a:close/>
                      <a:moveTo>
                        <a:pt x="1235" y="4005"/>
                      </a:moveTo>
                      <a:lnTo>
                        <a:pt x="1230" y="4005"/>
                      </a:lnTo>
                      <a:lnTo>
                        <a:pt x="1230" y="4001"/>
                      </a:lnTo>
                      <a:lnTo>
                        <a:pt x="1230" y="4000"/>
                      </a:lnTo>
                      <a:lnTo>
                        <a:pt x="1231" y="3998"/>
                      </a:lnTo>
                      <a:lnTo>
                        <a:pt x="1235" y="3998"/>
                      </a:lnTo>
                      <a:lnTo>
                        <a:pt x="1235" y="3996"/>
                      </a:lnTo>
                      <a:lnTo>
                        <a:pt x="1238" y="3993"/>
                      </a:lnTo>
                      <a:lnTo>
                        <a:pt x="1239" y="3993"/>
                      </a:lnTo>
                      <a:lnTo>
                        <a:pt x="1240" y="3993"/>
                      </a:lnTo>
                      <a:lnTo>
                        <a:pt x="1242" y="3996"/>
                      </a:lnTo>
                      <a:lnTo>
                        <a:pt x="1242" y="3997"/>
                      </a:lnTo>
                      <a:lnTo>
                        <a:pt x="1242" y="4000"/>
                      </a:lnTo>
                      <a:lnTo>
                        <a:pt x="1242" y="4001"/>
                      </a:lnTo>
                      <a:lnTo>
                        <a:pt x="1238" y="4004"/>
                      </a:lnTo>
                      <a:lnTo>
                        <a:pt x="1235" y="4005"/>
                      </a:lnTo>
                      <a:close/>
                      <a:moveTo>
                        <a:pt x="1248" y="3985"/>
                      </a:moveTo>
                      <a:lnTo>
                        <a:pt x="1244" y="3985"/>
                      </a:lnTo>
                      <a:lnTo>
                        <a:pt x="1240" y="3982"/>
                      </a:lnTo>
                      <a:lnTo>
                        <a:pt x="1244" y="3978"/>
                      </a:lnTo>
                      <a:lnTo>
                        <a:pt x="1248" y="3978"/>
                      </a:lnTo>
                      <a:lnTo>
                        <a:pt x="1250" y="3978"/>
                      </a:lnTo>
                      <a:lnTo>
                        <a:pt x="1252" y="3979"/>
                      </a:lnTo>
                      <a:lnTo>
                        <a:pt x="1252" y="3982"/>
                      </a:lnTo>
                      <a:lnTo>
                        <a:pt x="1248" y="3985"/>
                      </a:lnTo>
                      <a:close/>
                      <a:moveTo>
                        <a:pt x="1226" y="3943"/>
                      </a:moveTo>
                      <a:lnTo>
                        <a:pt x="1222" y="3943"/>
                      </a:lnTo>
                      <a:lnTo>
                        <a:pt x="1222" y="3940"/>
                      </a:lnTo>
                      <a:lnTo>
                        <a:pt x="1222" y="3939"/>
                      </a:lnTo>
                      <a:lnTo>
                        <a:pt x="1227" y="3936"/>
                      </a:lnTo>
                      <a:lnTo>
                        <a:pt x="1230" y="3935"/>
                      </a:lnTo>
                      <a:lnTo>
                        <a:pt x="1229" y="3939"/>
                      </a:lnTo>
                      <a:lnTo>
                        <a:pt x="1226" y="3943"/>
                      </a:lnTo>
                      <a:close/>
                      <a:moveTo>
                        <a:pt x="1287" y="3782"/>
                      </a:moveTo>
                      <a:lnTo>
                        <a:pt x="1282" y="3786"/>
                      </a:lnTo>
                      <a:lnTo>
                        <a:pt x="1277" y="3785"/>
                      </a:lnTo>
                      <a:lnTo>
                        <a:pt x="1275" y="3782"/>
                      </a:lnTo>
                      <a:lnTo>
                        <a:pt x="1275" y="3779"/>
                      </a:lnTo>
                      <a:lnTo>
                        <a:pt x="1277" y="3777"/>
                      </a:lnTo>
                      <a:lnTo>
                        <a:pt x="1278" y="3776"/>
                      </a:lnTo>
                      <a:lnTo>
                        <a:pt x="1282" y="3774"/>
                      </a:lnTo>
                      <a:lnTo>
                        <a:pt x="1285" y="3776"/>
                      </a:lnTo>
                      <a:lnTo>
                        <a:pt x="1286" y="3777"/>
                      </a:lnTo>
                      <a:lnTo>
                        <a:pt x="1287" y="3779"/>
                      </a:lnTo>
                      <a:lnTo>
                        <a:pt x="1287" y="3782"/>
                      </a:lnTo>
                      <a:close/>
                      <a:moveTo>
                        <a:pt x="1279" y="4050"/>
                      </a:moveTo>
                      <a:lnTo>
                        <a:pt x="1278" y="4054"/>
                      </a:lnTo>
                      <a:lnTo>
                        <a:pt x="1275" y="4054"/>
                      </a:lnTo>
                      <a:lnTo>
                        <a:pt x="1273" y="4054"/>
                      </a:lnTo>
                      <a:lnTo>
                        <a:pt x="1272" y="4054"/>
                      </a:lnTo>
                      <a:lnTo>
                        <a:pt x="1272" y="4053"/>
                      </a:lnTo>
                      <a:lnTo>
                        <a:pt x="1272" y="4050"/>
                      </a:lnTo>
                      <a:lnTo>
                        <a:pt x="1272" y="4049"/>
                      </a:lnTo>
                      <a:lnTo>
                        <a:pt x="1275" y="4046"/>
                      </a:lnTo>
                      <a:lnTo>
                        <a:pt x="1279" y="4049"/>
                      </a:lnTo>
                      <a:lnTo>
                        <a:pt x="1279" y="4050"/>
                      </a:lnTo>
                      <a:close/>
                      <a:moveTo>
                        <a:pt x="682" y="1016"/>
                      </a:moveTo>
                      <a:lnTo>
                        <a:pt x="679" y="1016"/>
                      </a:lnTo>
                      <a:lnTo>
                        <a:pt x="676" y="1014"/>
                      </a:lnTo>
                      <a:lnTo>
                        <a:pt x="676" y="1013"/>
                      </a:lnTo>
                      <a:lnTo>
                        <a:pt x="676" y="1009"/>
                      </a:lnTo>
                      <a:lnTo>
                        <a:pt x="676" y="1007"/>
                      </a:lnTo>
                      <a:lnTo>
                        <a:pt x="679" y="1004"/>
                      </a:lnTo>
                      <a:lnTo>
                        <a:pt x="680" y="1004"/>
                      </a:lnTo>
                      <a:lnTo>
                        <a:pt x="682" y="1004"/>
                      </a:lnTo>
                      <a:lnTo>
                        <a:pt x="686" y="1004"/>
                      </a:lnTo>
                      <a:lnTo>
                        <a:pt x="688" y="1004"/>
                      </a:lnTo>
                      <a:lnTo>
                        <a:pt x="688" y="1007"/>
                      </a:lnTo>
                      <a:lnTo>
                        <a:pt x="687" y="1009"/>
                      </a:lnTo>
                      <a:lnTo>
                        <a:pt x="686" y="1013"/>
                      </a:lnTo>
                      <a:lnTo>
                        <a:pt x="684" y="1014"/>
                      </a:lnTo>
                      <a:lnTo>
                        <a:pt x="682" y="1016"/>
                      </a:lnTo>
                      <a:lnTo>
                        <a:pt x="682" y="1016"/>
                      </a:lnTo>
                      <a:close/>
                      <a:moveTo>
                        <a:pt x="669" y="1023"/>
                      </a:moveTo>
                      <a:lnTo>
                        <a:pt x="665" y="1023"/>
                      </a:lnTo>
                      <a:lnTo>
                        <a:pt x="665" y="1019"/>
                      </a:lnTo>
                      <a:lnTo>
                        <a:pt x="665" y="1018"/>
                      </a:lnTo>
                      <a:lnTo>
                        <a:pt x="666" y="1016"/>
                      </a:lnTo>
                      <a:lnTo>
                        <a:pt x="669" y="1016"/>
                      </a:lnTo>
                      <a:lnTo>
                        <a:pt x="670" y="1016"/>
                      </a:lnTo>
                      <a:lnTo>
                        <a:pt x="673" y="1019"/>
                      </a:lnTo>
                      <a:lnTo>
                        <a:pt x="673" y="1021"/>
                      </a:lnTo>
                      <a:lnTo>
                        <a:pt x="671" y="1022"/>
                      </a:lnTo>
                      <a:lnTo>
                        <a:pt x="671" y="1023"/>
                      </a:lnTo>
                      <a:lnTo>
                        <a:pt x="669" y="1023"/>
                      </a:lnTo>
                      <a:close/>
                      <a:moveTo>
                        <a:pt x="62" y="837"/>
                      </a:moveTo>
                      <a:lnTo>
                        <a:pt x="62" y="842"/>
                      </a:lnTo>
                      <a:lnTo>
                        <a:pt x="62" y="847"/>
                      </a:lnTo>
                      <a:lnTo>
                        <a:pt x="58" y="847"/>
                      </a:lnTo>
                      <a:lnTo>
                        <a:pt x="57" y="846"/>
                      </a:lnTo>
                      <a:lnTo>
                        <a:pt x="55" y="845"/>
                      </a:lnTo>
                      <a:lnTo>
                        <a:pt x="55" y="842"/>
                      </a:lnTo>
                      <a:lnTo>
                        <a:pt x="53" y="841"/>
                      </a:lnTo>
                      <a:lnTo>
                        <a:pt x="50" y="839"/>
                      </a:lnTo>
                      <a:lnTo>
                        <a:pt x="50" y="837"/>
                      </a:lnTo>
                      <a:lnTo>
                        <a:pt x="50" y="837"/>
                      </a:lnTo>
                      <a:lnTo>
                        <a:pt x="53" y="834"/>
                      </a:lnTo>
                      <a:lnTo>
                        <a:pt x="55" y="834"/>
                      </a:lnTo>
                      <a:lnTo>
                        <a:pt x="58" y="835"/>
                      </a:lnTo>
                      <a:lnTo>
                        <a:pt x="62" y="837"/>
                      </a:lnTo>
                      <a:close/>
                      <a:moveTo>
                        <a:pt x="4" y="855"/>
                      </a:moveTo>
                      <a:lnTo>
                        <a:pt x="4" y="855"/>
                      </a:lnTo>
                      <a:lnTo>
                        <a:pt x="4" y="856"/>
                      </a:lnTo>
                      <a:lnTo>
                        <a:pt x="2" y="856"/>
                      </a:lnTo>
                      <a:lnTo>
                        <a:pt x="0" y="855"/>
                      </a:lnTo>
                      <a:lnTo>
                        <a:pt x="0" y="851"/>
                      </a:lnTo>
                      <a:lnTo>
                        <a:pt x="2" y="847"/>
                      </a:lnTo>
                      <a:lnTo>
                        <a:pt x="4" y="847"/>
                      </a:lnTo>
                      <a:lnTo>
                        <a:pt x="6" y="848"/>
                      </a:lnTo>
                      <a:lnTo>
                        <a:pt x="6" y="851"/>
                      </a:lnTo>
                      <a:lnTo>
                        <a:pt x="6" y="852"/>
                      </a:lnTo>
                      <a:lnTo>
                        <a:pt x="4" y="855"/>
                      </a:lnTo>
                      <a:close/>
                      <a:moveTo>
                        <a:pt x="2438" y="791"/>
                      </a:moveTo>
                      <a:lnTo>
                        <a:pt x="2437" y="793"/>
                      </a:lnTo>
                      <a:lnTo>
                        <a:pt x="2436" y="794"/>
                      </a:lnTo>
                      <a:lnTo>
                        <a:pt x="2435" y="794"/>
                      </a:lnTo>
                      <a:lnTo>
                        <a:pt x="2433" y="791"/>
                      </a:lnTo>
                      <a:lnTo>
                        <a:pt x="2431" y="791"/>
                      </a:lnTo>
                      <a:lnTo>
                        <a:pt x="2429" y="789"/>
                      </a:lnTo>
                      <a:lnTo>
                        <a:pt x="2431" y="788"/>
                      </a:lnTo>
                      <a:lnTo>
                        <a:pt x="2433" y="786"/>
                      </a:lnTo>
                      <a:lnTo>
                        <a:pt x="2433" y="784"/>
                      </a:lnTo>
                      <a:lnTo>
                        <a:pt x="2435" y="782"/>
                      </a:lnTo>
                      <a:lnTo>
                        <a:pt x="2436" y="781"/>
                      </a:lnTo>
                      <a:lnTo>
                        <a:pt x="2438" y="781"/>
                      </a:lnTo>
                      <a:lnTo>
                        <a:pt x="2440" y="782"/>
                      </a:lnTo>
                      <a:lnTo>
                        <a:pt x="2441" y="782"/>
                      </a:lnTo>
                      <a:lnTo>
                        <a:pt x="2441" y="784"/>
                      </a:lnTo>
                      <a:lnTo>
                        <a:pt x="2440" y="785"/>
                      </a:lnTo>
                      <a:lnTo>
                        <a:pt x="2440" y="788"/>
                      </a:lnTo>
                      <a:lnTo>
                        <a:pt x="2438" y="791"/>
                      </a:lnTo>
                      <a:close/>
                      <a:moveTo>
                        <a:pt x="1825" y="87"/>
                      </a:moveTo>
                      <a:lnTo>
                        <a:pt x="1823" y="88"/>
                      </a:lnTo>
                      <a:lnTo>
                        <a:pt x="1821" y="89"/>
                      </a:lnTo>
                      <a:lnTo>
                        <a:pt x="1820" y="89"/>
                      </a:lnTo>
                      <a:lnTo>
                        <a:pt x="1817" y="87"/>
                      </a:lnTo>
                      <a:lnTo>
                        <a:pt x="1817" y="84"/>
                      </a:lnTo>
                      <a:lnTo>
                        <a:pt x="1821" y="81"/>
                      </a:lnTo>
                      <a:lnTo>
                        <a:pt x="1821" y="81"/>
                      </a:lnTo>
                      <a:lnTo>
                        <a:pt x="1823" y="80"/>
                      </a:lnTo>
                      <a:lnTo>
                        <a:pt x="1824" y="79"/>
                      </a:lnTo>
                      <a:lnTo>
                        <a:pt x="1825" y="81"/>
                      </a:lnTo>
                      <a:lnTo>
                        <a:pt x="1826" y="83"/>
                      </a:lnTo>
                      <a:lnTo>
                        <a:pt x="1826" y="84"/>
                      </a:lnTo>
                      <a:lnTo>
                        <a:pt x="1825" y="85"/>
                      </a:lnTo>
                      <a:lnTo>
                        <a:pt x="1825" y="87"/>
                      </a:lnTo>
                      <a:close/>
                      <a:moveTo>
                        <a:pt x="1769" y="33"/>
                      </a:moveTo>
                      <a:lnTo>
                        <a:pt x="1769" y="39"/>
                      </a:lnTo>
                      <a:lnTo>
                        <a:pt x="1766" y="35"/>
                      </a:lnTo>
                      <a:lnTo>
                        <a:pt x="1764" y="33"/>
                      </a:lnTo>
                      <a:lnTo>
                        <a:pt x="1763" y="31"/>
                      </a:lnTo>
                      <a:lnTo>
                        <a:pt x="1763" y="28"/>
                      </a:lnTo>
                      <a:lnTo>
                        <a:pt x="1763" y="27"/>
                      </a:lnTo>
                      <a:lnTo>
                        <a:pt x="1764" y="26"/>
                      </a:lnTo>
                      <a:lnTo>
                        <a:pt x="1766" y="23"/>
                      </a:lnTo>
                      <a:lnTo>
                        <a:pt x="1769" y="23"/>
                      </a:lnTo>
                      <a:lnTo>
                        <a:pt x="1771" y="23"/>
                      </a:lnTo>
                      <a:lnTo>
                        <a:pt x="1772" y="23"/>
                      </a:lnTo>
                      <a:lnTo>
                        <a:pt x="1772" y="24"/>
                      </a:lnTo>
                      <a:lnTo>
                        <a:pt x="1772" y="26"/>
                      </a:lnTo>
                      <a:lnTo>
                        <a:pt x="1769" y="30"/>
                      </a:lnTo>
                      <a:lnTo>
                        <a:pt x="1769" y="33"/>
                      </a:lnTo>
                      <a:close/>
                      <a:moveTo>
                        <a:pt x="1778" y="10"/>
                      </a:moveTo>
                      <a:lnTo>
                        <a:pt x="1778" y="15"/>
                      </a:lnTo>
                      <a:lnTo>
                        <a:pt x="1777" y="14"/>
                      </a:lnTo>
                      <a:lnTo>
                        <a:pt x="1776" y="11"/>
                      </a:lnTo>
                      <a:lnTo>
                        <a:pt x="1775" y="9"/>
                      </a:lnTo>
                      <a:lnTo>
                        <a:pt x="1775" y="5"/>
                      </a:lnTo>
                      <a:lnTo>
                        <a:pt x="1776" y="2"/>
                      </a:lnTo>
                      <a:lnTo>
                        <a:pt x="1778" y="0"/>
                      </a:lnTo>
                      <a:lnTo>
                        <a:pt x="1778" y="2"/>
                      </a:lnTo>
                      <a:lnTo>
                        <a:pt x="1778" y="10"/>
                      </a:lnTo>
                      <a:close/>
                      <a:moveTo>
                        <a:pt x="1610" y="49"/>
                      </a:moveTo>
                      <a:lnTo>
                        <a:pt x="1607" y="53"/>
                      </a:lnTo>
                      <a:lnTo>
                        <a:pt x="1603" y="53"/>
                      </a:lnTo>
                      <a:lnTo>
                        <a:pt x="1601" y="53"/>
                      </a:lnTo>
                      <a:lnTo>
                        <a:pt x="1600" y="53"/>
                      </a:lnTo>
                      <a:lnTo>
                        <a:pt x="1598" y="52"/>
                      </a:lnTo>
                      <a:lnTo>
                        <a:pt x="1598" y="49"/>
                      </a:lnTo>
                      <a:lnTo>
                        <a:pt x="1600" y="48"/>
                      </a:lnTo>
                      <a:lnTo>
                        <a:pt x="1603" y="45"/>
                      </a:lnTo>
                      <a:lnTo>
                        <a:pt x="1609" y="48"/>
                      </a:lnTo>
                      <a:lnTo>
                        <a:pt x="1610" y="49"/>
                      </a:lnTo>
                      <a:close/>
                      <a:moveTo>
                        <a:pt x="1520" y="4782"/>
                      </a:moveTo>
                      <a:lnTo>
                        <a:pt x="1524" y="4785"/>
                      </a:lnTo>
                      <a:lnTo>
                        <a:pt x="1526" y="4786"/>
                      </a:lnTo>
                      <a:lnTo>
                        <a:pt x="1523" y="4790"/>
                      </a:lnTo>
                      <a:lnTo>
                        <a:pt x="1520" y="4790"/>
                      </a:lnTo>
                      <a:lnTo>
                        <a:pt x="1517" y="4790"/>
                      </a:lnTo>
                      <a:lnTo>
                        <a:pt x="1513" y="4790"/>
                      </a:lnTo>
                      <a:lnTo>
                        <a:pt x="1511" y="4789"/>
                      </a:lnTo>
                      <a:lnTo>
                        <a:pt x="1510" y="4786"/>
                      </a:lnTo>
                      <a:lnTo>
                        <a:pt x="1511" y="4784"/>
                      </a:lnTo>
                      <a:lnTo>
                        <a:pt x="1513" y="4784"/>
                      </a:lnTo>
                      <a:lnTo>
                        <a:pt x="1517" y="4782"/>
                      </a:lnTo>
                      <a:lnTo>
                        <a:pt x="1520" y="4782"/>
                      </a:lnTo>
                      <a:close/>
                      <a:moveTo>
                        <a:pt x="1741" y="4869"/>
                      </a:moveTo>
                      <a:lnTo>
                        <a:pt x="1741" y="4872"/>
                      </a:lnTo>
                      <a:lnTo>
                        <a:pt x="1740" y="4876"/>
                      </a:lnTo>
                      <a:lnTo>
                        <a:pt x="1738" y="4877"/>
                      </a:lnTo>
                      <a:lnTo>
                        <a:pt x="1737" y="4878"/>
                      </a:lnTo>
                      <a:lnTo>
                        <a:pt x="1734" y="4876"/>
                      </a:lnTo>
                      <a:lnTo>
                        <a:pt x="1733" y="4873"/>
                      </a:lnTo>
                      <a:lnTo>
                        <a:pt x="1733" y="4872"/>
                      </a:lnTo>
                      <a:lnTo>
                        <a:pt x="1733" y="4869"/>
                      </a:lnTo>
                      <a:lnTo>
                        <a:pt x="1733" y="4865"/>
                      </a:lnTo>
                      <a:lnTo>
                        <a:pt x="1733" y="4863"/>
                      </a:lnTo>
                      <a:lnTo>
                        <a:pt x="1734" y="4860"/>
                      </a:lnTo>
                      <a:lnTo>
                        <a:pt x="1737" y="4859"/>
                      </a:lnTo>
                      <a:lnTo>
                        <a:pt x="1738" y="4860"/>
                      </a:lnTo>
                      <a:lnTo>
                        <a:pt x="1740" y="4863"/>
                      </a:lnTo>
                      <a:lnTo>
                        <a:pt x="1741" y="4865"/>
                      </a:lnTo>
                      <a:lnTo>
                        <a:pt x="1741" y="4869"/>
                      </a:lnTo>
                      <a:close/>
                      <a:moveTo>
                        <a:pt x="1356" y="4593"/>
                      </a:moveTo>
                      <a:lnTo>
                        <a:pt x="1356" y="4594"/>
                      </a:lnTo>
                      <a:lnTo>
                        <a:pt x="1356" y="4596"/>
                      </a:lnTo>
                      <a:lnTo>
                        <a:pt x="1353" y="4598"/>
                      </a:lnTo>
                      <a:lnTo>
                        <a:pt x="1351" y="4598"/>
                      </a:lnTo>
                      <a:lnTo>
                        <a:pt x="1347" y="4598"/>
                      </a:lnTo>
                      <a:lnTo>
                        <a:pt x="1345" y="4596"/>
                      </a:lnTo>
                      <a:lnTo>
                        <a:pt x="1344" y="4592"/>
                      </a:lnTo>
                      <a:lnTo>
                        <a:pt x="1344" y="4589"/>
                      </a:lnTo>
                      <a:lnTo>
                        <a:pt x="1344" y="4585"/>
                      </a:lnTo>
                      <a:lnTo>
                        <a:pt x="1345" y="4583"/>
                      </a:lnTo>
                      <a:lnTo>
                        <a:pt x="1347" y="4580"/>
                      </a:lnTo>
                      <a:lnTo>
                        <a:pt x="1351" y="4579"/>
                      </a:lnTo>
                      <a:lnTo>
                        <a:pt x="1352" y="4580"/>
                      </a:lnTo>
                      <a:lnTo>
                        <a:pt x="1353" y="4581"/>
                      </a:lnTo>
                      <a:lnTo>
                        <a:pt x="1355" y="4583"/>
                      </a:lnTo>
                      <a:lnTo>
                        <a:pt x="1356" y="4585"/>
                      </a:lnTo>
                      <a:lnTo>
                        <a:pt x="1356" y="4589"/>
                      </a:lnTo>
                      <a:lnTo>
                        <a:pt x="1356" y="4593"/>
                      </a:lnTo>
                      <a:close/>
                      <a:moveTo>
                        <a:pt x="1248" y="4429"/>
                      </a:moveTo>
                      <a:lnTo>
                        <a:pt x="1246" y="4435"/>
                      </a:lnTo>
                      <a:lnTo>
                        <a:pt x="1244" y="4438"/>
                      </a:lnTo>
                      <a:lnTo>
                        <a:pt x="1243" y="4436"/>
                      </a:lnTo>
                      <a:lnTo>
                        <a:pt x="1242" y="4435"/>
                      </a:lnTo>
                      <a:lnTo>
                        <a:pt x="1240" y="4432"/>
                      </a:lnTo>
                      <a:lnTo>
                        <a:pt x="1240" y="4429"/>
                      </a:lnTo>
                      <a:lnTo>
                        <a:pt x="1240" y="4425"/>
                      </a:lnTo>
                      <a:lnTo>
                        <a:pt x="1242" y="4420"/>
                      </a:lnTo>
                      <a:lnTo>
                        <a:pt x="1243" y="4416"/>
                      </a:lnTo>
                      <a:lnTo>
                        <a:pt x="1244" y="4414"/>
                      </a:lnTo>
                      <a:lnTo>
                        <a:pt x="1247" y="4418"/>
                      </a:lnTo>
                      <a:lnTo>
                        <a:pt x="1248" y="4422"/>
                      </a:lnTo>
                      <a:lnTo>
                        <a:pt x="1248" y="4425"/>
                      </a:lnTo>
                      <a:lnTo>
                        <a:pt x="1248" y="4429"/>
                      </a:lnTo>
                      <a:close/>
                      <a:moveTo>
                        <a:pt x="1243" y="4403"/>
                      </a:moveTo>
                      <a:lnTo>
                        <a:pt x="1240" y="4407"/>
                      </a:lnTo>
                      <a:lnTo>
                        <a:pt x="1238" y="4407"/>
                      </a:lnTo>
                      <a:lnTo>
                        <a:pt x="1237" y="4404"/>
                      </a:lnTo>
                      <a:lnTo>
                        <a:pt x="1237" y="4401"/>
                      </a:lnTo>
                      <a:lnTo>
                        <a:pt x="1238" y="4400"/>
                      </a:lnTo>
                      <a:lnTo>
                        <a:pt x="1238" y="4399"/>
                      </a:lnTo>
                      <a:lnTo>
                        <a:pt x="1239" y="4398"/>
                      </a:lnTo>
                      <a:lnTo>
                        <a:pt x="1240" y="4396"/>
                      </a:lnTo>
                      <a:lnTo>
                        <a:pt x="1244" y="4395"/>
                      </a:lnTo>
                      <a:lnTo>
                        <a:pt x="1248" y="4395"/>
                      </a:lnTo>
                      <a:lnTo>
                        <a:pt x="1250" y="4399"/>
                      </a:lnTo>
                      <a:lnTo>
                        <a:pt x="1250" y="4400"/>
                      </a:lnTo>
                      <a:lnTo>
                        <a:pt x="1247" y="4403"/>
                      </a:lnTo>
                      <a:lnTo>
                        <a:pt x="1243" y="4403"/>
                      </a:lnTo>
                      <a:close/>
                      <a:moveTo>
                        <a:pt x="84" y="864"/>
                      </a:moveTo>
                      <a:lnTo>
                        <a:pt x="84" y="865"/>
                      </a:lnTo>
                      <a:lnTo>
                        <a:pt x="83" y="867"/>
                      </a:lnTo>
                      <a:lnTo>
                        <a:pt x="80" y="869"/>
                      </a:lnTo>
                      <a:lnTo>
                        <a:pt x="75" y="869"/>
                      </a:lnTo>
                      <a:lnTo>
                        <a:pt x="71" y="869"/>
                      </a:lnTo>
                      <a:lnTo>
                        <a:pt x="70" y="867"/>
                      </a:lnTo>
                      <a:lnTo>
                        <a:pt x="70" y="865"/>
                      </a:lnTo>
                      <a:lnTo>
                        <a:pt x="70" y="864"/>
                      </a:lnTo>
                      <a:lnTo>
                        <a:pt x="70" y="861"/>
                      </a:lnTo>
                      <a:lnTo>
                        <a:pt x="71" y="857"/>
                      </a:lnTo>
                      <a:lnTo>
                        <a:pt x="74" y="855"/>
                      </a:lnTo>
                      <a:lnTo>
                        <a:pt x="80" y="855"/>
                      </a:lnTo>
                      <a:lnTo>
                        <a:pt x="83" y="855"/>
                      </a:lnTo>
                      <a:lnTo>
                        <a:pt x="84" y="857"/>
                      </a:lnTo>
                      <a:lnTo>
                        <a:pt x="84" y="861"/>
                      </a:lnTo>
                      <a:lnTo>
                        <a:pt x="84" y="864"/>
                      </a:lnTo>
                      <a:close/>
                      <a:moveTo>
                        <a:pt x="2472" y="835"/>
                      </a:moveTo>
                      <a:lnTo>
                        <a:pt x="2471" y="835"/>
                      </a:lnTo>
                      <a:lnTo>
                        <a:pt x="2467" y="834"/>
                      </a:lnTo>
                      <a:lnTo>
                        <a:pt x="2464" y="833"/>
                      </a:lnTo>
                      <a:lnTo>
                        <a:pt x="2463" y="832"/>
                      </a:lnTo>
                      <a:lnTo>
                        <a:pt x="2463" y="829"/>
                      </a:lnTo>
                      <a:lnTo>
                        <a:pt x="2466" y="826"/>
                      </a:lnTo>
                      <a:lnTo>
                        <a:pt x="2468" y="824"/>
                      </a:lnTo>
                      <a:lnTo>
                        <a:pt x="2472" y="824"/>
                      </a:lnTo>
                      <a:lnTo>
                        <a:pt x="2476" y="824"/>
                      </a:lnTo>
                      <a:lnTo>
                        <a:pt x="2481" y="824"/>
                      </a:lnTo>
                      <a:lnTo>
                        <a:pt x="2484" y="825"/>
                      </a:lnTo>
                      <a:lnTo>
                        <a:pt x="2486" y="828"/>
                      </a:lnTo>
                      <a:lnTo>
                        <a:pt x="2484" y="830"/>
                      </a:lnTo>
                      <a:lnTo>
                        <a:pt x="2481" y="833"/>
                      </a:lnTo>
                      <a:lnTo>
                        <a:pt x="2476" y="834"/>
                      </a:lnTo>
                      <a:lnTo>
                        <a:pt x="2472" y="835"/>
                      </a:lnTo>
                      <a:close/>
                      <a:moveTo>
                        <a:pt x="1395" y="33"/>
                      </a:moveTo>
                      <a:lnTo>
                        <a:pt x="1393" y="36"/>
                      </a:lnTo>
                      <a:lnTo>
                        <a:pt x="1392" y="37"/>
                      </a:lnTo>
                      <a:lnTo>
                        <a:pt x="1390" y="37"/>
                      </a:lnTo>
                      <a:lnTo>
                        <a:pt x="1387" y="39"/>
                      </a:lnTo>
                      <a:lnTo>
                        <a:pt x="1384" y="35"/>
                      </a:lnTo>
                      <a:lnTo>
                        <a:pt x="1383" y="33"/>
                      </a:lnTo>
                      <a:lnTo>
                        <a:pt x="1383" y="31"/>
                      </a:lnTo>
                      <a:lnTo>
                        <a:pt x="1383" y="28"/>
                      </a:lnTo>
                      <a:lnTo>
                        <a:pt x="1383" y="27"/>
                      </a:lnTo>
                      <a:lnTo>
                        <a:pt x="1384" y="26"/>
                      </a:lnTo>
                      <a:lnTo>
                        <a:pt x="1387" y="26"/>
                      </a:lnTo>
                      <a:lnTo>
                        <a:pt x="1391" y="28"/>
                      </a:lnTo>
                      <a:lnTo>
                        <a:pt x="1395" y="31"/>
                      </a:lnTo>
                      <a:lnTo>
                        <a:pt x="1395" y="33"/>
                      </a:lnTo>
                      <a:close/>
                      <a:moveTo>
                        <a:pt x="1294" y="7"/>
                      </a:moveTo>
                      <a:lnTo>
                        <a:pt x="1291" y="7"/>
                      </a:lnTo>
                      <a:lnTo>
                        <a:pt x="1285" y="7"/>
                      </a:lnTo>
                      <a:lnTo>
                        <a:pt x="1282" y="6"/>
                      </a:lnTo>
                      <a:lnTo>
                        <a:pt x="1279" y="5"/>
                      </a:lnTo>
                      <a:lnTo>
                        <a:pt x="1278" y="5"/>
                      </a:lnTo>
                      <a:lnTo>
                        <a:pt x="1278" y="4"/>
                      </a:lnTo>
                      <a:lnTo>
                        <a:pt x="1279" y="4"/>
                      </a:lnTo>
                      <a:lnTo>
                        <a:pt x="1281" y="4"/>
                      </a:lnTo>
                      <a:lnTo>
                        <a:pt x="1281" y="1"/>
                      </a:lnTo>
                      <a:lnTo>
                        <a:pt x="1282" y="0"/>
                      </a:lnTo>
                      <a:lnTo>
                        <a:pt x="1285" y="0"/>
                      </a:lnTo>
                      <a:lnTo>
                        <a:pt x="1290" y="0"/>
                      </a:lnTo>
                      <a:lnTo>
                        <a:pt x="1294" y="0"/>
                      </a:lnTo>
                      <a:lnTo>
                        <a:pt x="1295" y="2"/>
                      </a:lnTo>
                      <a:lnTo>
                        <a:pt x="1295" y="5"/>
                      </a:lnTo>
                      <a:lnTo>
                        <a:pt x="1294" y="7"/>
                      </a:lnTo>
                      <a:close/>
                      <a:moveTo>
                        <a:pt x="1396" y="4751"/>
                      </a:moveTo>
                      <a:lnTo>
                        <a:pt x="1390" y="4750"/>
                      </a:lnTo>
                      <a:lnTo>
                        <a:pt x="1387" y="4749"/>
                      </a:lnTo>
                      <a:lnTo>
                        <a:pt x="1388" y="4746"/>
                      </a:lnTo>
                      <a:lnTo>
                        <a:pt x="1390" y="4745"/>
                      </a:lnTo>
                      <a:lnTo>
                        <a:pt x="1393" y="4745"/>
                      </a:lnTo>
                      <a:lnTo>
                        <a:pt x="1396" y="4745"/>
                      </a:lnTo>
                      <a:lnTo>
                        <a:pt x="1400" y="4745"/>
                      </a:lnTo>
                      <a:lnTo>
                        <a:pt x="1405" y="4745"/>
                      </a:lnTo>
                      <a:lnTo>
                        <a:pt x="1409" y="4746"/>
                      </a:lnTo>
                      <a:lnTo>
                        <a:pt x="1410" y="4749"/>
                      </a:lnTo>
                      <a:lnTo>
                        <a:pt x="1406" y="4750"/>
                      </a:lnTo>
                      <a:lnTo>
                        <a:pt x="1404" y="4751"/>
                      </a:lnTo>
                      <a:lnTo>
                        <a:pt x="1400" y="4751"/>
                      </a:lnTo>
                      <a:lnTo>
                        <a:pt x="1396" y="4751"/>
                      </a:lnTo>
                      <a:close/>
                      <a:moveTo>
                        <a:pt x="1313" y="4521"/>
                      </a:moveTo>
                      <a:lnTo>
                        <a:pt x="1317" y="4522"/>
                      </a:lnTo>
                      <a:lnTo>
                        <a:pt x="1318" y="4524"/>
                      </a:lnTo>
                      <a:lnTo>
                        <a:pt x="1318" y="4526"/>
                      </a:lnTo>
                      <a:lnTo>
                        <a:pt x="1317" y="4527"/>
                      </a:lnTo>
                      <a:lnTo>
                        <a:pt x="1316" y="4527"/>
                      </a:lnTo>
                      <a:lnTo>
                        <a:pt x="1314" y="4526"/>
                      </a:lnTo>
                      <a:lnTo>
                        <a:pt x="1312" y="4523"/>
                      </a:lnTo>
                      <a:lnTo>
                        <a:pt x="1308" y="4521"/>
                      </a:lnTo>
                      <a:lnTo>
                        <a:pt x="1305" y="4519"/>
                      </a:lnTo>
                      <a:lnTo>
                        <a:pt x="1303" y="4517"/>
                      </a:lnTo>
                      <a:lnTo>
                        <a:pt x="1301" y="4514"/>
                      </a:lnTo>
                      <a:lnTo>
                        <a:pt x="1304" y="4510"/>
                      </a:lnTo>
                      <a:lnTo>
                        <a:pt x="1307" y="4513"/>
                      </a:lnTo>
                      <a:lnTo>
                        <a:pt x="1313" y="4521"/>
                      </a:lnTo>
                      <a:close/>
                      <a:moveTo>
                        <a:pt x="1335" y="4537"/>
                      </a:moveTo>
                      <a:lnTo>
                        <a:pt x="1339" y="4537"/>
                      </a:lnTo>
                      <a:lnTo>
                        <a:pt x="1342" y="4540"/>
                      </a:lnTo>
                      <a:lnTo>
                        <a:pt x="1342" y="4543"/>
                      </a:lnTo>
                      <a:lnTo>
                        <a:pt x="1340" y="4545"/>
                      </a:lnTo>
                      <a:lnTo>
                        <a:pt x="1338" y="4543"/>
                      </a:lnTo>
                      <a:lnTo>
                        <a:pt x="1331" y="4541"/>
                      </a:lnTo>
                      <a:lnTo>
                        <a:pt x="1327" y="4539"/>
                      </a:lnTo>
                      <a:lnTo>
                        <a:pt x="1325" y="4536"/>
                      </a:lnTo>
                      <a:lnTo>
                        <a:pt x="1325" y="4535"/>
                      </a:lnTo>
                      <a:lnTo>
                        <a:pt x="1325" y="4534"/>
                      </a:lnTo>
                      <a:lnTo>
                        <a:pt x="1325" y="4534"/>
                      </a:lnTo>
                      <a:lnTo>
                        <a:pt x="1326" y="4534"/>
                      </a:lnTo>
                      <a:lnTo>
                        <a:pt x="1327" y="4532"/>
                      </a:lnTo>
                      <a:lnTo>
                        <a:pt x="1331" y="4532"/>
                      </a:lnTo>
                      <a:lnTo>
                        <a:pt x="1334" y="4535"/>
                      </a:lnTo>
                      <a:lnTo>
                        <a:pt x="1335" y="4537"/>
                      </a:lnTo>
                      <a:close/>
                      <a:moveTo>
                        <a:pt x="1344" y="4561"/>
                      </a:moveTo>
                      <a:lnTo>
                        <a:pt x="1348" y="4562"/>
                      </a:lnTo>
                      <a:lnTo>
                        <a:pt x="1348" y="4565"/>
                      </a:lnTo>
                      <a:lnTo>
                        <a:pt x="1345" y="4566"/>
                      </a:lnTo>
                      <a:lnTo>
                        <a:pt x="1343" y="4566"/>
                      </a:lnTo>
                      <a:lnTo>
                        <a:pt x="1342" y="4565"/>
                      </a:lnTo>
                      <a:lnTo>
                        <a:pt x="1340" y="4565"/>
                      </a:lnTo>
                      <a:lnTo>
                        <a:pt x="1338" y="4561"/>
                      </a:lnTo>
                      <a:lnTo>
                        <a:pt x="1336" y="4558"/>
                      </a:lnTo>
                      <a:lnTo>
                        <a:pt x="1335" y="4556"/>
                      </a:lnTo>
                      <a:lnTo>
                        <a:pt x="1336" y="4553"/>
                      </a:lnTo>
                      <a:lnTo>
                        <a:pt x="1339" y="4556"/>
                      </a:lnTo>
                      <a:lnTo>
                        <a:pt x="1344" y="4561"/>
                      </a:lnTo>
                      <a:close/>
                      <a:moveTo>
                        <a:pt x="1295" y="4532"/>
                      </a:moveTo>
                      <a:lnTo>
                        <a:pt x="1295" y="4536"/>
                      </a:lnTo>
                      <a:lnTo>
                        <a:pt x="1295" y="4539"/>
                      </a:lnTo>
                      <a:lnTo>
                        <a:pt x="1294" y="4540"/>
                      </a:lnTo>
                      <a:lnTo>
                        <a:pt x="1291" y="4541"/>
                      </a:lnTo>
                      <a:lnTo>
                        <a:pt x="1291" y="4536"/>
                      </a:lnTo>
                      <a:lnTo>
                        <a:pt x="1291" y="4527"/>
                      </a:lnTo>
                      <a:lnTo>
                        <a:pt x="1291" y="4519"/>
                      </a:lnTo>
                      <a:lnTo>
                        <a:pt x="1291" y="4514"/>
                      </a:lnTo>
                      <a:lnTo>
                        <a:pt x="1294" y="4517"/>
                      </a:lnTo>
                      <a:lnTo>
                        <a:pt x="1295" y="4522"/>
                      </a:lnTo>
                      <a:lnTo>
                        <a:pt x="1295" y="4527"/>
                      </a:lnTo>
                      <a:lnTo>
                        <a:pt x="1295" y="4532"/>
                      </a:lnTo>
                      <a:close/>
                      <a:moveTo>
                        <a:pt x="1282" y="4527"/>
                      </a:moveTo>
                      <a:lnTo>
                        <a:pt x="1281" y="4531"/>
                      </a:lnTo>
                      <a:lnTo>
                        <a:pt x="1281" y="4536"/>
                      </a:lnTo>
                      <a:lnTo>
                        <a:pt x="1279" y="4537"/>
                      </a:lnTo>
                      <a:lnTo>
                        <a:pt x="1279" y="4540"/>
                      </a:lnTo>
                      <a:lnTo>
                        <a:pt x="1278" y="4541"/>
                      </a:lnTo>
                      <a:lnTo>
                        <a:pt x="1275" y="4541"/>
                      </a:lnTo>
                      <a:lnTo>
                        <a:pt x="1275" y="4532"/>
                      </a:lnTo>
                      <a:lnTo>
                        <a:pt x="1275" y="4522"/>
                      </a:lnTo>
                      <a:lnTo>
                        <a:pt x="1277" y="4515"/>
                      </a:lnTo>
                      <a:lnTo>
                        <a:pt x="1278" y="4508"/>
                      </a:lnTo>
                      <a:lnTo>
                        <a:pt x="1281" y="4504"/>
                      </a:lnTo>
                      <a:lnTo>
                        <a:pt x="1282" y="4504"/>
                      </a:lnTo>
                      <a:lnTo>
                        <a:pt x="1283" y="4504"/>
                      </a:lnTo>
                      <a:lnTo>
                        <a:pt x="1285" y="4506"/>
                      </a:lnTo>
                      <a:lnTo>
                        <a:pt x="1286" y="4509"/>
                      </a:lnTo>
                      <a:lnTo>
                        <a:pt x="1286" y="4512"/>
                      </a:lnTo>
                      <a:lnTo>
                        <a:pt x="1285" y="4519"/>
                      </a:lnTo>
                      <a:lnTo>
                        <a:pt x="1282" y="4527"/>
                      </a:lnTo>
                      <a:close/>
                      <a:moveTo>
                        <a:pt x="1285" y="4487"/>
                      </a:moveTo>
                      <a:lnTo>
                        <a:pt x="1282" y="4487"/>
                      </a:lnTo>
                      <a:lnTo>
                        <a:pt x="1278" y="4488"/>
                      </a:lnTo>
                      <a:lnTo>
                        <a:pt x="1277" y="4488"/>
                      </a:lnTo>
                      <a:lnTo>
                        <a:pt x="1277" y="4488"/>
                      </a:lnTo>
                      <a:lnTo>
                        <a:pt x="1275" y="4488"/>
                      </a:lnTo>
                      <a:lnTo>
                        <a:pt x="1275" y="4487"/>
                      </a:lnTo>
                      <a:lnTo>
                        <a:pt x="1278" y="4484"/>
                      </a:lnTo>
                      <a:lnTo>
                        <a:pt x="1285" y="4482"/>
                      </a:lnTo>
                      <a:lnTo>
                        <a:pt x="1287" y="4478"/>
                      </a:lnTo>
                      <a:lnTo>
                        <a:pt x="1290" y="4477"/>
                      </a:lnTo>
                      <a:lnTo>
                        <a:pt x="1294" y="4477"/>
                      </a:lnTo>
                      <a:lnTo>
                        <a:pt x="1295" y="4477"/>
                      </a:lnTo>
                      <a:lnTo>
                        <a:pt x="1294" y="4480"/>
                      </a:lnTo>
                      <a:lnTo>
                        <a:pt x="1292" y="4483"/>
                      </a:lnTo>
                      <a:lnTo>
                        <a:pt x="1288" y="4486"/>
                      </a:lnTo>
                      <a:lnTo>
                        <a:pt x="1285" y="4487"/>
                      </a:lnTo>
                      <a:close/>
                      <a:moveTo>
                        <a:pt x="1299" y="4432"/>
                      </a:moveTo>
                      <a:lnTo>
                        <a:pt x="1299" y="4434"/>
                      </a:lnTo>
                      <a:lnTo>
                        <a:pt x="1300" y="4435"/>
                      </a:lnTo>
                      <a:lnTo>
                        <a:pt x="1300" y="4438"/>
                      </a:lnTo>
                      <a:lnTo>
                        <a:pt x="1299" y="4442"/>
                      </a:lnTo>
                      <a:lnTo>
                        <a:pt x="1296" y="4439"/>
                      </a:lnTo>
                      <a:lnTo>
                        <a:pt x="1295" y="4432"/>
                      </a:lnTo>
                      <a:lnTo>
                        <a:pt x="1292" y="4429"/>
                      </a:lnTo>
                      <a:lnTo>
                        <a:pt x="1290" y="4426"/>
                      </a:lnTo>
                      <a:lnTo>
                        <a:pt x="1290" y="4423"/>
                      </a:lnTo>
                      <a:lnTo>
                        <a:pt x="1291" y="4423"/>
                      </a:lnTo>
                      <a:lnTo>
                        <a:pt x="1292" y="4422"/>
                      </a:lnTo>
                      <a:lnTo>
                        <a:pt x="1294" y="4422"/>
                      </a:lnTo>
                      <a:lnTo>
                        <a:pt x="1294" y="4423"/>
                      </a:lnTo>
                      <a:lnTo>
                        <a:pt x="1295" y="4425"/>
                      </a:lnTo>
                      <a:lnTo>
                        <a:pt x="1296" y="4429"/>
                      </a:lnTo>
                      <a:lnTo>
                        <a:pt x="1299" y="4432"/>
                      </a:lnTo>
                      <a:close/>
                      <a:moveTo>
                        <a:pt x="1230" y="4359"/>
                      </a:moveTo>
                      <a:lnTo>
                        <a:pt x="1230" y="4365"/>
                      </a:lnTo>
                      <a:lnTo>
                        <a:pt x="1230" y="4369"/>
                      </a:lnTo>
                      <a:lnTo>
                        <a:pt x="1226" y="4365"/>
                      </a:lnTo>
                      <a:lnTo>
                        <a:pt x="1222" y="4359"/>
                      </a:lnTo>
                      <a:lnTo>
                        <a:pt x="1221" y="4356"/>
                      </a:lnTo>
                      <a:lnTo>
                        <a:pt x="1220" y="4352"/>
                      </a:lnTo>
                      <a:lnTo>
                        <a:pt x="1220" y="4351"/>
                      </a:lnTo>
                      <a:lnTo>
                        <a:pt x="1222" y="4350"/>
                      </a:lnTo>
                      <a:lnTo>
                        <a:pt x="1226" y="4352"/>
                      </a:lnTo>
                      <a:lnTo>
                        <a:pt x="1230" y="4359"/>
                      </a:lnTo>
                      <a:close/>
                      <a:moveTo>
                        <a:pt x="1266" y="4489"/>
                      </a:moveTo>
                      <a:lnTo>
                        <a:pt x="1264" y="4493"/>
                      </a:lnTo>
                      <a:lnTo>
                        <a:pt x="1261" y="4496"/>
                      </a:lnTo>
                      <a:lnTo>
                        <a:pt x="1260" y="4496"/>
                      </a:lnTo>
                      <a:lnTo>
                        <a:pt x="1256" y="4495"/>
                      </a:lnTo>
                      <a:lnTo>
                        <a:pt x="1257" y="4492"/>
                      </a:lnTo>
                      <a:lnTo>
                        <a:pt x="1261" y="4486"/>
                      </a:lnTo>
                      <a:lnTo>
                        <a:pt x="1264" y="4479"/>
                      </a:lnTo>
                      <a:lnTo>
                        <a:pt x="1266" y="4477"/>
                      </a:lnTo>
                      <a:lnTo>
                        <a:pt x="1269" y="4479"/>
                      </a:lnTo>
                      <a:lnTo>
                        <a:pt x="1269" y="4483"/>
                      </a:lnTo>
                      <a:lnTo>
                        <a:pt x="1268" y="4487"/>
                      </a:lnTo>
                      <a:lnTo>
                        <a:pt x="1266" y="4489"/>
                      </a:lnTo>
                      <a:close/>
                      <a:moveTo>
                        <a:pt x="1237" y="4210"/>
                      </a:moveTo>
                      <a:lnTo>
                        <a:pt x="1237" y="4211"/>
                      </a:lnTo>
                      <a:lnTo>
                        <a:pt x="1238" y="4214"/>
                      </a:lnTo>
                      <a:lnTo>
                        <a:pt x="1238" y="4216"/>
                      </a:lnTo>
                      <a:lnTo>
                        <a:pt x="1237" y="4219"/>
                      </a:lnTo>
                      <a:lnTo>
                        <a:pt x="1234" y="4219"/>
                      </a:lnTo>
                      <a:lnTo>
                        <a:pt x="1231" y="4216"/>
                      </a:lnTo>
                      <a:lnTo>
                        <a:pt x="1229" y="4214"/>
                      </a:lnTo>
                      <a:lnTo>
                        <a:pt x="1226" y="4210"/>
                      </a:lnTo>
                      <a:lnTo>
                        <a:pt x="1226" y="4207"/>
                      </a:lnTo>
                      <a:lnTo>
                        <a:pt x="1225" y="4204"/>
                      </a:lnTo>
                      <a:lnTo>
                        <a:pt x="1225" y="4202"/>
                      </a:lnTo>
                      <a:lnTo>
                        <a:pt x="1226" y="4201"/>
                      </a:lnTo>
                      <a:lnTo>
                        <a:pt x="1229" y="4199"/>
                      </a:lnTo>
                      <a:lnTo>
                        <a:pt x="1229" y="4199"/>
                      </a:lnTo>
                      <a:lnTo>
                        <a:pt x="1230" y="4201"/>
                      </a:lnTo>
                      <a:lnTo>
                        <a:pt x="1231" y="4202"/>
                      </a:lnTo>
                      <a:lnTo>
                        <a:pt x="1234" y="4206"/>
                      </a:lnTo>
                      <a:lnTo>
                        <a:pt x="1237" y="4210"/>
                      </a:lnTo>
                      <a:close/>
                      <a:moveTo>
                        <a:pt x="1220" y="3893"/>
                      </a:moveTo>
                      <a:lnTo>
                        <a:pt x="1218" y="3893"/>
                      </a:lnTo>
                      <a:lnTo>
                        <a:pt x="1215" y="3895"/>
                      </a:lnTo>
                      <a:lnTo>
                        <a:pt x="1212" y="3895"/>
                      </a:lnTo>
                      <a:lnTo>
                        <a:pt x="1211" y="3893"/>
                      </a:lnTo>
                      <a:lnTo>
                        <a:pt x="1211" y="3890"/>
                      </a:lnTo>
                      <a:lnTo>
                        <a:pt x="1213" y="3887"/>
                      </a:lnTo>
                      <a:lnTo>
                        <a:pt x="1216" y="3884"/>
                      </a:lnTo>
                      <a:lnTo>
                        <a:pt x="1220" y="3884"/>
                      </a:lnTo>
                      <a:lnTo>
                        <a:pt x="1224" y="3880"/>
                      </a:lnTo>
                      <a:lnTo>
                        <a:pt x="1229" y="3878"/>
                      </a:lnTo>
                      <a:lnTo>
                        <a:pt x="1230" y="3877"/>
                      </a:lnTo>
                      <a:lnTo>
                        <a:pt x="1231" y="3877"/>
                      </a:lnTo>
                      <a:lnTo>
                        <a:pt x="1233" y="3878"/>
                      </a:lnTo>
                      <a:lnTo>
                        <a:pt x="1233" y="3879"/>
                      </a:lnTo>
                      <a:lnTo>
                        <a:pt x="1233" y="3883"/>
                      </a:lnTo>
                      <a:lnTo>
                        <a:pt x="1230" y="3886"/>
                      </a:lnTo>
                      <a:lnTo>
                        <a:pt x="1226" y="3890"/>
                      </a:lnTo>
                      <a:lnTo>
                        <a:pt x="1220" y="3893"/>
                      </a:lnTo>
                      <a:close/>
                      <a:moveTo>
                        <a:pt x="1243" y="3897"/>
                      </a:moveTo>
                      <a:lnTo>
                        <a:pt x="1237" y="3897"/>
                      </a:lnTo>
                      <a:lnTo>
                        <a:pt x="1233" y="3897"/>
                      </a:lnTo>
                      <a:lnTo>
                        <a:pt x="1235" y="3892"/>
                      </a:lnTo>
                      <a:lnTo>
                        <a:pt x="1238" y="3890"/>
                      </a:lnTo>
                      <a:lnTo>
                        <a:pt x="1242" y="3890"/>
                      </a:lnTo>
                      <a:lnTo>
                        <a:pt x="1247" y="3888"/>
                      </a:lnTo>
                      <a:lnTo>
                        <a:pt x="1251" y="3888"/>
                      </a:lnTo>
                      <a:lnTo>
                        <a:pt x="1252" y="3890"/>
                      </a:lnTo>
                      <a:lnTo>
                        <a:pt x="1250" y="3893"/>
                      </a:lnTo>
                      <a:lnTo>
                        <a:pt x="1243" y="3897"/>
                      </a:lnTo>
                      <a:close/>
                      <a:moveTo>
                        <a:pt x="1244" y="4026"/>
                      </a:moveTo>
                      <a:lnTo>
                        <a:pt x="1244" y="4032"/>
                      </a:lnTo>
                      <a:lnTo>
                        <a:pt x="1244" y="4035"/>
                      </a:lnTo>
                      <a:lnTo>
                        <a:pt x="1240" y="4035"/>
                      </a:lnTo>
                      <a:lnTo>
                        <a:pt x="1237" y="4032"/>
                      </a:lnTo>
                      <a:lnTo>
                        <a:pt x="1234" y="4030"/>
                      </a:lnTo>
                      <a:lnTo>
                        <a:pt x="1233" y="4026"/>
                      </a:lnTo>
                      <a:lnTo>
                        <a:pt x="1233" y="4018"/>
                      </a:lnTo>
                      <a:lnTo>
                        <a:pt x="1233" y="4013"/>
                      </a:lnTo>
                      <a:lnTo>
                        <a:pt x="1238" y="4014"/>
                      </a:lnTo>
                      <a:lnTo>
                        <a:pt x="1242" y="4018"/>
                      </a:lnTo>
                      <a:lnTo>
                        <a:pt x="1244" y="4022"/>
                      </a:lnTo>
                      <a:lnTo>
                        <a:pt x="1244" y="4026"/>
                      </a:lnTo>
                      <a:close/>
                      <a:moveTo>
                        <a:pt x="132" y="883"/>
                      </a:moveTo>
                      <a:lnTo>
                        <a:pt x="129" y="885"/>
                      </a:lnTo>
                      <a:lnTo>
                        <a:pt x="125" y="886"/>
                      </a:lnTo>
                      <a:lnTo>
                        <a:pt x="124" y="886"/>
                      </a:lnTo>
                      <a:lnTo>
                        <a:pt x="124" y="886"/>
                      </a:lnTo>
                      <a:lnTo>
                        <a:pt x="123" y="885"/>
                      </a:lnTo>
                      <a:lnTo>
                        <a:pt x="123" y="883"/>
                      </a:lnTo>
                      <a:lnTo>
                        <a:pt x="128" y="880"/>
                      </a:lnTo>
                      <a:lnTo>
                        <a:pt x="132" y="876"/>
                      </a:lnTo>
                      <a:lnTo>
                        <a:pt x="137" y="873"/>
                      </a:lnTo>
                      <a:lnTo>
                        <a:pt x="138" y="873"/>
                      </a:lnTo>
                      <a:lnTo>
                        <a:pt x="141" y="873"/>
                      </a:lnTo>
                      <a:lnTo>
                        <a:pt x="142" y="873"/>
                      </a:lnTo>
                      <a:lnTo>
                        <a:pt x="142" y="874"/>
                      </a:lnTo>
                      <a:lnTo>
                        <a:pt x="141" y="878"/>
                      </a:lnTo>
                      <a:lnTo>
                        <a:pt x="140" y="881"/>
                      </a:lnTo>
                      <a:lnTo>
                        <a:pt x="136" y="883"/>
                      </a:lnTo>
                      <a:lnTo>
                        <a:pt x="132" y="883"/>
                      </a:lnTo>
                      <a:close/>
                      <a:moveTo>
                        <a:pt x="2428" y="684"/>
                      </a:moveTo>
                      <a:lnTo>
                        <a:pt x="2428" y="690"/>
                      </a:lnTo>
                      <a:lnTo>
                        <a:pt x="2428" y="693"/>
                      </a:lnTo>
                      <a:lnTo>
                        <a:pt x="2423" y="690"/>
                      </a:lnTo>
                      <a:lnTo>
                        <a:pt x="2420" y="689"/>
                      </a:lnTo>
                      <a:lnTo>
                        <a:pt x="2419" y="680"/>
                      </a:lnTo>
                      <a:lnTo>
                        <a:pt x="2416" y="675"/>
                      </a:lnTo>
                      <a:lnTo>
                        <a:pt x="2419" y="675"/>
                      </a:lnTo>
                      <a:lnTo>
                        <a:pt x="2423" y="677"/>
                      </a:lnTo>
                      <a:lnTo>
                        <a:pt x="2425" y="680"/>
                      </a:lnTo>
                      <a:lnTo>
                        <a:pt x="2428" y="684"/>
                      </a:lnTo>
                      <a:close/>
                      <a:moveTo>
                        <a:pt x="2392" y="846"/>
                      </a:moveTo>
                      <a:lnTo>
                        <a:pt x="2389" y="848"/>
                      </a:lnTo>
                      <a:lnTo>
                        <a:pt x="2385" y="851"/>
                      </a:lnTo>
                      <a:lnTo>
                        <a:pt x="2385" y="851"/>
                      </a:lnTo>
                      <a:lnTo>
                        <a:pt x="2384" y="852"/>
                      </a:lnTo>
                      <a:lnTo>
                        <a:pt x="2383" y="851"/>
                      </a:lnTo>
                      <a:lnTo>
                        <a:pt x="2383" y="850"/>
                      </a:lnTo>
                      <a:lnTo>
                        <a:pt x="2381" y="847"/>
                      </a:lnTo>
                      <a:lnTo>
                        <a:pt x="2381" y="843"/>
                      </a:lnTo>
                      <a:lnTo>
                        <a:pt x="2384" y="842"/>
                      </a:lnTo>
                      <a:lnTo>
                        <a:pt x="2388" y="841"/>
                      </a:lnTo>
                      <a:lnTo>
                        <a:pt x="2389" y="837"/>
                      </a:lnTo>
                      <a:lnTo>
                        <a:pt x="2392" y="833"/>
                      </a:lnTo>
                      <a:lnTo>
                        <a:pt x="2394" y="832"/>
                      </a:lnTo>
                      <a:lnTo>
                        <a:pt x="2396" y="830"/>
                      </a:lnTo>
                      <a:lnTo>
                        <a:pt x="2397" y="830"/>
                      </a:lnTo>
                      <a:lnTo>
                        <a:pt x="2397" y="832"/>
                      </a:lnTo>
                      <a:lnTo>
                        <a:pt x="2398" y="835"/>
                      </a:lnTo>
                      <a:lnTo>
                        <a:pt x="2398" y="839"/>
                      </a:lnTo>
                      <a:lnTo>
                        <a:pt x="2396" y="842"/>
                      </a:lnTo>
                      <a:lnTo>
                        <a:pt x="2392" y="846"/>
                      </a:lnTo>
                      <a:close/>
                      <a:moveTo>
                        <a:pt x="2392" y="861"/>
                      </a:moveTo>
                      <a:lnTo>
                        <a:pt x="2387" y="865"/>
                      </a:lnTo>
                      <a:lnTo>
                        <a:pt x="2385" y="863"/>
                      </a:lnTo>
                      <a:lnTo>
                        <a:pt x="2385" y="860"/>
                      </a:lnTo>
                      <a:lnTo>
                        <a:pt x="2387" y="857"/>
                      </a:lnTo>
                      <a:lnTo>
                        <a:pt x="2387" y="856"/>
                      </a:lnTo>
                      <a:lnTo>
                        <a:pt x="2390" y="852"/>
                      </a:lnTo>
                      <a:lnTo>
                        <a:pt x="2394" y="848"/>
                      </a:lnTo>
                      <a:lnTo>
                        <a:pt x="2396" y="847"/>
                      </a:lnTo>
                      <a:lnTo>
                        <a:pt x="2398" y="846"/>
                      </a:lnTo>
                      <a:lnTo>
                        <a:pt x="2400" y="846"/>
                      </a:lnTo>
                      <a:lnTo>
                        <a:pt x="2401" y="847"/>
                      </a:lnTo>
                      <a:lnTo>
                        <a:pt x="2401" y="851"/>
                      </a:lnTo>
                      <a:lnTo>
                        <a:pt x="2398" y="855"/>
                      </a:lnTo>
                      <a:lnTo>
                        <a:pt x="2396" y="857"/>
                      </a:lnTo>
                      <a:lnTo>
                        <a:pt x="2392" y="861"/>
                      </a:lnTo>
                      <a:close/>
                      <a:moveTo>
                        <a:pt x="1347" y="23"/>
                      </a:moveTo>
                      <a:lnTo>
                        <a:pt x="1353" y="27"/>
                      </a:lnTo>
                      <a:lnTo>
                        <a:pt x="1356" y="31"/>
                      </a:lnTo>
                      <a:lnTo>
                        <a:pt x="1348" y="31"/>
                      </a:lnTo>
                      <a:lnTo>
                        <a:pt x="1340" y="31"/>
                      </a:lnTo>
                      <a:lnTo>
                        <a:pt x="1331" y="26"/>
                      </a:lnTo>
                      <a:lnTo>
                        <a:pt x="1326" y="23"/>
                      </a:lnTo>
                      <a:lnTo>
                        <a:pt x="1330" y="20"/>
                      </a:lnTo>
                      <a:lnTo>
                        <a:pt x="1336" y="22"/>
                      </a:lnTo>
                      <a:lnTo>
                        <a:pt x="1342" y="22"/>
                      </a:lnTo>
                      <a:lnTo>
                        <a:pt x="1347" y="23"/>
                      </a:lnTo>
                      <a:close/>
                      <a:moveTo>
                        <a:pt x="2213" y="457"/>
                      </a:moveTo>
                      <a:lnTo>
                        <a:pt x="2208" y="469"/>
                      </a:lnTo>
                      <a:lnTo>
                        <a:pt x="2204" y="478"/>
                      </a:lnTo>
                      <a:lnTo>
                        <a:pt x="2196" y="486"/>
                      </a:lnTo>
                      <a:lnTo>
                        <a:pt x="2189" y="492"/>
                      </a:lnTo>
                      <a:lnTo>
                        <a:pt x="2184" y="501"/>
                      </a:lnTo>
                      <a:lnTo>
                        <a:pt x="2180" y="510"/>
                      </a:lnTo>
                      <a:lnTo>
                        <a:pt x="2182" y="523"/>
                      </a:lnTo>
                      <a:lnTo>
                        <a:pt x="2186" y="535"/>
                      </a:lnTo>
                      <a:lnTo>
                        <a:pt x="2189" y="548"/>
                      </a:lnTo>
                      <a:lnTo>
                        <a:pt x="2193" y="561"/>
                      </a:lnTo>
                      <a:lnTo>
                        <a:pt x="2195" y="561"/>
                      </a:lnTo>
                      <a:lnTo>
                        <a:pt x="2191" y="548"/>
                      </a:lnTo>
                      <a:lnTo>
                        <a:pt x="2186" y="536"/>
                      </a:lnTo>
                      <a:lnTo>
                        <a:pt x="2182" y="524"/>
                      </a:lnTo>
                      <a:lnTo>
                        <a:pt x="2180" y="512"/>
                      </a:lnTo>
                      <a:lnTo>
                        <a:pt x="2186" y="502"/>
                      </a:lnTo>
                      <a:lnTo>
                        <a:pt x="2191" y="493"/>
                      </a:lnTo>
                      <a:lnTo>
                        <a:pt x="2197" y="487"/>
                      </a:lnTo>
                      <a:lnTo>
                        <a:pt x="2204" y="479"/>
                      </a:lnTo>
                      <a:lnTo>
                        <a:pt x="2208" y="469"/>
                      </a:lnTo>
                      <a:lnTo>
                        <a:pt x="2213" y="457"/>
                      </a:lnTo>
                      <a:close/>
                      <a:moveTo>
                        <a:pt x="2208" y="591"/>
                      </a:moveTo>
                      <a:lnTo>
                        <a:pt x="2202" y="604"/>
                      </a:lnTo>
                      <a:lnTo>
                        <a:pt x="2193" y="615"/>
                      </a:lnTo>
                      <a:lnTo>
                        <a:pt x="2192" y="626"/>
                      </a:lnTo>
                      <a:lnTo>
                        <a:pt x="2192" y="636"/>
                      </a:lnTo>
                      <a:lnTo>
                        <a:pt x="2192" y="646"/>
                      </a:lnTo>
                      <a:lnTo>
                        <a:pt x="2189" y="657"/>
                      </a:lnTo>
                      <a:lnTo>
                        <a:pt x="2179" y="661"/>
                      </a:lnTo>
                      <a:lnTo>
                        <a:pt x="2166" y="666"/>
                      </a:lnTo>
                      <a:lnTo>
                        <a:pt x="2166" y="662"/>
                      </a:lnTo>
                      <a:lnTo>
                        <a:pt x="2165" y="657"/>
                      </a:lnTo>
                      <a:lnTo>
                        <a:pt x="2164" y="655"/>
                      </a:lnTo>
                      <a:lnTo>
                        <a:pt x="2162" y="653"/>
                      </a:lnTo>
                      <a:lnTo>
                        <a:pt x="2160" y="651"/>
                      </a:lnTo>
                      <a:lnTo>
                        <a:pt x="2156" y="651"/>
                      </a:lnTo>
                      <a:lnTo>
                        <a:pt x="2153" y="653"/>
                      </a:lnTo>
                      <a:lnTo>
                        <a:pt x="2147" y="657"/>
                      </a:lnTo>
                      <a:lnTo>
                        <a:pt x="2138" y="658"/>
                      </a:lnTo>
                      <a:lnTo>
                        <a:pt x="2127" y="661"/>
                      </a:lnTo>
                      <a:lnTo>
                        <a:pt x="2116" y="657"/>
                      </a:lnTo>
                      <a:lnTo>
                        <a:pt x="2104" y="651"/>
                      </a:lnTo>
                      <a:lnTo>
                        <a:pt x="2097" y="655"/>
                      </a:lnTo>
                      <a:lnTo>
                        <a:pt x="2091" y="662"/>
                      </a:lnTo>
                      <a:lnTo>
                        <a:pt x="2088" y="664"/>
                      </a:lnTo>
                      <a:lnTo>
                        <a:pt x="2087" y="667"/>
                      </a:lnTo>
                      <a:lnTo>
                        <a:pt x="2086" y="671"/>
                      </a:lnTo>
                      <a:lnTo>
                        <a:pt x="2084" y="675"/>
                      </a:lnTo>
                      <a:lnTo>
                        <a:pt x="2086" y="676"/>
                      </a:lnTo>
                      <a:lnTo>
                        <a:pt x="2086" y="677"/>
                      </a:lnTo>
                      <a:lnTo>
                        <a:pt x="2086" y="677"/>
                      </a:lnTo>
                      <a:lnTo>
                        <a:pt x="2088" y="671"/>
                      </a:lnTo>
                      <a:lnTo>
                        <a:pt x="2092" y="664"/>
                      </a:lnTo>
                      <a:lnTo>
                        <a:pt x="2097" y="658"/>
                      </a:lnTo>
                      <a:lnTo>
                        <a:pt x="2104" y="654"/>
                      </a:lnTo>
                      <a:lnTo>
                        <a:pt x="2116" y="659"/>
                      </a:lnTo>
                      <a:lnTo>
                        <a:pt x="2127" y="663"/>
                      </a:lnTo>
                      <a:lnTo>
                        <a:pt x="2136" y="662"/>
                      </a:lnTo>
                      <a:lnTo>
                        <a:pt x="2147" y="659"/>
                      </a:lnTo>
                      <a:lnTo>
                        <a:pt x="2153" y="655"/>
                      </a:lnTo>
                      <a:lnTo>
                        <a:pt x="2156" y="654"/>
                      </a:lnTo>
                      <a:lnTo>
                        <a:pt x="2158" y="655"/>
                      </a:lnTo>
                      <a:lnTo>
                        <a:pt x="2161" y="655"/>
                      </a:lnTo>
                      <a:lnTo>
                        <a:pt x="2162" y="658"/>
                      </a:lnTo>
                      <a:lnTo>
                        <a:pt x="2164" y="659"/>
                      </a:lnTo>
                      <a:lnTo>
                        <a:pt x="2165" y="664"/>
                      </a:lnTo>
                      <a:lnTo>
                        <a:pt x="2165" y="668"/>
                      </a:lnTo>
                      <a:lnTo>
                        <a:pt x="2171" y="675"/>
                      </a:lnTo>
                      <a:lnTo>
                        <a:pt x="2177" y="679"/>
                      </a:lnTo>
                      <a:lnTo>
                        <a:pt x="2182" y="683"/>
                      </a:lnTo>
                      <a:lnTo>
                        <a:pt x="2188" y="686"/>
                      </a:lnTo>
                      <a:lnTo>
                        <a:pt x="2195" y="689"/>
                      </a:lnTo>
                      <a:lnTo>
                        <a:pt x="2201" y="690"/>
                      </a:lnTo>
                      <a:lnTo>
                        <a:pt x="2206" y="689"/>
                      </a:lnTo>
                      <a:lnTo>
                        <a:pt x="2212" y="686"/>
                      </a:lnTo>
                      <a:lnTo>
                        <a:pt x="2214" y="685"/>
                      </a:lnTo>
                      <a:lnTo>
                        <a:pt x="2218" y="683"/>
                      </a:lnTo>
                      <a:lnTo>
                        <a:pt x="2215" y="684"/>
                      </a:lnTo>
                      <a:lnTo>
                        <a:pt x="2213" y="685"/>
                      </a:lnTo>
                      <a:lnTo>
                        <a:pt x="2209" y="688"/>
                      </a:lnTo>
                      <a:lnTo>
                        <a:pt x="2202" y="688"/>
                      </a:lnTo>
                      <a:lnTo>
                        <a:pt x="2197" y="688"/>
                      </a:lnTo>
                      <a:lnTo>
                        <a:pt x="2189" y="685"/>
                      </a:lnTo>
                      <a:lnTo>
                        <a:pt x="2179" y="677"/>
                      </a:lnTo>
                      <a:lnTo>
                        <a:pt x="2167" y="667"/>
                      </a:lnTo>
                      <a:lnTo>
                        <a:pt x="2180" y="662"/>
                      </a:lnTo>
                      <a:lnTo>
                        <a:pt x="2189" y="658"/>
                      </a:lnTo>
                      <a:lnTo>
                        <a:pt x="2192" y="648"/>
                      </a:lnTo>
                      <a:lnTo>
                        <a:pt x="2192" y="637"/>
                      </a:lnTo>
                      <a:lnTo>
                        <a:pt x="2192" y="627"/>
                      </a:lnTo>
                      <a:lnTo>
                        <a:pt x="2195" y="616"/>
                      </a:lnTo>
                      <a:lnTo>
                        <a:pt x="2202" y="604"/>
                      </a:lnTo>
                      <a:lnTo>
                        <a:pt x="2208" y="591"/>
                      </a:lnTo>
                      <a:close/>
                      <a:moveTo>
                        <a:pt x="2219" y="680"/>
                      </a:moveTo>
                      <a:lnTo>
                        <a:pt x="2222" y="679"/>
                      </a:lnTo>
                      <a:lnTo>
                        <a:pt x="2224" y="677"/>
                      </a:lnTo>
                      <a:lnTo>
                        <a:pt x="2231" y="675"/>
                      </a:lnTo>
                      <a:lnTo>
                        <a:pt x="2236" y="674"/>
                      </a:lnTo>
                      <a:lnTo>
                        <a:pt x="2240" y="675"/>
                      </a:lnTo>
                      <a:lnTo>
                        <a:pt x="2243" y="677"/>
                      </a:lnTo>
                      <a:lnTo>
                        <a:pt x="2248" y="683"/>
                      </a:lnTo>
                      <a:lnTo>
                        <a:pt x="2253" y="686"/>
                      </a:lnTo>
                      <a:lnTo>
                        <a:pt x="2258" y="689"/>
                      </a:lnTo>
                      <a:lnTo>
                        <a:pt x="2265" y="690"/>
                      </a:lnTo>
                      <a:lnTo>
                        <a:pt x="2272" y="689"/>
                      </a:lnTo>
                      <a:lnTo>
                        <a:pt x="2280" y="686"/>
                      </a:lnTo>
                      <a:lnTo>
                        <a:pt x="2285" y="683"/>
                      </a:lnTo>
                      <a:lnTo>
                        <a:pt x="2289" y="677"/>
                      </a:lnTo>
                      <a:lnTo>
                        <a:pt x="2285" y="683"/>
                      </a:lnTo>
                      <a:lnTo>
                        <a:pt x="2282" y="685"/>
                      </a:lnTo>
                      <a:lnTo>
                        <a:pt x="2274" y="688"/>
                      </a:lnTo>
                      <a:lnTo>
                        <a:pt x="2266" y="688"/>
                      </a:lnTo>
                      <a:lnTo>
                        <a:pt x="2258" y="688"/>
                      </a:lnTo>
                      <a:lnTo>
                        <a:pt x="2254" y="685"/>
                      </a:lnTo>
                      <a:lnTo>
                        <a:pt x="2249" y="680"/>
                      </a:lnTo>
                      <a:lnTo>
                        <a:pt x="2245" y="676"/>
                      </a:lnTo>
                      <a:lnTo>
                        <a:pt x="2241" y="674"/>
                      </a:lnTo>
                      <a:lnTo>
                        <a:pt x="2237" y="672"/>
                      </a:lnTo>
                      <a:lnTo>
                        <a:pt x="2232" y="674"/>
                      </a:lnTo>
                      <a:lnTo>
                        <a:pt x="2226" y="676"/>
                      </a:lnTo>
                      <a:lnTo>
                        <a:pt x="2223" y="677"/>
                      </a:lnTo>
                      <a:lnTo>
                        <a:pt x="2219" y="680"/>
                      </a:lnTo>
                      <a:close/>
                      <a:moveTo>
                        <a:pt x="2011" y="500"/>
                      </a:moveTo>
                      <a:lnTo>
                        <a:pt x="1999" y="499"/>
                      </a:lnTo>
                      <a:lnTo>
                        <a:pt x="1991" y="499"/>
                      </a:lnTo>
                      <a:lnTo>
                        <a:pt x="1999" y="500"/>
                      </a:lnTo>
                      <a:lnTo>
                        <a:pt x="2009" y="501"/>
                      </a:lnTo>
                      <a:lnTo>
                        <a:pt x="2011" y="500"/>
                      </a:lnTo>
                      <a:close/>
                      <a:moveTo>
                        <a:pt x="2004" y="598"/>
                      </a:moveTo>
                      <a:lnTo>
                        <a:pt x="2008" y="598"/>
                      </a:lnTo>
                      <a:lnTo>
                        <a:pt x="2012" y="596"/>
                      </a:lnTo>
                      <a:lnTo>
                        <a:pt x="2008" y="596"/>
                      </a:lnTo>
                      <a:lnTo>
                        <a:pt x="2004" y="598"/>
                      </a:lnTo>
                      <a:close/>
                      <a:moveTo>
                        <a:pt x="2018" y="618"/>
                      </a:moveTo>
                      <a:lnTo>
                        <a:pt x="2020" y="618"/>
                      </a:lnTo>
                      <a:lnTo>
                        <a:pt x="2022" y="618"/>
                      </a:lnTo>
                      <a:lnTo>
                        <a:pt x="2020" y="618"/>
                      </a:lnTo>
                      <a:lnTo>
                        <a:pt x="2018" y="618"/>
                      </a:lnTo>
                      <a:close/>
                      <a:moveTo>
                        <a:pt x="2061" y="697"/>
                      </a:moveTo>
                      <a:lnTo>
                        <a:pt x="2064" y="698"/>
                      </a:lnTo>
                      <a:lnTo>
                        <a:pt x="2056" y="699"/>
                      </a:lnTo>
                      <a:lnTo>
                        <a:pt x="2049" y="701"/>
                      </a:lnTo>
                      <a:lnTo>
                        <a:pt x="2043" y="701"/>
                      </a:lnTo>
                      <a:lnTo>
                        <a:pt x="2035" y="698"/>
                      </a:lnTo>
                      <a:lnTo>
                        <a:pt x="2027" y="697"/>
                      </a:lnTo>
                      <a:lnTo>
                        <a:pt x="2017" y="694"/>
                      </a:lnTo>
                      <a:lnTo>
                        <a:pt x="2012" y="698"/>
                      </a:lnTo>
                      <a:lnTo>
                        <a:pt x="2008" y="703"/>
                      </a:lnTo>
                      <a:lnTo>
                        <a:pt x="2001" y="705"/>
                      </a:lnTo>
                      <a:lnTo>
                        <a:pt x="1996" y="705"/>
                      </a:lnTo>
                      <a:lnTo>
                        <a:pt x="1992" y="703"/>
                      </a:lnTo>
                      <a:lnTo>
                        <a:pt x="1990" y="703"/>
                      </a:lnTo>
                      <a:lnTo>
                        <a:pt x="1986" y="706"/>
                      </a:lnTo>
                      <a:lnTo>
                        <a:pt x="1985" y="708"/>
                      </a:lnTo>
                      <a:lnTo>
                        <a:pt x="1983" y="711"/>
                      </a:lnTo>
                      <a:lnTo>
                        <a:pt x="1983" y="715"/>
                      </a:lnTo>
                      <a:lnTo>
                        <a:pt x="1982" y="721"/>
                      </a:lnTo>
                      <a:lnTo>
                        <a:pt x="1979" y="727"/>
                      </a:lnTo>
                      <a:lnTo>
                        <a:pt x="1973" y="721"/>
                      </a:lnTo>
                      <a:lnTo>
                        <a:pt x="1966" y="718"/>
                      </a:lnTo>
                      <a:lnTo>
                        <a:pt x="1959" y="720"/>
                      </a:lnTo>
                      <a:lnTo>
                        <a:pt x="1952" y="724"/>
                      </a:lnTo>
                      <a:lnTo>
                        <a:pt x="1947" y="729"/>
                      </a:lnTo>
                      <a:lnTo>
                        <a:pt x="1943" y="736"/>
                      </a:lnTo>
                      <a:lnTo>
                        <a:pt x="1943" y="736"/>
                      </a:lnTo>
                      <a:lnTo>
                        <a:pt x="1943" y="737"/>
                      </a:lnTo>
                      <a:lnTo>
                        <a:pt x="1947" y="731"/>
                      </a:lnTo>
                      <a:lnTo>
                        <a:pt x="1952" y="727"/>
                      </a:lnTo>
                      <a:lnTo>
                        <a:pt x="1959" y="723"/>
                      </a:lnTo>
                      <a:lnTo>
                        <a:pt x="1965" y="719"/>
                      </a:lnTo>
                      <a:lnTo>
                        <a:pt x="1973" y="724"/>
                      </a:lnTo>
                      <a:lnTo>
                        <a:pt x="1979" y="728"/>
                      </a:lnTo>
                      <a:lnTo>
                        <a:pt x="1982" y="723"/>
                      </a:lnTo>
                      <a:lnTo>
                        <a:pt x="1982" y="716"/>
                      </a:lnTo>
                      <a:lnTo>
                        <a:pt x="1983" y="714"/>
                      </a:lnTo>
                      <a:lnTo>
                        <a:pt x="1985" y="710"/>
                      </a:lnTo>
                      <a:lnTo>
                        <a:pt x="1986" y="707"/>
                      </a:lnTo>
                      <a:lnTo>
                        <a:pt x="1989" y="705"/>
                      </a:lnTo>
                      <a:lnTo>
                        <a:pt x="1992" y="706"/>
                      </a:lnTo>
                      <a:lnTo>
                        <a:pt x="1996" y="707"/>
                      </a:lnTo>
                      <a:lnTo>
                        <a:pt x="2001" y="707"/>
                      </a:lnTo>
                      <a:lnTo>
                        <a:pt x="2008" y="705"/>
                      </a:lnTo>
                      <a:lnTo>
                        <a:pt x="2012" y="701"/>
                      </a:lnTo>
                      <a:lnTo>
                        <a:pt x="2017" y="696"/>
                      </a:lnTo>
                      <a:lnTo>
                        <a:pt x="2027" y="698"/>
                      </a:lnTo>
                      <a:lnTo>
                        <a:pt x="2035" y="701"/>
                      </a:lnTo>
                      <a:lnTo>
                        <a:pt x="2042" y="702"/>
                      </a:lnTo>
                      <a:lnTo>
                        <a:pt x="2049" y="702"/>
                      </a:lnTo>
                      <a:lnTo>
                        <a:pt x="2056" y="701"/>
                      </a:lnTo>
                      <a:lnTo>
                        <a:pt x="2064" y="701"/>
                      </a:lnTo>
                      <a:lnTo>
                        <a:pt x="2074" y="701"/>
                      </a:lnTo>
                      <a:lnTo>
                        <a:pt x="2086" y="701"/>
                      </a:lnTo>
                      <a:lnTo>
                        <a:pt x="2094" y="699"/>
                      </a:lnTo>
                      <a:lnTo>
                        <a:pt x="2099" y="698"/>
                      </a:lnTo>
                      <a:lnTo>
                        <a:pt x="2103" y="694"/>
                      </a:lnTo>
                      <a:lnTo>
                        <a:pt x="2104" y="692"/>
                      </a:lnTo>
                      <a:lnTo>
                        <a:pt x="2104" y="690"/>
                      </a:lnTo>
                      <a:lnTo>
                        <a:pt x="2104" y="689"/>
                      </a:lnTo>
                      <a:lnTo>
                        <a:pt x="2101" y="692"/>
                      </a:lnTo>
                      <a:lnTo>
                        <a:pt x="2097" y="694"/>
                      </a:lnTo>
                      <a:lnTo>
                        <a:pt x="2091" y="697"/>
                      </a:lnTo>
                      <a:lnTo>
                        <a:pt x="2084" y="697"/>
                      </a:lnTo>
                      <a:lnTo>
                        <a:pt x="2061" y="697"/>
                      </a:lnTo>
                      <a:close/>
                      <a:moveTo>
                        <a:pt x="1795" y="386"/>
                      </a:moveTo>
                      <a:lnTo>
                        <a:pt x="1789" y="387"/>
                      </a:lnTo>
                      <a:lnTo>
                        <a:pt x="1784" y="390"/>
                      </a:lnTo>
                      <a:lnTo>
                        <a:pt x="1781" y="396"/>
                      </a:lnTo>
                      <a:lnTo>
                        <a:pt x="1778" y="404"/>
                      </a:lnTo>
                      <a:lnTo>
                        <a:pt x="1778" y="426"/>
                      </a:lnTo>
                      <a:lnTo>
                        <a:pt x="1780" y="426"/>
                      </a:lnTo>
                      <a:lnTo>
                        <a:pt x="1781" y="426"/>
                      </a:lnTo>
                      <a:lnTo>
                        <a:pt x="1781" y="413"/>
                      </a:lnTo>
                      <a:lnTo>
                        <a:pt x="1781" y="403"/>
                      </a:lnTo>
                      <a:lnTo>
                        <a:pt x="1782" y="396"/>
                      </a:lnTo>
                      <a:lnTo>
                        <a:pt x="1785" y="390"/>
                      </a:lnTo>
                      <a:lnTo>
                        <a:pt x="1790" y="387"/>
                      </a:lnTo>
                      <a:lnTo>
                        <a:pt x="1795" y="386"/>
                      </a:lnTo>
                      <a:close/>
                      <a:moveTo>
                        <a:pt x="1777" y="427"/>
                      </a:moveTo>
                      <a:lnTo>
                        <a:pt x="1775" y="427"/>
                      </a:lnTo>
                      <a:lnTo>
                        <a:pt x="1772" y="427"/>
                      </a:lnTo>
                      <a:lnTo>
                        <a:pt x="1771" y="429"/>
                      </a:lnTo>
                      <a:lnTo>
                        <a:pt x="1769" y="431"/>
                      </a:lnTo>
                      <a:lnTo>
                        <a:pt x="1780" y="444"/>
                      </a:lnTo>
                      <a:lnTo>
                        <a:pt x="1793" y="457"/>
                      </a:lnTo>
                      <a:lnTo>
                        <a:pt x="1804" y="469"/>
                      </a:lnTo>
                      <a:lnTo>
                        <a:pt x="1815" y="482"/>
                      </a:lnTo>
                      <a:lnTo>
                        <a:pt x="1816" y="487"/>
                      </a:lnTo>
                      <a:lnTo>
                        <a:pt x="1817" y="493"/>
                      </a:lnTo>
                      <a:lnTo>
                        <a:pt x="1817" y="502"/>
                      </a:lnTo>
                      <a:lnTo>
                        <a:pt x="1815" y="509"/>
                      </a:lnTo>
                      <a:lnTo>
                        <a:pt x="1815" y="517"/>
                      </a:lnTo>
                      <a:lnTo>
                        <a:pt x="1812" y="523"/>
                      </a:lnTo>
                      <a:lnTo>
                        <a:pt x="1810" y="528"/>
                      </a:lnTo>
                      <a:lnTo>
                        <a:pt x="1806" y="532"/>
                      </a:lnTo>
                      <a:lnTo>
                        <a:pt x="1797" y="535"/>
                      </a:lnTo>
                      <a:lnTo>
                        <a:pt x="1784" y="537"/>
                      </a:lnTo>
                      <a:lnTo>
                        <a:pt x="1773" y="547"/>
                      </a:lnTo>
                      <a:lnTo>
                        <a:pt x="1764" y="556"/>
                      </a:lnTo>
                      <a:lnTo>
                        <a:pt x="1750" y="557"/>
                      </a:lnTo>
                      <a:lnTo>
                        <a:pt x="1734" y="558"/>
                      </a:lnTo>
                      <a:lnTo>
                        <a:pt x="1719" y="558"/>
                      </a:lnTo>
                      <a:lnTo>
                        <a:pt x="1705" y="561"/>
                      </a:lnTo>
                      <a:lnTo>
                        <a:pt x="1702" y="562"/>
                      </a:lnTo>
                      <a:lnTo>
                        <a:pt x="1701" y="565"/>
                      </a:lnTo>
                      <a:lnTo>
                        <a:pt x="1699" y="567"/>
                      </a:lnTo>
                      <a:lnTo>
                        <a:pt x="1698" y="570"/>
                      </a:lnTo>
                      <a:lnTo>
                        <a:pt x="1698" y="574"/>
                      </a:lnTo>
                      <a:lnTo>
                        <a:pt x="1696" y="579"/>
                      </a:lnTo>
                      <a:lnTo>
                        <a:pt x="1681" y="575"/>
                      </a:lnTo>
                      <a:lnTo>
                        <a:pt x="1663" y="570"/>
                      </a:lnTo>
                      <a:lnTo>
                        <a:pt x="1661" y="570"/>
                      </a:lnTo>
                      <a:lnTo>
                        <a:pt x="1657" y="571"/>
                      </a:lnTo>
                      <a:lnTo>
                        <a:pt x="1651" y="571"/>
                      </a:lnTo>
                      <a:lnTo>
                        <a:pt x="1645" y="570"/>
                      </a:lnTo>
                      <a:lnTo>
                        <a:pt x="1627" y="562"/>
                      </a:lnTo>
                      <a:lnTo>
                        <a:pt x="1609" y="556"/>
                      </a:lnTo>
                      <a:lnTo>
                        <a:pt x="1602" y="556"/>
                      </a:lnTo>
                      <a:lnTo>
                        <a:pt x="1596" y="556"/>
                      </a:lnTo>
                      <a:lnTo>
                        <a:pt x="1593" y="557"/>
                      </a:lnTo>
                      <a:lnTo>
                        <a:pt x="1592" y="557"/>
                      </a:lnTo>
                      <a:lnTo>
                        <a:pt x="1591" y="558"/>
                      </a:lnTo>
                      <a:lnTo>
                        <a:pt x="1591" y="561"/>
                      </a:lnTo>
                      <a:lnTo>
                        <a:pt x="1591" y="561"/>
                      </a:lnTo>
                      <a:lnTo>
                        <a:pt x="1591" y="562"/>
                      </a:lnTo>
                      <a:lnTo>
                        <a:pt x="1593" y="559"/>
                      </a:lnTo>
                      <a:lnTo>
                        <a:pt x="1597" y="558"/>
                      </a:lnTo>
                      <a:lnTo>
                        <a:pt x="1603" y="557"/>
                      </a:lnTo>
                      <a:lnTo>
                        <a:pt x="1610" y="557"/>
                      </a:lnTo>
                      <a:lnTo>
                        <a:pt x="1628" y="565"/>
                      </a:lnTo>
                      <a:lnTo>
                        <a:pt x="1646" y="571"/>
                      </a:lnTo>
                      <a:lnTo>
                        <a:pt x="1653" y="574"/>
                      </a:lnTo>
                      <a:lnTo>
                        <a:pt x="1658" y="572"/>
                      </a:lnTo>
                      <a:lnTo>
                        <a:pt x="1662" y="572"/>
                      </a:lnTo>
                      <a:lnTo>
                        <a:pt x="1664" y="571"/>
                      </a:lnTo>
                      <a:lnTo>
                        <a:pt x="1675" y="575"/>
                      </a:lnTo>
                      <a:lnTo>
                        <a:pt x="1683" y="578"/>
                      </a:lnTo>
                      <a:lnTo>
                        <a:pt x="1690" y="579"/>
                      </a:lnTo>
                      <a:lnTo>
                        <a:pt x="1698" y="580"/>
                      </a:lnTo>
                      <a:lnTo>
                        <a:pt x="1699" y="576"/>
                      </a:lnTo>
                      <a:lnTo>
                        <a:pt x="1701" y="571"/>
                      </a:lnTo>
                      <a:lnTo>
                        <a:pt x="1701" y="569"/>
                      </a:lnTo>
                      <a:lnTo>
                        <a:pt x="1702" y="566"/>
                      </a:lnTo>
                      <a:lnTo>
                        <a:pt x="1705" y="563"/>
                      </a:lnTo>
                      <a:lnTo>
                        <a:pt x="1707" y="562"/>
                      </a:lnTo>
                      <a:lnTo>
                        <a:pt x="1721" y="559"/>
                      </a:lnTo>
                      <a:lnTo>
                        <a:pt x="1737" y="559"/>
                      </a:lnTo>
                      <a:lnTo>
                        <a:pt x="1753" y="559"/>
                      </a:lnTo>
                      <a:lnTo>
                        <a:pt x="1767" y="557"/>
                      </a:lnTo>
                      <a:lnTo>
                        <a:pt x="1776" y="548"/>
                      </a:lnTo>
                      <a:lnTo>
                        <a:pt x="1785" y="539"/>
                      </a:lnTo>
                      <a:lnTo>
                        <a:pt x="1799" y="536"/>
                      </a:lnTo>
                      <a:lnTo>
                        <a:pt x="1808" y="535"/>
                      </a:lnTo>
                      <a:lnTo>
                        <a:pt x="1812" y="530"/>
                      </a:lnTo>
                      <a:lnTo>
                        <a:pt x="1815" y="524"/>
                      </a:lnTo>
                      <a:lnTo>
                        <a:pt x="1817" y="518"/>
                      </a:lnTo>
                      <a:lnTo>
                        <a:pt x="1817" y="512"/>
                      </a:lnTo>
                      <a:lnTo>
                        <a:pt x="1820" y="504"/>
                      </a:lnTo>
                      <a:lnTo>
                        <a:pt x="1820" y="496"/>
                      </a:lnTo>
                      <a:lnTo>
                        <a:pt x="1819" y="488"/>
                      </a:lnTo>
                      <a:lnTo>
                        <a:pt x="1817" y="483"/>
                      </a:lnTo>
                      <a:lnTo>
                        <a:pt x="1828" y="483"/>
                      </a:lnTo>
                      <a:lnTo>
                        <a:pt x="1836" y="482"/>
                      </a:lnTo>
                      <a:lnTo>
                        <a:pt x="1843" y="482"/>
                      </a:lnTo>
                      <a:lnTo>
                        <a:pt x="1850" y="483"/>
                      </a:lnTo>
                      <a:lnTo>
                        <a:pt x="1852" y="484"/>
                      </a:lnTo>
                      <a:lnTo>
                        <a:pt x="1855" y="486"/>
                      </a:lnTo>
                      <a:lnTo>
                        <a:pt x="1855" y="487"/>
                      </a:lnTo>
                      <a:lnTo>
                        <a:pt x="1856" y="490"/>
                      </a:lnTo>
                      <a:lnTo>
                        <a:pt x="1856" y="487"/>
                      </a:lnTo>
                      <a:lnTo>
                        <a:pt x="1855" y="484"/>
                      </a:lnTo>
                      <a:lnTo>
                        <a:pt x="1852" y="483"/>
                      </a:lnTo>
                      <a:lnTo>
                        <a:pt x="1850" y="482"/>
                      </a:lnTo>
                      <a:lnTo>
                        <a:pt x="1843" y="480"/>
                      </a:lnTo>
                      <a:lnTo>
                        <a:pt x="1836" y="480"/>
                      </a:lnTo>
                      <a:lnTo>
                        <a:pt x="1828" y="482"/>
                      </a:lnTo>
                      <a:lnTo>
                        <a:pt x="1817" y="482"/>
                      </a:lnTo>
                      <a:lnTo>
                        <a:pt x="1807" y="469"/>
                      </a:lnTo>
                      <a:lnTo>
                        <a:pt x="1794" y="456"/>
                      </a:lnTo>
                      <a:lnTo>
                        <a:pt x="1782" y="444"/>
                      </a:lnTo>
                      <a:lnTo>
                        <a:pt x="1771" y="431"/>
                      </a:lnTo>
                      <a:lnTo>
                        <a:pt x="1773" y="429"/>
                      </a:lnTo>
                      <a:lnTo>
                        <a:pt x="1777" y="427"/>
                      </a:lnTo>
                      <a:close/>
                      <a:moveTo>
                        <a:pt x="1846" y="522"/>
                      </a:moveTo>
                      <a:lnTo>
                        <a:pt x="1846" y="524"/>
                      </a:lnTo>
                      <a:lnTo>
                        <a:pt x="1847" y="527"/>
                      </a:lnTo>
                      <a:lnTo>
                        <a:pt x="1849" y="528"/>
                      </a:lnTo>
                      <a:lnTo>
                        <a:pt x="1850" y="530"/>
                      </a:lnTo>
                      <a:lnTo>
                        <a:pt x="1864" y="530"/>
                      </a:lnTo>
                      <a:lnTo>
                        <a:pt x="1878" y="530"/>
                      </a:lnTo>
                      <a:lnTo>
                        <a:pt x="1878" y="531"/>
                      </a:lnTo>
                      <a:lnTo>
                        <a:pt x="1880" y="532"/>
                      </a:lnTo>
                      <a:lnTo>
                        <a:pt x="1878" y="530"/>
                      </a:lnTo>
                      <a:lnTo>
                        <a:pt x="1878" y="528"/>
                      </a:lnTo>
                      <a:lnTo>
                        <a:pt x="1864" y="528"/>
                      </a:lnTo>
                      <a:lnTo>
                        <a:pt x="1850" y="528"/>
                      </a:lnTo>
                      <a:lnTo>
                        <a:pt x="1849" y="527"/>
                      </a:lnTo>
                      <a:lnTo>
                        <a:pt x="1847" y="526"/>
                      </a:lnTo>
                      <a:lnTo>
                        <a:pt x="1846" y="524"/>
                      </a:lnTo>
                      <a:lnTo>
                        <a:pt x="1846" y="522"/>
                      </a:lnTo>
                      <a:close/>
                      <a:moveTo>
                        <a:pt x="1877" y="552"/>
                      </a:moveTo>
                      <a:lnTo>
                        <a:pt x="1877" y="554"/>
                      </a:lnTo>
                      <a:lnTo>
                        <a:pt x="1878" y="557"/>
                      </a:lnTo>
                      <a:lnTo>
                        <a:pt x="1882" y="559"/>
                      </a:lnTo>
                      <a:lnTo>
                        <a:pt x="1889" y="559"/>
                      </a:lnTo>
                      <a:lnTo>
                        <a:pt x="1891" y="561"/>
                      </a:lnTo>
                      <a:lnTo>
                        <a:pt x="1894" y="561"/>
                      </a:lnTo>
                      <a:lnTo>
                        <a:pt x="1895" y="562"/>
                      </a:lnTo>
                      <a:lnTo>
                        <a:pt x="1896" y="565"/>
                      </a:lnTo>
                      <a:lnTo>
                        <a:pt x="1896" y="565"/>
                      </a:lnTo>
                      <a:lnTo>
                        <a:pt x="1896" y="562"/>
                      </a:lnTo>
                      <a:lnTo>
                        <a:pt x="1894" y="559"/>
                      </a:lnTo>
                      <a:lnTo>
                        <a:pt x="1891" y="559"/>
                      </a:lnTo>
                      <a:lnTo>
                        <a:pt x="1889" y="558"/>
                      </a:lnTo>
                      <a:lnTo>
                        <a:pt x="1882" y="558"/>
                      </a:lnTo>
                      <a:lnTo>
                        <a:pt x="1878" y="556"/>
                      </a:lnTo>
                      <a:lnTo>
                        <a:pt x="1877" y="553"/>
                      </a:lnTo>
                      <a:lnTo>
                        <a:pt x="1877" y="552"/>
                      </a:lnTo>
                      <a:close/>
                      <a:moveTo>
                        <a:pt x="1860" y="654"/>
                      </a:moveTo>
                      <a:lnTo>
                        <a:pt x="1860" y="654"/>
                      </a:lnTo>
                      <a:lnTo>
                        <a:pt x="1860" y="658"/>
                      </a:lnTo>
                      <a:lnTo>
                        <a:pt x="1861" y="659"/>
                      </a:lnTo>
                      <a:lnTo>
                        <a:pt x="1864" y="662"/>
                      </a:lnTo>
                      <a:lnTo>
                        <a:pt x="1867" y="663"/>
                      </a:lnTo>
                      <a:lnTo>
                        <a:pt x="1872" y="666"/>
                      </a:lnTo>
                      <a:lnTo>
                        <a:pt x="1873" y="668"/>
                      </a:lnTo>
                      <a:lnTo>
                        <a:pt x="1874" y="670"/>
                      </a:lnTo>
                      <a:lnTo>
                        <a:pt x="1876" y="672"/>
                      </a:lnTo>
                      <a:lnTo>
                        <a:pt x="1874" y="668"/>
                      </a:lnTo>
                      <a:lnTo>
                        <a:pt x="1873" y="666"/>
                      </a:lnTo>
                      <a:lnTo>
                        <a:pt x="1867" y="662"/>
                      </a:lnTo>
                      <a:lnTo>
                        <a:pt x="1860" y="654"/>
                      </a:lnTo>
                      <a:close/>
                      <a:moveTo>
                        <a:pt x="1873" y="693"/>
                      </a:moveTo>
                      <a:lnTo>
                        <a:pt x="1874" y="698"/>
                      </a:lnTo>
                      <a:lnTo>
                        <a:pt x="1877" y="702"/>
                      </a:lnTo>
                      <a:lnTo>
                        <a:pt x="1880" y="705"/>
                      </a:lnTo>
                      <a:lnTo>
                        <a:pt x="1882" y="705"/>
                      </a:lnTo>
                      <a:lnTo>
                        <a:pt x="1885" y="708"/>
                      </a:lnTo>
                      <a:lnTo>
                        <a:pt x="1887" y="711"/>
                      </a:lnTo>
                      <a:lnTo>
                        <a:pt x="1891" y="712"/>
                      </a:lnTo>
                      <a:lnTo>
                        <a:pt x="1895" y="714"/>
                      </a:lnTo>
                      <a:lnTo>
                        <a:pt x="1903" y="716"/>
                      </a:lnTo>
                      <a:lnTo>
                        <a:pt x="1911" y="719"/>
                      </a:lnTo>
                      <a:lnTo>
                        <a:pt x="1911" y="720"/>
                      </a:lnTo>
                      <a:lnTo>
                        <a:pt x="1912" y="721"/>
                      </a:lnTo>
                      <a:lnTo>
                        <a:pt x="1912" y="719"/>
                      </a:lnTo>
                      <a:lnTo>
                        <a:pt x="1911" y="718"/>
                      </a:lnTo>
                      <a:lnTo>
                        <a:pt x="1903" y="714"/>
                      </a:lnTo>
                      <a:lnTo>
                        <a:pt x="1895" y="712"/>
                      </a:lnTo>
                      <a:lnTo>
                        <a:pt x="1891" y="711"/>
                      </a:lnTo>
                      <a:lnTo>
                        <a:pt x="1887" y="708"/>
                      </a:lnTo>
                      <a:lnTo>
                        <a:pt x="1885" y="706"/>
                      </a:lnTo>
                      <a:lnTo>
                        <a:pt x="1882" y="703"/>
                      </a:lnTo>
                      <a:lnTo>
                        <a:pt x="1880" y="702"/>
                      </a:lnTo>
                      <a:lnTo>
                        <a:pt x="1877" y="701"/>
                      </a:lnTo>
                      <a:lnTo>
                        <a:pt x="1874" y="698"/>
                      </a:lnTo>
                      <a:lnTo>
                        <a:pt x="1873" y="693"/>
                      </a:lnTo>
                      <a:close/>
                      <a:moveTo>
                        <a:pt x="1909" y="733"/>
                      </a:moveTo>
                      <a:lnTo>
                        <a:pt x="1909" y="736"/>
                      </a:lnTo>
                      <a:lnTo>
                        <a:pt x="1911" y="737"/>
                      </a:lnTo>
                      <a:lnTo>
                        <a:pt x="1913" y="742"/>
                      </a:lnTo>
                      <a:lnTo>
                        <a:pt x="1917" y="746"/>
                      </a:lnTo>
                      <a:lnTo>
                        <a:pt x="1922" y="750"/>
                      </a:lnTo>
                      <a:lnTo>
                        <a:pt x="1929" y="751"/>
                      </a:lnTo>
                      <a:lnTo>
                        <a:pt x="1933" y="754"/>
                      </a:lnTo>
                      <a:lnTo>
                        <a:pt x="1938" y="756"/>
                      </a:lnTo>
                      <a:lnTo>
                        <a:pt x="1941" y="758"/>
                      </a:lnTo>
                      <a:lnTo>
                        <a:pt x="1943" y="758"/>
                      </a:lnTo>
                      <a:lnTo>
                        <a:pt x="1946" y="756"/>
                      </a:lnTo>
                      <a:lnTo>
                        <a:pt x="1947" y="755"/>
                      </a:lnTo>
                      <a:lnTo>
                        <a:pt x="1948" y="754"/>
                      </a:lnTo>
                      <a:lnTo>
                        <a:pt x="1948" y="753"/>
                      </a:lnTo>
                      <a:lnTo>
                        <a:pt x="1948" y="753"/>
                      </a:lnTo>
                      <a:lnTo>
                        <a:pt x="1947" y="754"/>
                      </a:lnTo>
                      <a:lnTo>
                        <a:pt x="1946" y="755"/>
                      </a:lnTo>
                      <a:lnTo>
                        <a:pt x="1943" y="755"/>
                      </a:lnTo>
                      <a:lnTo>
                        <a:pt x="1941" y="755"/>
                      </a:lnTo>
                      <a:lnTo>
                        <a:pt x="1938" y="755"/>
                      </a:lnTo>
                      <a:lnTo>
                        <a:pt x="1933" y="753"/>
                      </a:lnTo>
                      <a:lnTo>
                        <a:pt x="1929" y="750"/>
                      </a:lnTo>
                      <a:lnTo>
                        <a:pt x="1922" y="747"/>
                      </a:lnTo>
                      <a:lnTo>
                        <a:pt x="1919" y="743"/>
                      </a:lnTo>
                      <a:lnTo>
                        <a:pt x="1913" y="740"/>
                      </a:lnTo>
                      <a:lnTo>
                        <a:pt x="1911" y="736"/>
                      </a:lnTo>
                      <a:lnTo>
                        <a:pt x="1909" y="734"/>
                      </a:lnTo>
                      <a:lnTo>
                        <a:pt x="1909" y="733"/>
                      </a:lnTo>
                      <a:close/>
                      <a:moveTo>
                        <a:pt x="1104" y="228"/>
                      </a:moveTo>
                      <a:lnTo>
                        <a:pt x="1112" y="230"/>
                      </a:lnTo>
                      <a:lnTo>
                        <a:pt x="1122" y="234"/>
                      </a:lnTo>
                      <a:lnTo>
                        <a:pt x="1128" y="242"/>
                      </a:lnTo>
                      <a:lnTo>
                        <a:pt x="1130" y="251"/>
                      </a:lnTo>
                      <a:lnTo>
                        <a:pt x="1133" y="260"/>
                      </a:lnTo>
                      <a:lnTo>
                        <a:pt x="1135" y="271"/>
                      </a:lnTo>
                      <a:lnTo>
                        <a:pt x="1137" y="278"/>
                      </a:lnTo>
                      <a:lnTo>
                        <a:pt x="1138" y="285"/>
                      </a:lnTo>
                      <a:lnTo>
                        <a:pt x="1137" y="290"/>
                      </a:lnTo>
                      <a:lnTo>
                        <a:pt x="1137" y="296"/>
                      </a:lnTo>
                      <a:lnTo>
                        <a:pt x="1135" y="308"/>
                      </a:lnTo>
                      <a:lnTo>
                        <a:pt x="1135" y="322"/>
                      </a:lnTo>
                      <a:lnTo>
                        <a:pt x="1137" y="329"/>
                      </a:lnTo>
                      <a:lnTo>
                        <a:pt x="1139" y="335"/>
                      </a:lnTo>
                      <a:lnTo>
                        <a:pt x="1142" y="343"/>
                      </a:lnTo>
                      <a:lnTo>
                        <a:pt x="1146" y="350"/>
                      </a:lnTo>
                      <a:lnTo>
                        <a:pt x="1150" y="359"/>
                      </a:lnTo>
                      <a:lnTo>
                        <a:pt x="1155" y="364"/>
                      </a:lnTo>
                      <a:lnTo>
                        <a:pt x="1176" y="361"/>
                      </a:lnTo>
                      <a:lnTo>
                        <a:pt x="1192" y="359"/>
                      </a:lnTo>
                      <a:lnTo>
                        <a:pt x="1205" y="361"/>
                      </a:lnTo>
                      <a:lnTo>
                        <a:pt x="1216" y="364"/>
                      </a:lnTo>
                      <a:lnTo>
                        <a:pt x="1218" y="363"/>
                      </a:lnTo>
                      <a:lnTo>
                        <a:pt x="1222" y="361"/>
                      </a:lnTo>
                      <a:lnTo>
                        <a:pt x="1220" y="363"/>
                      </a:lnTo>
                      <a:lnTo>
                        <a:pt x="1217" y="363"/>
                      </a:lnTo>
                      <a:lnTo>
                        <a:pt x="1208" y="360"/>
                      </a:lnTo>
                      <a:lnTo>
                        <a:pt x="1195" y="357"/>
                      </a:lnTo>
                      <a:lnTo>
                        <a:pt x="1178" y="360"/>
                      </a:lnTo>
                      <a:lnTo>
                        <a:pt x="1157" y="363"/>
                      </a:lnTo>
                      <a:lnTo>
                        <a:pt x="1154" y="357"/>
                      </a:lnTo>
                      <a:lnTo>
                        <a:pt x="1148" y="348"/>
                      </a:lnTo>
                      <a:lnTo>
                        <a:pt x="1146" y="342"/>
                      </a:lnTo>
                      <a:lnTo>
                        <a:pt x="1142" y="335"/>
                      </a:lnTo>
                      <a:lnTo>
                        <a:pt x="1141" y="328"/>
                      </a:lnTo>
                      <a:lnTo>
                        <a:pt x="1139" y="321"/>
                      </a:lnTo>
                      <a:lnTo>
                        <a:pt x="1138" y="308"/>
                      </a:lnTo>
                      <a:lnTo>
                        <a:pt x="1139" y="295"/>
                      </a:lnTo>
                      <a:lnTo>
                        <a:pt x="1141" y="283"/>
                      </a:lnTo>
                      <a:lnTo>
                        <a:pt x="1139" y="271"/>
                      </a:lnTo>
                      <a:lnTo>
                        <a:pt x="1137" y="260"/>
                      </a:lnTo>
                      <a:lnTo>
                        <a:pt x="1134" y="250"/>
                      </a:lnTo>
                      <a:lnTo>
                        <a:pt x="1132" y="241"/>
                      </a:lnTo>
                      <a:lnTo>
                        <a:pt x="1126" y="233"/>
                      </a:lnTo>
                      <a:lnTo>
                        <a:pt x="1120" y="230"/>
                      </a:lnTo>
                      <a:lnTo>
                        <a:pt x="1113" y="228"/>
                      </a:lnTo>
                      <a:lnTo>
                        <a:pt x="1108" y="226"/>
                      </a:lnTo>
                      <a:lnTo>
                        <a:pt x="1104" y="228"/>
                      </a:lnTo>
                      <a:close/>
                      <a:moveTo>
                        <a:pt x="1234" y="355"/>
                      </a:moveTo>
                      <a:lnTo>
                        <a:pt x="1237" y="355"/>
                      </a:lnTo>
                      <a:lnTo>
                        <a:pt x="1239" y="355"/>
                      </a:lnTo>
                      <a:lnTo>
                        <a:pt x="1242" y="355"/>
                      </a:lnTo>
                      <a:lnTo>
                        <a:pt x="1243" y="356"/>
                      </a:lnTo>
                      <a:lnTo>
                        <a:pt x="1244" y="359"/>
                      </a:lnTo>
                      <a:lnTo>
                        <a:pt x="1244" y="361"/>
                      </a:lnTo>
                      <a:lnTo>
                        <a:pt x="1246" y="368"/>
                      </a:lnTo>
                      <a:lnTo>
                        <a:pt x="1248" y="373"/>
                      </a:lnTo>
                      <a:lnTo>
                        <a:pt x="1261" y="373"/>
                      </a:lnTo>
                      <a:lnTo>
                        <a:pt x="1272" y="373"/>
                      </a:lnTo>
                      <a:lnTo>
                        <a:pt x="1281" y="385"/>
                      </a:lnTo>
                      <a:lnTo>
                        <a:pt x="1290" y="398"/>
                      </a:lnTo>
                      <a:lnTo>
                        <a:pt x="1299" y="412"/>
                      </a:lnTo>
                      <a:lnTo>
                        <a:pt x="1308" y="423"/>
                      </a:lnTo>
                      <a:lnTo>
                        <a:pt x="1316" y="422"/>
                      </a:lnTo>
                      <a:lnTo>
                        <a:pt x="1327" y="418"/>
                      </a:lnTo>
                      <a:lnTo>
                        <a:pt x="1330" y="421"/>
                      </a:lnTo>
                      <a:lnTo>
                        <a:pt x="1336" y="423"/>
                      </a:lnTo>
                      <a:lnTo>
                        <a:pt x="1348" y="423"/>
                      </a:lnTo>
                      <a:lnTo>
                        <a:pt x="1360" y="423"/>
                      </a:lnTo>
                      <a:lnTo>
                        <a:pt x="1373" y="422"/>
                      </a:lnTo>
                      <a:lnTo>
                        <a:pt x="1384" y="421"/>
                      </a:lnTo>
                      <a:lnTo>
                        <a:pt x="1396" y="420"/>
                      </a:lnTo>
                      <a:lnTo>
                        <a:pt x="1406" y="418"/>
                      </a:lnTo>
                      <a:lnTo>
                        <a:pt x="1410" y="418"/>
                      </a:lnTo>
                      <a:lnTo>
                        <a:pt x="1414" y="420"/>
                      </a:lnTo>
                      <a:lnTo>
                        <a:pt x="1418" y="421"/>
                      </a:lnTo>
                      <a:lnTo>
                        <a:pt x="1419" y="423"/>
                      </a:lnTo>
                      <a:lnTo>
                        <a:pt x="1422" y="434"/>
                      </a:lnTo>
                      <a:lnTo>
                        <a:pt x="1423" y="445"/>
                      </a:lnTo>
                      <a:lnTo>
                        <a:pt x="1422" y="434"/>
                      </a:lnTo>
                      <a:lnTo>
                        <a:pt x="1419" y="422"/>
                      </a:lnTo>
                      <a:lnTo>
                        <a:pt x="1418" y="420"/>
                      </a:lnTo>
                      <a:lnTo>
                        <a:pt x="1414" y="418"/>
                      </a:lnTo>
                      <a:lnTo>
                        <a:pt x="1410" y="417"/>
                      </a:lnTo>
                      <a:lnTo>
                        <a:pt x="1406" y="417"/>
                      </a:lnTo>
                      <a:lnTo>
                        <a:pt x="1396" y="418"/>
                      </a:lnTo>
                      <a:lnTo>
                        <a:pt x="1384" y="420"/>
                      </a:lnTo>
                      <a:lnTo>
                        <a:pt x="1373" y="421"/>
                      </a:lnTo>
                      <a:lnTo>
                        <a:pt x="1360" y="422"/>
                      </a:lnTo>
                      <a:lnTo>
                        <a:pt x="1348" y="422"/>
                      </a:lnTo>
                      <a:lnTo>
                        <a:pt x="1338" y="422"/>
                      </a:lnTo>
                      <a:lnTo>
                        <a:pt x="1331" y="420"/>
                      </a:lnTo>
                      <a:lnTo>
                        <a:pt x="1327" y="417"/>
                      </a:lnTo>
                      <a:lnTo>
                        <a:pt x="1317" y="422"/>
                      </a:lnTo>
                      <a:lnTo>
                        <a:pt x="1309" y="422"/>
                      </a:lnTo>
                      <a:lnTo>
                        <a:pt x="1300" y="410"/>
                      </a:lnTo>
                      <a:lnTo>
                        <a:pt x="1291" y="396"/>
                      </a:lnTo>
                      <a:lnTo>
                        <a:pt x="1282" y="383"/>
                      </a:lnTo>
                      <a:lnTo>
                        <a:pt x="1273" y="372"/>
                      </a:lnTo>
                      <a:lnTo>
                        <a:pt x="1262" y="372"/>
                      </a:lnTo>
                      <a:lnTo>
                        <a:pt x="1250" y="372"/>
                      </a:lnTo>
                      <a:lnTo>
                        <a:pt x="1248" y="366"/>
                      </a:lnTo>
                      <a:lnTo>
                        <a:pt x="1247" y="361"/>
                      </a:lnTo>
                      <a:lnTo>
                        <a:pt x="1247" y="357"/>
                      </a:lnTo>
                      <a:lnTo>
                        <a:pt x="1246" y="356"/>
                      </a:lnTo>
                      <a:lnTo>
                        <a:pt x="1243" y="353"/>
                      </a:lnTo>
                      <a:lnTo>
                        <a:pt x="1240" y="353"/>
                      </a:lnTo>
                      <a:lnTo>
                        <a:pt x="1237" y="353"/>
                      </a:lnTo>
                      <a:lnTo>
                        <a:pt x="1234" y="355"/>
                      </a:lnTo>
                      <a:close/>
                      <a:moveTo>
                        <a:pt x="1401" y="480"/>
                      </a:moveTo>
                      <a:lnTo>
                        <a:pt x="1401" y="482"/>
                      </a:lnTo>
                      <a:lnTo>
                        <a:pt x="1401" y="482"/>
                      </a:lnTo>
                      <a:lnTo>
                        <a:pt x="1401" y="482"/>
                      </a:lnTo>
                      <a:lnTo>
                        <a:pt x="1401" y="480"/>
                      </a:lnTo>
                      <a:lnTo>
                        <a:pt x="1401" y="480"/>
                      </a:lnTo>
                      <a:close/>
                      <a:moveTo>
                        <a:pt x="1400" y="484"/>
                      </a:moveTo>
                      <a:lnTo>
                        <a:pt x="1403" y="491"/>
                      </a:lnTo>
                      <a:lnTo>
                        <a:pt x="1406" y="496"/>
                      </a:lnTo>
                      <a:lnTo>
                        <a:pt x="1406" y="496"/>
                      </a:lnTo>
                      <a:lnTo>
                        <a:pt x="1403" y="490"/>
                      </a:lnTo>
                      <a:lnTo>
                        <a:pt x="1400" y="484"/>
                      </a:lnTo>
                      <a:close/>
                      <a:moveTo>
                        <a:pt x="1392" y="522"/>
                      </a:moveTo>
                      <a:lnTo>
                        <a:pt x="1392" y="523"/>
                      </a:lnTo>
                      <a:lnTo>
                        <a:pt x="1392" y="524"/>
                      </a:lnTo>
                      <a:lnTo>
                        <a:pt x="1403" y="536"/>
                      </a:lnTo>
                      <a:lnTo>
                        <a:pt x="1410" y="548"/>
                      </a:lnTo>
                      <a:lnTo>
                        <a:pt x="1413" y="553"/>
                      </a:lnTo>
                      <a:lnTo>
                        <a:pt x="1413" y="559"/>
                      </a:lnTo>
                      <a:lnTo>
                        <a:pt x="1413" y="553"/>
                      </a:lnTo>
                      <a:lnTo>
                        <a:pt x="1410" y="547"/>
                      </a:lnTo>
                      <a:lnTo>
                        <a:pt x="1410" y="543"/>
                      </a:lnTo>
                      <a:lnTo>
                        <a:pt x="1409" y="540"/>
                      </a:lnTo>
                      <a:lnTo>
                        <a:pt x="1406" y="537"/>
                      </a:lnTo>
                      <a:lnTo>
                        <a:pt x="1404" y="535"/>
                      </a:lnTo>
                      <a:lnTo>
                        <a:pt x="1397" y="530"/>
                      </a:lnTo>
                      <a:lnTo>
                        <a:pt x="1392" y="523"/>
                      </a:lnTo>
                      <a:lnTo>
                        <a:pt x="1392" y="522"/>
                      </a:lnTo>
                      <a:lnTo>
                        <a:pt x="1392" y="522"/>
                      </a:lnTo>
                      <a:close/>
                      <a:moveTo>
                        <a:pt x="1412" y="570"/>
                      </a:moveTo>
                      <a:lnTo>
                        <a:pt x="1410" y="572"/>
                      </a:lnTo>
                      <a:lnTo>
                        <a:pt x="1410" y="575"/>
                      </a:lnTo>
                      <a:lnTo>
                        <a:pt x="1419" y="575"/>
                      </a:lnTo>
                      <a:lnTo>
                        <a:pt x="1422" y="583"/>
                      </a:lnTo>
                      <a:lnTo>
                        <a:pt x="1423" y="591"/>
                      </a:lnTo>
                      <a:lnTo>
                        <a:pt x="1422" y="582"/>
                      </a:lnTo>
                      <a:lnTo>
                        <a:pt x="1419" y="574"/>
                      </a:lnTo>
                      <a:lnTo>
                        <a:pt x="1410" y="574"/>
                      </a:lnTo>
                      <a:lnTo>
                        <a:pt x="1410" y="571"/>
                      </a:lnTo>
                      <a:lnTo>
                        <a:pt x="1412" y="570"/>
                      </a:lnTo>
                      <a:close/>
                      <a:moveTo>
                        <a:pt x="1392" y="639"/>
                      </a:moveTo>
                      <a:lnTo>
                        <a:pt x="1392" y="640"/>
                      </a:lnTo>
                      <a:lnTo>
                        <a:pt x="1401" y="649"/>
                      </a:lnTo>
                      <a:lnTo>
                        <a:pt x="1415" y="658"/>
                      </a:lnTo>
                      <a:lnTo>
                        <a:pt x="1423" y="667"/>
                      </a:lnTo>
                      <a:lnTo>
                        <a:pt x="1430" y="677"/>
                      </a:lnTo>
                      <a:lnTo>
                        <a:pt x="1435" y="693"/>
                      </a:lnTo>
                      <a:lnTo>
                        <a:pt x="1440" y="710"/>
                      </a:lnTo>
                      <a:lnTo>
                        <a:pt x="1447" y="725"/>
                      </a:lnTo>
                      <a:lnTo>
                        <a:pt x="1452" y="741"/>
                      </a:lnTo>
                      <a:lnTo>
                        <a:pt x="1448" y="749"/>
                      </a:lnTo>
                      <a:lnTo>
                        <a:pt x="1443" y="755"/>
                      </a:lnTo>
                      <a:lnTo>
                        <a:pt x="1438" y="741"/>
                      </a:lnTo>
                      <a:lnTo>
                        <a:pt x="1431" y="728"/>
                      </a:lnTo>
                      <a:lnTo>
                        <a:pt x="1426" y="714"/>
                      </a:lnTo>
                      <a:lnTo>
                        <a:pt x="1419" y="699"/>
                      </a:lnTo>
                      <a:lnTo>
                        <a:pt x="1417" y="696"/>
                      </a:lnTo>
                      <a:lnTo>
                        <a:pt x="1415" y="689"/>
                      </a:lnTo>
                      <a:lnTo>
                        <a:pt x="1414" y="688"/>
                      </a:lnTo>
                      <a:lnTo>
                        <a:pt x="1413" y="685"/>
                      </a:lnTo>
                      <a:lnTo>
                        <a:pt x="1412" y="685"/>
                      </a:lnTo>
                      <a:lnTo>
                        <a:pt x="1410" y="686"/>
                      </a:lnTo>
                      <a:lnTo>
                        <a:pt x="1408" y="686"/>
                      </a:lnTo>
                      <a:lnTo>
                        <a:pt x="1405" y="689"/>
                      </a:lnTo>
                      <a:lnTo>
                        <a:pt x="1404" y="692"/>
                      </a:lnTo>
                      <a:lnTo>
                        <a:pt x="1401" y="694"/>
                      </a:lnTo>
                      <a:lnTo>
                        <a:pt x="1400" y="702"/>
                      </a:lnTo>
                      <a:lnTo>
                        <a:pt x="1396" y="708"/>
                      </a:lnTo>
                      <a:lnTo>
                        <a:pt x="1386" y="703"/>
                      </a:lnTo>
                      <a:lnTo>
                        <a:pt x="1378" y="699"/>
                      </a:lnTo>
                      <a:lnTo>
                        <a:pt x="1375" y="701"/>
                      </a:lnTo>
                      <a:lnTo>
                        <a:pt x="1374" y="703"/>
                      </a:lnTo>
                      <a:lnTo>
                        <a:pt x="1374" y="706"/>
                      </a:lnTo>
                      <a:lnTo>
                        <a:pt x="1373" y="708"/>
                      </a:lnTo>
                      <a:lnTo>
                        <a:pt x="1352" y="710"/>
                      </a:lnTo>
                      <a:lnTo>
                        <a:pt x="1331" y="711"/>
                      </a:lnTo>
                      <a:lnTo>
                        <a:pt x="1310" y="712"/>
                      </a:lnTo>
                      <a:lnTo>
                        <a:pt x="1290" y="714"/>
                      </a:lnTo>
                      <a:lnTo>
                        <a:pt x="1290" y="723"/>
                      </a:lnTo>
                      <a:lnTo>
                        <a:pt x="1290" y="732"/>
                      </a:lnTo>
                      <a:lnTo>
                        <a:pt x="1291" y="741"/>
                      </a:lnTo>
                      <a:lnTo>
                        <a:pt x="1295" y="750"/>
                      </a:lnTo>
                      <a:lnTo>
                        <a:pt x="1295" y="750"/>
                      </a:lnTo>
                      <a:lnTo>
                        <a:pt x="1292" y="741"/>
                      </a:lnTo>
                      <a:lnTo>
                        <a:pt x="1291" y="733"/>
                      </a:lnTo>
                      <a:lnTo>
                        <a:pt x="1291" y="724"/>
                      </a:lnTo>
                      <a:lnTo>
                        <a:pt x="1291" y="715"/>
                      </a:lnTo>
                      <a:lnTo>
                        <a:pt x="1312" y="714"/>
                      </a:lnTo>
                      <a:lnTo>
                        <a:pt x="1332" y="712"/>
                      </a:lnTo>
                      <a:lnTo>
                        <a:pt x="1353" y="710"/>
                      </a:lnTo>
                      <a:lnTo>
                        <a:pt x="1374" y="710"/>
                      </a:lnTo>
                      <a:lnTo>
                        <a:pt x="1374" y="706"/>
                      </a:lnTo>
                      <a:lnTo>
                        <a:pt x="1374" y="703"/>
                      </a:lnTo>
                      <a:lnTo>
                        <a:pt x="1375" y="701"/>
                      </a:lnTo>
                      <a:lnTo>
                        <a:pt x="1378" y="701"/>
                      </a:lnTo>
                      <a:lnTo>
                        <a:pt x="1386" y="703"/>
                      </a:lnTo>
                      <a:lnTo>
                        <a:pt x="1397" y="710"/>
                      </a:lnTo>
                      <a:lnTo>
                        <a:pt x="1400" y="702"/>
                      </a:lnTo>
                      <a:lnTo>
                        <a:pt x="1403" y="694"/>
                      </a:lnTo>
                      <a:lnTo>
                        <a:pt x="1404" y="692"/>
                      </a:lnTo>
                      <a:lnTo>
                        <a:pt x="1405" y="689"/>
                      </a:lnTo>
                      <a:lnTo>
                        <a:pt x="1408" y="688"/>
                      </a:lnTo>
                      <a:lnTo>
                        <a:pt x="1410" y="686"/>
                      </a:lnTo>
                      <a:lnTo>
                        <a:pt x="1412" y="685"/>
                      </a:lnTo>
                      <a:lnTo>
                        <a:pt x="1413" y="686"/>
                      </a:lnTo>
                      <a:lnTo>
                        <a:pt x="1414" y="688"/>
                      </a:lnTo>
                      <a:lnTo>
                        <a:pt x="1415" y="690"/>
                      </a:lnTo>
                      <a:lnTo>
                        <a:pt x="1417" y="696"/>
                      </a:lnTo>
                      <a:lnTo>
                        <a:pt x="1421" y="701"/>
                      </a:lnTo>
                      <a:lnTo>
                        <a:pt x="1426" y="714"/>
                      </a:lnTo>
                      <a:lnTo>
                        <a:pt x="1431" y="728"/>
                      </a:lnTo>
                      <a:lnTo>
                        <a:pt x="1438" y="742"/>
                      </a:lnTo>
                      <a:lnTo>
                        <a:pt x="1443" y="755"/>
                      </a:lnTo>
                      <a:lnTo>
                        <a:pt x="1448" y="749"/>
                      </a:lnTo>
                      <a:lnTo>
                        <a:pt x="1452" y="742"/>
                      </a:lnTo>
                      <a:lnTo>
                        <a:pt x="1462" y="753"/>
                      </a:lnTo>
                      <a:lnTo>
                        <a:pt x="1471" y="764"/>
                      </a:lnTo>
                      <a:lnTo>
                        <a:pt x="1475" y="769"/>
                      </a:lnTo>
                      <a:lnTo>
                        <a:pt x="1479" y="773"/>
                      </a:lnTo>
                      <a:lnTo>
                        <a:pt x="1484" y="777"/>
                      </a:lnTo>
                      <a:lnTo>
                        <a:pt x="1489" y="778"/>
                      </a:lnTo>
                      <a:lnTo>
                        <a:pt x="1493" y="782"/>
                      </a:lnTo>
                      <a:lnTo>
                        <a:pt x="1497" y="784"/>
                      </a:lnTo>
                      <a:lnTo>
                        <a:pt x="1501" y="784"/>
                      </a:lnTo>
                      <a:lnTo>
                        <a:pt x="1506" y="784"/>
                      </a:lnTo>
                      <a:lnTo>
                        <a:pt x="1515" y="782"/>
                      </a:lnTo>
                      <a:lnTo>
                        <a:pt x="1526" y="778"/>
                      </a:lnTo>
                      <a:lnTo>
                        <a:pt x="1536" y="771"/>
                      </a:lnTo>
                      <a:lnTo>
                        <a:pt x="1548" y="763"/>
                      </a:lnTo>
                      <a:lnTo>
                        <a:pt x="1558" y="754"/>
                      </a:lnTo>
                      <a:lnTo>
                        <a:pt x="1568" y="746"/>
                      </a:lnTo>
                      <a:lnTo>
                        <a:pt x="1575" y="742"/>
                      </a:lnTo>
                      <a:lnTo>
                        <a:pt x="1581" y="737"/>
                      </a:lnTo>
                      <a:lnTo>
                        <a:pt x="1589" y="733"/>
                      </a:lnTo>
                      <a:lnTo>
                        <a:pt x="1596" y="728"/>
                      </a:lnTo>
                      <a:lnTo>
                        <a:pt x="1601" y="733"/>
                      </a:lnTo>
                      <a:lnTo>
                        <a:pt x="1605" y="737"/>
                      </a:lnTo>
                      <a:lnTo>
                        <a:pt x="1607" y="737"/>
                      </a:lnTo>
                      <a:lnTo>
                        <a:pt x="1609" y="734"/>
                      </a:lnTo>
                      <a:lnTo>
                        <a:pt x="1610" y="732"/>
                      </a:lnTo>
                      <a:lnTo>
                        <a:pt x="1610" y="728"/>
                      </a:lnTo>
                      <a:lnTo>
                        <a:pt x="1610" y="714"/>
                      </a:lnTo>
                      <a:lnTo>
                        <a:pt x="1610" y="701"/>
                      </a:lnTo>
                      <a:lnTo>
                        <a:pt x="1622" y="698"/>
                      </a:lnTo>
                      <a:lnTo>
                        <a:pt x="1637" y="696"/>
                      </a:lnTo>
                      <a:lnTo>
                        <a:pt x="1637" y="693"/>
                      </a:lnTo>
                      <a:lnTo>
                        <a:pt x="1636" y="689"/>
                      </a:lnTo>
                      <a:lnTo>
                        <a:pt x="1636" y="688"/>
                      </a:lnTo>
                      <a:lnTo>
                        <a:pt x="1637" y="686"/>
                      </a:lnTo>
                      <a:lnTo>
                        <a:pt x="1640" y="684"/>
                      </a:lnTo>
                      <a:lnTo>
                        <a:pt x="1642" y="681"/>
                      </a:lnTo>
                      <a:lnTo>
                        <a:pt x="1645" y="680"/>
                      </a:lnTo>
                      <a:lnTo>
                        <a:pt x="1649" y="677"/>
                      </a:lnTo>
                      <a:lnTo>
                        <a:pt x="1655" y="676"/>
                      </a:lnTo>
                      <a:lnTo>
                        <a:pt x="1661" y="672"/>
                      </a:lnTo>
                      <a:lnTo>
                        <a:pt x="1663" y="670"/>
                      </a:lnTo>
                      <a:lnTo>
                        <a:pt x="1664" y="667"/>
                      </a:lnTo>
                      <a:lnTo>
                        <a:pt x="1663" y="666"/>
                      </a:lnTo>
                      <a:lnTo>
                        <a:pt x="1662" y="664"/>
                      </a:lnTo>
                      <a:lnTo>
                        <a:pt x="1662" y="667"/>
                      </a:lnTo>
                      <a:lnTo>
                        <a:pt x="1659" y="671"/>
                      </a:lnTo>
                      <a:lnTo>
                        <a:pt x="1654" y="674"/>
                      </a:lnTo>
                      <a:lnTo>
                        <a:pt x="1648" y="676"/>
                      </a:lnTo>
                      <a:lnTo>
                        <a:pt x="1644" y="677"/>
                      </a:lnTo>
                      <a:lnTo>
                        <a:pt x="1641" y="679"/>
                      </a:lnTo>
                      <a:lnTo>
                        <a:pt x="1638" y="681"/>
                      </a:lnTo>
                      <a:lnTo>
                        <a:pt x="1636" y="684"/>
                      </a:lnTo>
                      <a:lnTo>
                        <a:pt x="1635" y="685"/>
                      </a:lnTo>
                      <a:lnTo>
                        <a:pt x="1635" y="686"/>
                      </a:lnTo>
                      <a:lnTo>
                        <a:pt x="1636" y="690"/>
                      </a:lnTo>
                      <a:lnTo>
                        <a:pt x="1636" y="693"/>
                      </a:lnTo>
                      <a:lnTo>
                        <a:pt x="1620" y="696"/>
                      </a:lnTo>
                      <a:lnTo>
                        <a:pt x="1609" y="698"/>
                      </a:lnTo>
                      <a:lnTo>
                        <a:pt x="1609" y="712"/>
                      </a:lnTo>
                      <a:lnTo>
                        <a:pt x="1609" y="725"/>
                      </a:lnTo>
                      <a:lnTo>
                        <a:pt x="1609" y="729"/>
                      </a:lnTo>
                      <a:lnTo>
                        <a:pt x="1607" y="732"/>
                      </a:lnTo>
                      <a:lnTo>
                        <a:pt x="1606" y="734"/>
                      </a:lnTo>
                      <a:lnTo>
                        <a:pt x="1603" y="734"/>
                      </a:lnTo>
                      <a:lnTo>
                        <a:pt x="1600" y="731"/>
                      </a:lnTo>
                      <a:lnTo>
                        <a:pt x="1594" y="725"/>
                      </a:lnTo>
                      <a:lnTo>
                        <a:pt x="1588" y="731"/>
                      </a:lnTo>
                      <a:lnTo>
                        <a:pt x="1580" y="734"/>
                      </a:lnTo>
                      <a:lnTo>
                        <a:pt x="1574" y="740"/>
                      </a:lnTo>
                      <a:lnTo>
                        <a:pt x="1567" y="743"/>
                      </a:lnTo>
                      <a:lnTo>
                        <a:pt x="1557" y="751"/>
                      </a:lnTo>
                      <a:lnTo>
                        <a:pt x="1546" y="760"/>
                      </a:lnTo>
                      <a:lnTo>
                        <a:pt x="1536" y="768"/>
                      </a:lnTo>
                      <a:lnTo>
                        <a:pt x="1526" y="776"/>
                      </a:lnTo>
                      <a:lnTo>
                        <a:pt x="1515" y="780"/>
                      </a:lnTo>
                      <a:lnTo>
                        <a:pt x="1505" y="781"/>
                      </a:lnTo>
                      <a:lnTo>
                        <a:pt x="1501" y="781"/>
                      </a:lnTo>
                      <a:lnTo>
                        <a:pt x="1497" y="781"/>
                      </a:lnTo>
                      <a:lnTo>
                        <a:pt x="1492" y="778"/>
                      </a:lnTo>
                      <a:lnTo>
                        <a:pt x="1489" y="776"/>
                      </a:lnTo>
                      <a:lnTo>
                        <a:pt x="1484" y="773"/>
                      </a:lnTo>
                      <a:lnTo>
                        <a:pt x="1479" y="771"/>
                      </a:lnTo>
                      <a:lnTo>
                        <a:pt x="1475" y="767"/>
                      </a:lnTo>
                      <a:lnTo>
                        <a:pt x="1470" y="762"/>
                      </a:lnTo>
                      <a:lnTo>
                        <a:pt x="1462" y="750"/>
                      </a:lnTo>
                      <a:lnTo>
                        <a:pt x="1452" y="740"/>
                      </a:lnTo>
                      <a:lnTo>
                        <a:pt x="1445" y="723"/>
                      </a:lnTo>
                      <a:lnTo>
                        <a:pt x="1440" y="707"/>
                      </a:lnTo>
                      <a:lnTo>
                        <a:pt x="1435" y="692"/>
                      </a:lnTo>
                      <a:lnTo>
                        <a:pt x="1428" y="675"/>
                      </a:lnTo>
                      <a:lnTo>
                        <a:pt x="1426" y="671"/>
                      </a:lnTo>
                      <a:lnTo>
                        <a:pt x="1423" y="666"/>
                      </a:lnTo>
                      <a:lnTo>
                        <a:pt x="1421" y="661"/>
                      </a:lnTo>
                      <a:lnTo>
                        <a:pt x="1415" y="657"/>
                      </a:lnTo>
                      <a:lnTo>
                        <a:pt x="1403" y="648"/>
                      </a:lnTo>
                      <a:lnTo>
                        <a:pt x="1392" y="639"/>
                      </a:lnTo>
                      <a:close/>
                      <a:moveTo>
                        <a:pt x="1610" y="658"/>
                      </a:moveTo>
                      <a:lnTo>
                        <a:pt x="1610" y="657"/>
                      </a:lnTo>
                      <a:lnTo>
                        <a:pt x="1610" y="654"/>
                      </a:lnTo>
                      <a:lnTo>
                        <a:pt x="1609" y="654"/>
                      </a:lnTo>
                      <a:lnTo>
                        <a:pt x="1609" y="653"/>
                      </a:lnTo>
                      <a:lnTo>
                        <a:pt x="1609" y="655"/>
                      </a:lnTo>
                      <a:lnTo>
                        <a:pt x="1610" y="658"/>
                      </a:lnTo>
                      <a:close/>
                      <a:moveTo>
                        <a:pt x="1609" y="651"/>
                      </a:moveTo>
                      <a:lnTo>
                        <a:pt x="1609" y="644"/>
                      </a:lnTo>
                      <a:lnTo>
                        <a:pt x="1610" y="636"/>
                      </a:lnTo>
                      <a:lnTo>
                        <a:pt x="1609" y="636"/>
                      </a:lnTo>
                      <a:lnTo>
                        <a:pt x="1609" y="636"/>
                      </a:lnTo>
                      <a:lnTo>
                        <a:pt x="1607" y="640"/>
                      </a:lnTo>
                      <a:lnTo>
                        <a:pt x="1606" y="644"/>
                      </a:lnTo>
                      <a:lnTo>
                        <a:pt x="1606" y="649"/>
                      </a:lnTo>
                      <a:lnTo>
                        <a:pt x="1609" y="651"/>
                      </a:lnTo>
                      <a:close/>
                      <a:moveTo>
                        <a:pt x="1601" y="628"/>
                      </a:moveTo>
                      <a:lnTo>
                        <a:pt x="1601" y="628"/>
                      </a:lnTo>
                      <a:lnTo>
                        <a:pt x="1600" y="627"/>
                      </a:lnTo>
                      <a:lnTo>
                        <a:pt x="1605" y="620"/>
                      </a:lnTo>
                      <a:lnTo>
                        <a:pt x="1609" y="615"/>
                      </a:lnTo>
                      <a:lnTo>
                        <a:pt x="1613" y="610"/>
                      </a:lnTo>
                      <a:lnTo>
                        <a:pt x="1614" y="604"/>
                      </a:lnTo>
                      <a:lnTo>
                        <a:pt x="1616" y="597"/>
                      </a:lnTo>
                      <a:lnTo>
                        <a:pt x="1618" y="589"/>
                      </a:lnTo>
                      <a:lnTo>
                        <a:pt x="1616" y="583"/>
                      </a:lnTo>
                      <a:lnTo>
                        <a:pt x="1614" y="576"/>
                      </a:lnTo>
                      <a:lnTo>
                        <a:pt x="1614" y="575"/>
                      </a:lnTo>
                      <a:lnTo>
                        <a:pt x="1613" y="574"/>
                      </a:lnTo>
                      <a:lnTo>
                        <a:pt x="1615" y="582"/>
                      </a:lnTo>
                      <a:lnTo>
                        <a:pt x="1616" y="588"/>
                      </a:lnTo>
                      <a:lnTo>
                        <a:pt x="1615" y="594"/>
                      </a:lnTo>
                      <a:lnTo>
                        <a:pt x="1613" y="601"/>
                      </a:lnTo>
                      <a:lnTo>
                        <a:pt x="1611" y="607"/>
                      </a:lnTo>
                      <a:lnTo>
                        <a:pt x="1607" y="613"/>
                      </a:lnTo>
                      <a:lnTo>
                        <a:pt x="1603" y="618"/>
                      </a:lnTo>
                      <a:lnTo>
                        <a:pt x="1600" y="624"/>
                      </a:lnTo>
                      <a:lnTo>
                        <a:pt x="1600" y="627"/>
                      </a:lnTo>
                      <a:lnTo>
                        <a:pt x="1601" y="628"/>
                      </a:lnTo>
                      <a:close/>
                      <a:moveTo>
                        <a:pt x="890" y="806"/>
                      </a:moveTo>
                      <a:lnTo>
                        <a:pt x="893" y="806"/>
                      </a:lnTo>
                      <a:lnTo>
                        <a:pt x="897" y="798"/>
                      </a:lnTo>
                      <a:lnTo>
                        <a:pt x="894" y="797"/>
                      </a:lnTo>
                      <a:lnTo>
                        <a:pt x="890" y="806"/>
                      </a:lnTo>
                      <a:close/>
                      <a:moveTo>
                        <a:pt x="1087" y="952"/>
                      </a:moveTo>
                      <a:lnTo>
                        <a:pt x="1086" y="955"/>
                      </a:lnTo>
                      <a:lnTo>
                        <a:pt x="1085" y="957"/>
                      </a:lnTo>
                      <a:lnTo>
                        <a:pt x="1085" y="957"/>
                      </a:lnTo>
                      <a:lnTo>
                        <a:pt x="1086" y="955"/>
                      </a:lnTo>
                      <a:lnTo>
                        <a:pt x="1087" y="952"/>
                      </a:lnTo>
                      <a:close/>
                      <a:moveTo>
                        <a:pt x="1085" y="959"/>
                      </a:moveTo>
                      <a:lnTo>
                        <a:pt x="1082" y="962"/>
                      </a:lnTo>
                      <a:lnTo>
                        <a:pt x="1080" y="968"/>
                      </a:lnTo>
                      <a:lnTo>
                        <a:pt x="1082" y="962"/>
                      </a:lnTo>
                      <a:lnTo>
                        <a:pt x="1085" y="959"/>
                      </a:lnTo>
                      <a:close/>
                      <a:moveTo>
                        <a:pt x="1253" y="981"/>
                      </a:moveTo>
                      <a:lnTo>
                        <a:pt x="1252" y="986"/>
                      </a:lnTo>
                      <a:lnTo>
                        <a:pt x="1251" y="991"/>
                      </a:lnTo>
                      <a:lnTo>
                        <a:pt x="1252" y="986"/>
                      </a:lnTo>
                      <a:lnTo>
                        <a:pt x="1253" y="981"/>
                      </a:lnTo>
                      <a:close/>
                      <a:moveTo>
                        <a:pt x="1272" y="995"/>
                      </a:moveTo>
                      <a:lnTo>
                        <a:pt x="1269" y="1005"/>
                      </a:lnTo>
                      <a:lnTo>
                        <a:pt x="1265" y="1014"/>
                      </a:lnTo>
                      <a:lnTo>
                        <a:pt x="1261" y="1022"/>
                      </a:lnTo>
                      <a:lnTo>
                        <a:pt x="1257" y="1031"/>
                      </a:lnTo>
                      <a:lnTo>
                        <a:pt x="1252" y="1039"/>
                      </a:lnTo>
                      <a:lnTo>
                        <a:pt x="1248" y="1047"/>
                      </a:lnTo>
                      <a:lnTo>
                        <a:pt x="1246" y="1054"/>
                      </a:lnTo>
                      <a:lnTo>
                        <a:pt x="1243" y="1064"/>
                      </a:lnTo>
                      <a:lnTo>
                        <a:pt x="1243" y="1064"/>
                      </a:lnTo>
                      <a:lnTo>
                        <a:pt x="1250" y="1047"/>
                      </a:lnTo>
                      <a:lnTo>
                        <a:pt x="1257" y="1031"/>
                      </a:lnTo>
                      <a:lnTo>
                        <a:pt x="1261" y="1022"/>
                      </a:lnTo>
                      <a:lnTo>
                        <a:pt x="1265" y="1014"/>
                      </a:lnTo>
                      <a:lnTo>
                        <a:pt x="1269" y="1005"/>
                      </a:lnTo>
                      <a:lnTo>
                        <a:pt x="1272" y="995"/>
                      </a:lnTo>
                      <a:lnTo>
                        <a:pt x="1272" y="995"/>
                      </a:lnTo>
                      <a:close/>
                      <a:moveTo>
                        <a:pt x="1262" y="1069"/>
                      </a:moveTo>
                      <a:lnTo>
                        <a:pt x="1261" y="1071"/>
                      </a:lnTo>
                      <a:lnTo>
                        <a:pt x="1260" y="1074"/>
                      </a:lnTo>
                      <a:lnTo>
                        <a:pt x="1262" y="1071"/>
                      </a:lnTo>
                      <a:lnTo>
                        <a:pt x="1262" y="1069"/>
                      </a:lnTo>
                      <a:close/>
                      <a:moveTo>
                        <a:pt x="1281" y="1114"/>
                      </a:moveTo>
                      <a:lnTo>
                        <a:pt x="1269" y="1111"/>
                      </a:lnTo>
                      <a:lnTo>
                        <a:pt x="1257" y="1109"/>
                      </a:lnTo>
                      <a:lnTo>
                        <a:pt x="1240" y="1114"/>
                      </a:lnTo>
                      <a:lnTo>
                        <a:pt x="1225" y="1119"/>
                      </a:lnTo>
                      <a:lnTo>
                        <a:pt x="1215" y="1123"/>
                      </a:lnTo>
                      <a:lnTo>
                        <a:pt x="1203" y="1127"/>
                      </a:lnTo>
                      <a:lnTo>
                        <a:pt x="1191" y="1131"/>
                      </a:lnTo>
                      <a:lnTo>
                        <a:pt x="1178" y="1132"/>
                      </a:lnTo>
                      <a:lnTo>
                        <a:pt x="1174" y="1135"/>
                      </a:lnTo>
                      <a:lnTo>
                        <a:pt x="1168" y="1133"/>
                      </a:lnTo>
                      <a:lnTo>
                        <a:pt x="1161" y="1132"/>
                      </a:lnTo>
                      <a:lnTo>
                        <a:pt x="1155" y="1132"/>
                      </a:lnTo>
                      <a:lnTo>
                        <a:pt x="1145" y="1140"/>
                      </a:lnTo>
                      <a:lnTo>
                        <a:pt x="1133" y="1148"/>
                      </a:lnTo>
                      <a:lnTo>
                        <a:pt x="1126" y="1152"/>
                      </a:lnTo>
                      <a:lnTo>
                        <a:pt x="1121" y="1157"/>
                      </a:lnTo>
                      <a:lnTo>
                        <a:pt x="1117" y="1163"/>
                      </a:lnTo>
                      <a:lnTo>
                        <a:pt x="1113" y="1170"/>
                      </a:lnTo>
                      <a:lnTo>
                        <a:pt x="1113" y="1184"/>
                      </a:lnTo>
                      <a:lnTo>
                        <a:pt x="1113" y="1202"/>
                      </a:lnTo>
                      <a:lnTo>
                        <a:pt x="1111" y="1206"/>
                      </a:lnTo>
                      <a:lnTo>
                        <a:pt x="1108" y="1210"/>
                      </a:lnTo>
                      <a:lnTo>
                        <a:pt x="1104" y="1214"/>
                      </a:lnTo>
                      <a:lnTo>
                        <a:pt x="1100" y="1218"/>
                      </a:lnTo>
                      <a:lnTo>
                        <a:pt x="1097" y="1222"/>
                      </a:lnTo>
                      <a:lnTo>
                        <a:pt x="1093" y="1225"/>
                      </a:lnTo>
                      <a:lnTo>
                        <a:pt x="1091" y="1229"/>
                      </a:lnTo>
                      <a:lnTo>
                        <a:pt x="1090" y="1233"/>
                      </a:lnTo>
                      <a:lnTo>
                        <a:pt x="1090" y="1236"/>
                      </a:lnTo>
                      <a:lnTo>
                        <a:pt x="1090" y="1238"/>
                      </a:lnTo>
                      <a:lnTo>
                        <a:pt x="1090" y="1240"/>
                      </a:lnTo>
                      <a:lnTo>
                        <a:pt x="1091" y="1242"/>
                      </a:lnTo>
                      <a:lnTo>
                        <a:pt x="1091" y="1240"/>
                      </a:lnTo>
                      <a:lnTo>
                        <a:pt x="1091" y="1236"/>
                      </a:lnTo>
                      <a:lnTo>
                        <a:pt x="1093" y="1231"/>
                      </a:lnTo>
                      <a:lnTo>
                        <a:pt x="1094" y="1227"/>
                      </a:lnTo>
                      <a:lnTo>
                        <a:pt x="1098" y="1223"/>
                      </a:lnTo>
                      <a:lnTo>
                        <a:pt x="1102" y="1219"/>
                      </a:lnTo>
                      <a:lnTo>
                        <a:pt x="1106" y="1216"/>
                      </a:lnTo>
                      <a:lnTo>
                        <a:pt x="1109" y="1213"/>
                      </a:lnTo>
                      <a:lnTo>
                        <a:pt x="1112" y="1209"/>
                      </a:lnTo>
                      <a:lnTo>
                        <a:pt x="1115" y="1203"/>
                      </a:lnTo>
                      <a:lnTo>
                        <a:pt x="1115" y="1185"/>
                      </a:lnTo>
                      <a:lnTo>
                        <a:pt x="1115" y="1171"/>
                      </a:lnTo>
                      <a:lnTo>
                        <a:pt x="1119" y="1165"/>
                      </a:lnTo>
                      <a:lnTo>
                        <a:pt x="1122" y="1159"/>
                      </a:lnTo>
                      <a:lnTo>
                        <a:pt x="1128" y="1154"/>
                      </a:lnTo>
                      <a:lnTo>
                        <a:pt x="1134" y="1149"/>
                      </a:lnTo>
                      <a:lnTo>
                        <a:pt x="1146" y="1141"/>
                      </a:lnTo>
                      <a:lnTo>
                        <a:pt x="1156" y="1133"/>
                      </a:lnTo>
                      <a:lnTo>
                        <a:pt x="1163" y="1135"/>
                      </a:lnTo>
                      <a:lnTo>
                        <a:pt x="1169" y="1136"/>
                      </a:lnTo>
                      <a:lnTo>
                        <a:pt x="1176" y="1136"/>
                      </a:lnTo>
                      <a:lnTo>
                        <a:pt x="1180" y="1133"/>
                      </a:lnTo>
                      <a:lnTo>
                        <a:pt x="1192" y="1132"/>
                      </a:lnTo>
                      <a:lnTo>
                        <a:pt x="1204" y="1128"/>
                      </a:lnTo>
                      <a:lnTo>
                        <a:pt x="1215" y="1124"/>
                      </a:lnTo>
                      <a:lnTo>
                        <a:pt x="1226" y="1121"/>
                      </a:lnTo>
                      <a:lnTo>
                        <a:pt x="1242" y="1115"/>
                      </a:lnTo>
                      <a:lnTo>
                        <a:pt x="1259" y="1111"/>
                      </a:lnTo>
                      <a:lnTo>
                        <a:pt x="1269" y="1114"/>
                      </a:lnTo>
                      <a:lnTo>
                        <a:pt x="1282" y="1115"/>
                      </a:lnTo>
                      <a:lnTo>
                        <a:pt x="1288" y="1070"/>
                      </a:lnTo>
                      <a:lnTo>
                        <a:pt x="1295" y="1021"/>
                      </a:lnTo>
                      <a:lnTo>
                        <a:pt x="1303" y="973"/>
                      </a:lnTo>
                      <a:lnTo>
                        <a:pt x="1309" y="926"/>
                      </a:lnTo>
                      <a:lnTo>
                        <a:pt x="1313" y="909"/>
                      </a:lnTo>
                      <a:lnTo>
                        <a:pt x="1318" y="894"/>
                      </a:lnTo>
                      <a:lnTo>
                        <a:pt x="1312" y="887"/>
                      </a:lnTo>
                      <a:lnTo>
                        <a:pt x="1305" y="882"/>
                      </a:lnTo>
                      <a:lnTo>
                        <a:pt x="1299" y="877"/>
                      </a:lnTo>
                      <a:lnTo>
                        <a:pt x="1295" y="870"/>
                      </a:lnTo>
                      <a:lnTo>
                        <a:pt x="1295" y="870"/>
                      </a:lnTo>
                      <a:lnTo>
                        <a:pt x="1299" y="877"/>
                      </a:lnTo>
                      <a:lnTo>
                        <a:pt x="1304" y="882"/>
                      </a:lnTo>
                      <a:lnTo>
                        <a:pt x="1310" y="887"/>
                      </a:lnTo>
                      <a:lnTo>
                        <a:pt x="1317" y="894"/>
                      </a:lnTo>
                      <a:lnTo>
                        <a:pt x="1313" y="908"/>
                      </a:lnTo>
                      <a:lnTo>
                        <a:pt x="1308" y="926"/>
                      </a:lnTo>
                      <a:lnTo>
                        <a:pt x="1301" y="973"/>
                      </a:lnTo>
                      <a:lnTo>
                        <a:pt x="1295" y="1021"/>
                      </a:lnTo>
                      <a:lnTo>
                        <a:pt x="1287" y="1069"/>
                      </a:lnTo>
                      <a:lnTo>
                        <a:pt x="1281" y="1115"/>
                      </a:lnTo>
                      <a:lnTo>
                        <a:pt x="1281" y="1114"/>
                      </a:lnTo>
                      <a:close/>
                      <a:moveTo>
                        <a:pt x="1278" y="861"/>
                      </a:moveTo>
                      <a:lnTo>
                        <a:pt x="1274" y="860"/>
                      </a:lnTo>
                      <a:lnTo>
                        <a:pt x="1272" y="857"/>
                      </a:lnTo>
                      <a:lnTo>
                        <a:pt x="1272" y="839"/>
                      </a:lnTo>
                      <a:lnTo>
                        <a:pt x="1272" y="823"/>
                      </a:lnTo>
                      <a:lnTo>
                        <a:pt x="1272" y="806"/>
                      </a:lnTo>
                      <a:lnTo>
                        <a:pt x="1272" y="789"/>
                      </a:lnTo>
                      <a:lnTo>
                        <a:pt x="1279" y="784"/>
                      </a:lnTo>
                      <a:lnTo>
                        <a:pt x="1286" y="778"/>
                      </a:lnTo>
                      <a:lnTo>
                        <a:pt x="1295" y="780"/>
                      </a:lnTo>
                      <a:lnTo>
                        <a:pt x="1304" y="781"/>
                      </a:lnTo>
                      <a:lnTo>
                        <a:pt x="1312" y="781"/>
                      </a:lnTo>
                      <a:lnTo>
                        <a:pt x="1318" y="778"/>
                      </a:lnTo>
                      <a:lnTo>
                        <a:pt x="1320" y="778"/>
                      </a:lnTo>
                      <a:lnTo>
                        <a:pt x="1320" y="776"/>
                      </a:lnTo>
                      <a:lnTo>
                        <a:pt x="1320" y="773"/>
                      </a:lnTo>
                      <a:lnTo>
                        <a:pt x="1318" y="769"/>
                      </a:lnTo>
                      <a:lnTo>
                        <a:pt x="1313" y="759"/>
                      </a:lnTo>
                      <a:lnTo>
                        <a:pt x="1309" y="751"/>
                      </a:lnTo>
                      <a:lnTo>
                        <a:pt x="1308" y="751"/>
                      </a:lnTo>
                      <a:lnTo>
                        <a:pt x="1308" y="750"/>
                      </a:lnTo>
                      <a:lnTo>
                        <a:pt x="1308" y="750"/>
                      </a:lnTo>
                      <a:lnTo>
                        <a:pt x="1313" y="758"/>
                      </a:lnTo>
                      <a:lnTo>
                        <a:pt x="1317" y="769"/>
                      </a:lnTo>
                      <a:lnTo>
                        <a:pt x="1318" y="772"/>
                      </a:lnTo>
                      <a:lnTo>
                        <a:pt x="1320" y="776"/>
                      </a:lnTo>
                      <a:lnTo>
                        <a:pt x="1320" y="777"/>
                      </a:lnTo>
                      <a:lnTo>
                        <a:pt x="1317" y="778"/>
                      </a:lnTo>
                      <a:lnTo>
                        <a:pt x="1310" y="780"/>
                      </a:lnTo>
                      <a:lnTo>
                        <a:pt x="1303" y="780"/>
                      </a:lnTo>
                      <a:lnTo>
                        <a:pt x="1295" y="778"/>
                      </a:lnTo>
                      <a:lnTo>
                        <a:pt x="1285" y="778"/>
                      </a:lnTo>
                      <a:lnTo>
                        <a:pt x="1278" y="782"/>
                      </a:lnTo>
                      <a:lnTo>
                        <a:pt x="1272" y="788"/>
                      </a:lnTo>
                      <a:lnTo>
                        <a:pt x="1272" y="804"/>
                      </a:lnTo>
                      <a:lnTo>
                        <a:pt x="1272" y="823"/>
                      </a:lnTo>
                      <a:lnTo>
                        <a:pt x="1272" y="839"/>
                      </a:lnTo>
                      <a:lnTo>
                        <a:pt x="1272" y="856"/>
                      </a:lnTo>
                      <a:lnTo>
                        <a:pt x="1274" y="859"/>
                      </a:lnTo>
                      <a:lnTo>
                        <a:pt x="1278" y="861"/>
                      </a:lnTo>
                      <a:close/>
                      <a:moveTo>
                        <a:pt x="687" y="1073"/>
                      </a:moveTo>
                      <a:lnTo>
                        <a:pt x="684" y="1079"/>
                      </a:lnTo>
                      <a:lnTo>
                        <a:pt x="682" y="1082"/>
                      </a:lnTo>
                      <a:lnTo>
                        <a:pt x="669" y="1086"/>
                      </a:lnTo>
                      <a:lnTo>
                        <a:pt x="658" y="1091"/>
                      </a:lnTo>
                      <a:lnTo>
                        <a:pt x="662" y="1100"/>
                      </a:lnTo>
                      <a:lnTo>
                        <a:pt x="665" y="1106"/>
                      </a:lnTo>
                      <a:lnTo>
                        <a:pt x="662" y="1101"/>
                      </a:lnTo>
                      <a:lnTo>
                        <a:pt x="660" y="1092"/>
                      </a:lnTo>
                      <a:lnTo>
                        <a:pt x="669" y="1088"/>
                      </a:lnTo>
                      <a:lnTo>
                        <a:pt x="683" y="1083"/>
                      </a:lnTo>
                      <a:lnTo>
                        <a:pt x="684" y="1080"/>
                      </a:lnTo>
                      <a:lnTo>
                        <a:pt x="687" y="1074"/>
                      </a:lnTo>
                      <a:lnTo>
                        <a:pt x="687" y="1073"/>
                      </a:lnTo>
                      <a:close/>
                      <a:moveTo>
                        <a:pt x="667" y="1110"/>
                      </a:moveTo>
                      <a:lnTo>
                        <a:pt x="666" y="1118"/>
                      </a:lnTo>
                      <a:lnTo>
                        <a:pt x="666" y="1123"/>
                      </a:lnTo>
                      <a:lnTo>
                        <a:pt x="667" y="1117"/>
                      </a:lnTo>
                      <a:lnTo>
                        <a:pt x="669" y="1110"/>
                      </a:lnTo>
                      <a:lnTo>
                        <a:pt x="667" y="1110"/>
                      </a:lnTo>
                      <a:close/>
                      <a:moveTo>
                        <a:pt x="723" y="1119"/>
                      </a:moveTo>
                      <a:lnTo>
                        <a:pt x="728" y="1135"/>
                      </a:lnTo>
                      <a:lnTo>
                        <a:pt x="732" y="1150"/>
                      </a:lnTo>
                      <a:lnTo>
                        <a:pt x="734" y="1150"/>
                      </a:lnTo>
                      <a:lnTo>
                        <a:pt x="730" y="1135"/>
                      </a:lnTo>
                      <a:lnTo>
                        <a:pt x="724" y="1121"/>
                      </a:lnTo>
                      <a:lnTo>
                        <a:pt x="723" y="1119"/>
                      </a:lnTo>
                      <a:close/>
                      <a:moveTo>
                        <a:pt x="1326" y="2003"/>
                      </a:moveTo>
                      <a:lnTo>
                        <a:pt x="1325" y="1999"/>
                      </a:lnTo>
                      <a:lnTo>
                        <a:pt x="1323" y="1995"/>
                      </a:lnTo>
                      <a:lnTo>
                        <a:pt x="1322" y="1993"/>
                      </a:lnTo>
                      <a:lnTo>
                        <a:pt x="1323" y="1989"/>
                      </a:lnTo>
                      <a:lnTo>
                        <a:pt x="1325" y="1985"/>
                      </a:lnTo>
                      <a:lnTo>
                        <a:pt x="1329" y="1981"/>
                      </a:lnTo>
                      <a:lnTo>
                        <a:pt x="1334" y="1978"/>
                      </a:lnTo>
                      <a:lnTo>
                        <a:pt x="1338" y="1974"/>
                      </a:lnTo>
                      <a:lnTo>
                        <a:pt x="1344" y="1967"/>
                      </a:lnTo>
                      <a:lnTo>
                        <a:pt x="1348" y="1959"/>
                      </a:lnTo>
                      <a:lnTo>
                        <a:pt x="1351" y="1950"/>
                      </a:lnTo>
                      <a:lnTo>
                        <a:pt x="1352" y="1942"/>
                      </a:lnTo>
                      <a:lnTo>
                        <a:pt x="1353" y="1921"/>
                      </a:lnTo>
                      <a:lnTo>
                        <a:pt x="1355" y="1901"/>
                      </a:lnTo>
                      <a:lnTo>
                        <a:pt x="1353" y="1881"/>
                      </a:lnTo>
                      <a:lnTo>
                        <a:pt x="1352" y="1863"/>
                      </a:lnTo>
                      <a:lnTo>
                        <a:pt x="1349" y="1857"/>
                      </a:lnTo>
                      <a:lnTo>
                        <a:pt x="1345" y="1850"/>
                      </a:lnTo>
                      <a:lnTo>
                        <a:pt x="1343" y="1846"/>
                      </a:lnTo>
                      <a:lnTo>
                        <a:pt x="1342" y="1842"/>
                      </a:lnTo>
                      <a:lnTo>
                        <a:pt x="1342" y="1840"/>
                      </a:lnTo>
                      <a:lnTo>
                        <a:pt x="1342" y="1836"/>
                      </a:lnTo>
                      <a:lnTo>
                        <a:pt x="1343" y="1829"/>
                      </a:lnTo>
                      <a:lnTo>
                        <a:pt x="1345" y="1823"/>
                      </a:lnTo>
                      <a:lnTo>
                        <a:pt x="1349" y="1816"/>
                      </a:lnTo>
                      <a:lnTo>
                        <a:pt x="1353" y="1810"/>
                      </a:lnTo>
                      <a:lnTo>
                        <a:pt x="1358" y="1805"/>
                      </a:lnTo>
                      <a:lnTo>
                        <a:pt x="1362" y="1798"/>
                      </a:lnTo>
                      <a:lnTo>
                        <a:pt x="1365" y="1792"/>
                      </a:lnTo>
                      <a:lnTo>
                        <a:pt x="1365" y="1784"/>
                      </a:lnTo>
                      <a:lnTo>
                        <a:pt x="1358" y="1768"/>
                      </a:lnTo>
                      <a:lnTo>
                        <a:pt x="1352" y="1753"/>
                      </a:lnTo>
                      <a:lnTo>
                        <a:pt x="1357" y="1753"/>
                      </a:lnTo>
                      <a:lnTo>
                        <a:pt x="1365" y="1753"/>
                      </a:lnTo>
                      <a:lnTo>
                        <a:pt x="1362" y="1735"/>
                      </a:lnTo>
                      <a:lnTo>
                        <a:pt x="1361" y="1720"/>
                      </a:lnTo>
                      <a:lnTo>
                        <a:pt x="1368" y="1709"/>
                      </a:lnTo>
                      <a:lnTo>
                        <a:pt x="1374" y="1697"/>
                      </a:lnTo>
                      <a:lnTo>
                        <a:pt x="1382" y="1683"/>
                      </a:lnTo>
                      <a:lnTo>
                        <a:pt x="1388" y="1669"/>
                      </a:lnTo>
                      <a:lnTo>
                        <a:pt x="1369" y="1641"/>
                      </a:lnTo>
                      <a:lnTo>
                        <a:pt x="1349" y="1614"/>
                      </a:lnTo>
                      <a:lnTo>
                        <a:pt x="1332" y="1587"/>
                      </a:lnTo>
                      <a:lnTo>
                        <a:pt x="1314" y="1559"/>
                      </a:lnTo>
                      <a:lnTo>
                        <a:pt x="1314" y="1559"/>
                      </a:lnTo>
                      <a:lnTo>
                        <a:pt x="1331" y="1586"/>
                      </a:lnTo>
                      <a:lnTo>
                        <a:pt x="1349" y="1613"/>
                      </a:lnTo>
                      <a:lnTo>
                        <a:pt x="1368" y="1640"/>
                      </a:lnTo>
                      <a:lnTo>
                        <a:pt x="1387" y="1667"/>
                      </a:lnTo>
                      <a:lnTo>
                        <a:pt x="1380" y="1682"/>
                      </a:lnTo>
                      <a:lnTo>
                        <a:pt x="1373" y="1696"/>
                      </a:lnTo>
                      <a:lnTo>
                        <a:pt x="1366" y="1708"/>
                      </a:lnTo>
                      <a:lnTo>
                        <a:pt x="1360" y="1718"/>
                      </a:lnTo>
                      <a:lnTo>
                        <a:pt x="1361" y="1733"/>
                      </a:lnTo>
                      <a:lnTo>
                        <a:pt x="1364" y="1752"/>
                      </a:lnTo>
                      <a:lnTo>
                        <a:pt x="1355" y="1750"/>
                      </a:lnTo>
                      <a:lnTo>
                        <a:pt x="1349" y="1752"/>
                      </a:lnTo>
                      <a:lnTo>
                        <a:pt x="1357" y="1767"/>
                      </a:lnTo>
                      <a:lnTo>
                        <a:pt x="1364" y="1783"/>
                      </a:lnTo>
                      <a:lnTo>
                        <a:pt x="1362" y="1790"/>
                      </a:lnTo>
                      <a:lnTo>
                        <a:pt x="1360" y="1797"/>
                      </a:lnTo>
                      <a:lnTo>
                        <a:pt x="1357" y="1802"/>
                      </a:lnTo>
                      <a:lnTo>
                        <a:pt x="1352" y="1809"/>
                      </a:lnTo>
                      <a:lnTo>
                        <a:pt x="1348" y="1815"/>
                      </a:lnTo>
                      <a:lnTo>
                        <a:pt x="1344" y="1822"/>
                      </a:lnTo>
                      <a:lnTo>
                        <a:pt x="1342" y="1827"/>
                      </a:lnTo>
                      <a:lnTo>
                        <a:pt x="1340" y="1834"/>
                      </a:lnTo>
                      <a:lnTo>
                        <a:pt x="1340" y="1837"/>
                      </a:lnTo>
                      <a:lnTo>
                        <a:pt x="1340" y="1841"/>
                      </a:lnTo>
                      <a:lnTo>
                        <a:pt x="1342" y="1845"/>
                      </a:lnTo>
                      <a:lnTo>
                        <a:pt x="1344" y="1847"/>
                      </a:lnTo>
                      <a:lnTo>
                        <a:pt x="1348" y="1855"/>
                      </a:lnTo>
                      <a:lnTo>
                        <a:pt x="1349" y="1862"/>
                      </a:lnTo>
                      <a:lnTo>
                        <a:pt x="1353" y="1880"/>
                      </a:lnTo>
                      <a:lnTo>
                        <a:pt x="1353" y="1899"/>
                      </a:lnTo>
                      <a:lnTo>
                        <a:pt x="1353" y="1920"/>
                      </a:lnTo>
                      <a:lnTo>
                        <a:pt x="1349" y="1941"/>
                      </a:lnTo>
                      <a:lnTo>
                        <a:pt x="1349" y="1947"/>
                      </a:lnTo>
                      <a:lnTo>
                        <a:pt x="1347" y="1956"/>
                      </a:lnTo>
                      <a:lnTo>
                        <a:pt x="1342" y="1965"/>
                      </a:lnTo>
                      <a:lnTo>
                        <a:pt x="1336" y="1972"/>
                      </a:lnTo>
                      <a:lnTo>
                        <a:pt x="1327" y="1980"/>
                      </a:lnTo>
                      <a:lnTo>
                        <a:pt x="1322" y="1986"/>
                      </a:lnTo>
                      <a:lnTo>
                        <a:pt x="1321" y="1990"/>
                      </a:lnTo>
                      <a:lnTo>
                        <a:pt x="1322" y="1994"/>
                      </a:lnTo>
                      <a:lnTo>
                        <a:pt x="1323" y="1999"/>
                      </a:lnTo>
                      <a:lnTo>
                        <a:pt x="1326" y="2003"/>
                      </a:lnTo>
                      <a:close/>
                      <a:moveTo>
                        <a:pt x="1259" y="1565"/>
                      </a:moveTo>
                      <a:lnTo>
                        <a:pt x="1259" y="1564"/>
                      </a:lnTo>
                      <a:lnTo>
                        <a:pt x="1259" y="1564"/>
                      </a:lnTo>
                      <a:lnTo>
                        <a:pt x="1253" y="1552"/>
                      </a:lnTo>
                      <a:lnTo>
                        <a:pt x="1252" y="1540"/>
                      </a:lnTo>
                      <a:lnTo>
                        <a:pt x="1251" y="1529"/>
                      </a:lnTo>
                      <a:lnTo>
                        <a:pt x="1250" y="1517"/>
                      </a:lnTo>
                      <a:lnTo>
                        <a:pt x="1251" y="1491"/>
                      </a:lnTo>
                      <a:lnTo>
                        <a:pt x="1248" y="1467"/>
                      </a:lnTo>
                      <a:lnTo>
                        <a:pt x="1248" y="1467"/>
                      </a:lnTo>
                      <a:lnTo>
                        <a:pt x="1250" y="1491"/>
                      </a:lnTo>
                      <a:lnTo>
                        <a:pt x="1250" y="1516"/>
                      </a:lnTo>
                      <a:lnTo>
                        <a:pt x="1250" y="1529"/>
                      </a:lnTo>
                      <a:lnTo>
                        <a:pt x="1251" y="1540"/>
                      </a:lnTo>
                      <a:lnTo>
                        <a:pt x="1253" y="1551"/>
                      </a:lnTo>
                      <a:lnTo>
                        <a:pt x="1257" y="1562"/>
                      </a:lnTo>
                      <a:lnTo>
                        <a:pt x="1259" y="1564"/>
                      </a:lnTo>
                      <a:lnTo>
                        <a:pt x="1259" y="1565"/>
                      </a:lnTo>
                      <a:close/>
                      <a:moveTo>
                        <a:pt x="1157" y="1504"/>
                      </a:moveTo>
                      <a:lnTo>
                        <a:pt x="1154" y="1489"/>
                      </a:lnTo>
                      <a:lnTo>
                        <a:pt x="1150" y="1474"/>
                      </a:lnTo>
                      <a:lnTo>
                        <a:pt x="1152" y="1490"/>
                      </a:lnTo>
                      <a:lnTo>
                        <a:pt x="1157" y="1504"/>
                      </a:lnTo>
                      <a:close/>
                      <a:moveTo>
                        <a:pt x="1111" y="1463"/>
                      </a:moveTo>
                      <a:lnTo>
                        <a:pt x="1109" y="1461"/>
                      </a:lnTo>
                      <a:lnTo>
                        <a:pt x="1108" y="1459"/>
                      </a:lnTo>
                      <a:lnTo>
                        <a:pt x="1107" y="1454"/>
                      </a:lnTo>
                      <a:lnTo>
                        <a:pt x="1108" y="1450"/>
                      </a:lnTo>
                      <a:lnTo>
                        <a:pt x="1111" y="1446"/>
                      </a:lnTo>
                      <a:lnTo>
                        <a:pt x="1113" y="1442"/>
                      </a:lnTo>
                      <a:lnTo>
                        <a:pt x="1115" y="1437"/>
                      </a:lnTo>
                      <a:lnTo>
                        <a:pt x="1116" y="1433"/>
                      </a:lnTo>
                      <a:lnTo>
                        <a:pt x="1115" y="1430"/>
                      </a:lnTo>
                      <a:lnTo>
                        <a:pt x="1113" y="1429"/>
                      </a:lnTo>
                      <a:lnTo>
                        <a:pt x="1113" y="1433"/>
                      </a:lnTo>
                      <a:lnTo>
                        <a:pt x="1113" y="1437"/>
                      </a:lnTo>
                      <a:lnTo>
                        <a:pt x="1111" y="1441"/>
                      </a:lnTo>
                      <a:lnTo>
                        <a:pt x="1109" y="1444"/>
                      </a:lnTo>
                      <a:lnTo>
                        <a:pt x="1107" y="1448"/>
                      </a:lnTo>
                      <a:lnTo>
                        <a:pt x="1106" y="1452"/>
                      </a:lnTo>
                      <a:lnTo>
                        <a:pt x="1106" y="1456"/>
                      </a:lnTo>
                      <a:lnTo>
                        <a:pt x="1108" y="1460"/>
                      </a:lnTo>
                      <a:lnTo>
                        <a:pt x="1109" y="1461"/>
                      </a:lnTo>
                      <a:lnTo>
                        <a:pt x="1111" y="1463"/>
                      </a:lnTo>
                      <a:close/>
                      <a:moveTo>
                        <a:pt x="1063" y="1402"/>
                      </a:moveTo>
                      <a:lnTo>
                        <a:pt x="1060" y="1400"/>
                      </a:lnTo>
                      <a:lnTo>
                        <a:pt x="1059" y="1397"/>
                      </a:lnTo>
                      <a:lnTo>
                        <a:pt x="1056" y="1393"/>
                      </a:lnTo>
                      <a:lnTo>
                        <a:pt x="1055" y="1389"/>
                      </a:lnTo>
                      <a:lnTo>
                        <a:pt x="1054" y="1384"/>
                      </a:lnTo>
                      <a:lnTo>
                        <a:pt x="1054" y="1378"/>
                      </a:lnTo>
                      <a:lnTo>
                        <a:pt x="1054" y="1367"/>
                      </a:lnTo>
                      <a:lnTo>
                        <a:pt x="1055" y="1356"/>
                      </a:lnTo>
                      <a:lnTo>
                        <a:pt x="1055" y="1340"/>
                      </a:lnTo>
                      <a:lnTo>
                        <a:pt x="1055" y="1319"/>
                      </a:lnTo>
                      <a:lnTo>
                        <a:pt x="1054" y="1311"/>
                      </a:lnTo>
                      <a:lnTo>
                        <a:pt x="1051" y="1303"/>
                      </a:lnTo>
                      <a:lnTo>
                        <a:pt x="1050" y="1298"/>
                      </a:lnTo>
                      <a:lnTo>
                        <a:pt x="1051" y="1294"/>
                      </a:lnTo>
                      <a:lnTo>
                        <a:pt x="1052" y="1290"/>
                      </a:lnTo>
                      <a:lnTo>
                        <a:pt x="1055" y="1286"/>
                      </a:lnTo>
                      <a:lnTo>
                        <a:pt x="1059" y="1281"/>
                      </a:lnTo>
                      <a:lnTo>
                        <a:pt x="1064" y="1279"/>
                      </a:lnTo>
                      <a:lnTo>
                        <a:pt x="1071" y="1275"/>
                      </a:lnTo>
                      <a:lnTo>
                        <a:pt x="1077" y="1272"/>
                      </a:lnTo>
                      <a:lnTo>
                        <a:pt x="1085" y="1268"/>
                      </a:lnTo>
                      <a:lnTo>
                        <a:pt x="1091" y="1264"/>
                      </a:lnTo>
                      <a:lnTo>
                        <a:pt x="1097" y="1260"/>
                      </a:lnTo>
                      <a:lnTo>
                        <a:pt x="1100" y="1254"/>
                      </a:lnTo>
                      <a:lnTo>
                        <a:pt x="1102" y="1253"/>
                      </a:lnTo>
                      <a:lnTo>
                        <a:pt x="1100" y="1250"/>
                      </a:lnTo>
                      <a:lnTo>
                        <a:pt x="1100" y="1251"/>
                      </a:lnTo>
                      <a:lnTo>
                        <a:pt x="1099" y="1253"/>
                      </a:lnTo>
                      <a:lnTo>
                        <a:pt x="1095" y="1258"/>
                      </a:lnTo>
                      <a:lnTo>
                        <a:pt x="1090" y="1263"/>
                      </a:lnTo>
                      <a:lnTo>
                        <a:pt x="1084" y="1267"/>
                      </a:lnTo>
                      <a:lnTo>
                        <a:pt x="1076" y="1270"/>
                      </a:lnTo>
                      <a:lnTo>
                        <a:pt x="1069" y="1273"/>
                      </a:lnTo>
                      <a:lnTo>
                        <a:pt x="1063" y="1276"/>
                      </a:lnTo>
                      <a:lnTo>
                        <a:pt x="1058" y="1280"/>
                      </a:lnTo>
                      <a:lnTo>
                        <a:pt x="1052" y="1285"/>
                      </a:lnTo>
                      <a:lnTo>
                        <a:pt x="1050" y="1288"/>
                      </a:lnTo>
                      <a:lnTo>
                        <a:pt x="1049" y="1293"/>
                      </a:lnTo>
                      <a:lnTo>
                        <a:pt x="1049" y="1297"/>
                      </a:lnTo>
                      <a:lnTo>
                        <a:pt x="1050" y="1301"/>
                      </a:lnTo>
                      <a:lnTo>
                        <a:pt x="1051" y="1310"/>
                      </a:lnTo>
                      <a:lnTo>
                        <a:pt x="1052" y="1317"/>
                      </a:lnTo>
                      <a:lnTo>
                        <a:pt x="1052" y="1337"/>
                      </a:lnTo>
                      <a:lnTo>
                        <a:pt x="1052" y="1354"/>
                      </a:lnTo>
                      <a:lnTo>
                        <a:pt x="1052" y="1365"/>
                      </a:lnTo>
                      <a:lnTo>
                        <a:pt x="1051" y="1376"/>
                      </a:lnTo>
                      <a:lnTo>
                        <a:pt x="1052" y="1382"/>
                      </a:lnTo>
                      <a:lnTo>
                        <a:pt x="1052" y="1387"/>
                      </a:lnTo>
                      <a:lnTo>
                        <a:pt x="1055" y="1391"/>
                      </a:lnTo>
                      <a:lnTo>
                        <a:pt x="1058" y="1395"/>
                      </a:lnTo>
                      <a:lnTo>
                        <a:pt x="1060" y="1399"/>
                      </a:lnTo>
                      <a:lnTo>
                        <a:pt x="1063" y="1402"/>
                      </a:lnTo>
                      <a:close/>
                      <a:moveTo>
                        <a:pt x="1340" y="4318"/>
                      </a:moveTo>
                      <a:lnTo>
                        <a:pt x="1349" y="4312"/>
                      </a:lnTo>
                      <a:lnTo>
                        <a:pt x="1357" y="4304"/>
                      </a:lnTo>
                      <a:lnTo>
                        <a:pt x="1349" y="4312"/>
                      </a:lnTo>
                      <a:lnTo>
                        <a:pt x="1340" y="4318"/>
                      </a:lnTo>
                      <a:close/>
                      <a:moveTo>
                        <a:pt x="1380" y="4030"/>
                      </a:moveTo>
                      <a:lnTo>
                        <a:pt x="1395" y="4020"/>
                      </a:lnTo>
                      <a:lnTo>
                        <a:pt x="1406" y="4011"/>
                      </a:lnTo>
                      <a:lnTo>
                        <a:pt x="1393" y="4020"/>
                      </a:lnTo>
                      <a:lnTo>
                        <a:pt x="1380" y="4030"/>
                      </a:lnTo>
                      <a:close/>
                      <a:moveTo>
                        <a:pt x="1365" y="3971"/>
                      </a:moveTo>
                      <a:lnTo>
                        <a:pt x="1373" y="3967"/>
                      </a:lnTo>
                      <a:lnTo>
                        <a:pt x="1382" y="3966"/>
                      </a:lnTo>
                      <a:lnTo>
                        <a:pt x="1387" y="3969"/>
                      </a:lnTo>
                      <a:lnTo>
                        <a:pt x="1393" y="3972"/>
                      </a:lnTo>
                      <a:lnTo>
                        <a:pt x="1396" y="3975"/>
                      </a:lnTo>
                      <a:lnTo>
                        <a:pt x="1399" y="3976"/>
                      </a:lnTo>
                      <a:lnTo>
                        <a:pt x="1401" y="3976"/>
                      </a:lnTo>
                      <a:lnTo>
                        <a:pt x="1405" y="3975"/>
                      </a:lnTo>
                      <a:lnTo>
                        <a:pt x="1406" y="3975"/>
                      </a:lnTo>
                      <a:lnTo>
                        <a:pt x="1409" y="3972"/>
                      </a:lnTo>
                      <a:lnTo>
                        <a:pt x="1408" y="3974"/>
                      </a:lnTo>
                      <a:lnTo>
                        <a:pt x="1406" y="3974"/>
                      </a:lnTo>
                      <a:lnTo>
                        <a:pt x="1404" y="3974"/>
                      </a:lnTo>
                      <a:lnTo>
                        <a:pt x="1400" y="3974"/>
                      </a:lnTo>
                      <a:lnTo>
                        <a:pt x="1397" y="3972"/>
                      </a:lnTo>
                      <a:lnTo>
                        <a:pt x="1395" y="3971"/>
                      </a:lnTo>
                      <a:lnTo>
                        <a:pt x="1390" y="3966"/>
                      </a:lnTo>
                      <a:lnTo>
                        <a:pt x="1383" y="3965"/>
                      </a:lnTo>
                      <a:lnTo>
                        <a:pt x="1379" y="3965"/>
                      </a:lnTo>
                      <a:lnTo>
                        <a:pt x="1373" y="3966"/>
                      </a:lnTo>
                      <a:lnTo>
                        <a:pt x="1368" y="3969"/>
                      </a:lnTo>
                      <a:lnTo>
                        <a:pt x="1365" y="3971"/>
                      </a:lnTo>
                      <a:close/>
                      <a:moveTo>
                        <a:pt x="1336" y="3522"/>
                      </a:moveTo>
                      <a:lnTo>
                        <a:pt x="1353" y="3514"/>
                      </a:lnTo>
                      <a:lnTo>
                        <a:pt x="1369" y="3506"/>
                      </a:lnTo>
                      <a:lnTo>
                        <a:pt x="1352" y="3514"/>
                      </a:lnTo>
                      <a:lnTo>
                        <a:pt x="1336" y="3520"/>
                      </a:lnTo>
                      <a:lnTo>
                        <a:pt x="1336" y="3522"/>
                      </a:lnTo>
                      <a:close/>
                      <a:moveTo>
                        <a:pt x="1338" y="3340"/>
                      </a:moveTo>
                      <a:lnTo>
                        <a:pt x="1353" y="3335"/>
                      </a:lnTo>
                      <a:lnTo>
                        <a:pt x="1369" y="3329"/>
                      </a:lnTo>
                      <a:lnTo>
                        <a:pt x="1352" y="3334"/>
                      </a:lnTo>
                      <a:lnTo>
                        <a:pt x="1338" y="3340"/>
                      </a:lnTo>
                      <a:close/>
                      <a:moveTo>
                        <a:pt x="1361" y="3260"/>
                      </a:moveTo>
                      <a:lnTo>
                        <a:pt x="1365" y="3259"/>
                      </a:lnTo>
                      <a:lnTo>
                        <a:pt x="1368" y="3257"/>
                      </a:lnTo>
                      <a:lnTo>
                        <a:pt x="1364" y="3259"/>
                      </a:lnTo>
                      <a:lnTo>
                        <a:pt x="1361" y="3260"/>
                      </a:lnTo>
                      <a:close/>
                      <a:moveTo>
                        <a:pt x="1369" y="2811"/>
                      </a:moveTo>
                      <a:lnTo>
                        <a:pt x="1370" y="2811"/>
                      </a:lnTo>
                      <a:lnTo>
                        <a:pt x="1370" y="2810"/>
                      </a:lnTo>
                      <a:lnTo>
                        <a:pt x="1370" y="2810"/>
                      </a:lnTo>
                      <a:lnTo>
                        <a:pt x="1370" y="2810"/>
                      </a:lnTo>
                      <a:lnTo>
                        <a:pt x="1369" y="2811"/>
                      </a:lnTo>
                      <a:close/>
                      <a:moveTo>
                        <a:pt x="1415" y="2681"/>
                      </a:moveTo>
                      <a:lnTo>
                        <a:pt x="1432" y="2681"/>
                      </a:lnTo>
                      <a:lnTo>
                        <a:pt x="1445" y="2678"/>
                      </a:lnTo>
                      <a:lnTo>
                        <a:pt x="1439" y="2679"/>
                      </a:lnTo>
                      <a:lnTo>
                        <a:pt x="1430" y="2678"/>
                      </a:lnTo>
                      <a:lnTo>
                        <a:pt x="1426" y="2677"/>
                      </a:lnTo>
                      <a:lnTo>
                        <a:pt x="1422" y="2677"/>
                      </a:lnTo>
                      <a:lnTo>
                        <a:pt x="1418" y="2678"/>
                      </a:lnTo>
                      <a:lnTo>
                        <a:pt x="1415" y="2681"/>
                      </a:lnTo>
                      <a:close/>
                      <a:moveTo>
                        <a:pt x="1426" y="2542"/>
                      </a:moveTo>
                      <a:lnTo>
                        <a:pt x="1430" y="2542"/>
                      </a:lnTo>
                      <a:lnTo>
                        <a:pt x="1432" y="2539"/>
                      </a:lnTo>
                      <a:lnTo>
                        <a:pt x="1428" y="2539"/>
                      </a:lnTo>
                      <a:lnTo>
                        <a:pt x="1426" y="2542"/>
                      </a:lnTo>
                      <a:close/>
                      <a:moveTo>
                        <a:pt x="1418" y="2498"/>
                      </a:moveTo>
                      <a:lnTo>
                        <a:pt x="1426" y="2493"/>
                      </a:lnTo>
                      <a:lnTo>
                        <a:pt x="1432" y="2489"/>
                      </a:lnTo>
                      <a:lnTo>
                        <a:pt x="1443" y="2484"/>
                      </a:lnTo>
                      <a:lnTo>
                        <a:pt x="1454" y="2480"/>
                      </a:lnTo>
                      <a:lnTo>
                        <a:pt x="1466" y="2476"/>
                      </a:lnTo>
                      <a:lnTo>
                        <a:pt x="1475" y="2469"/>
                      </a:lnTo>
                      <a:lnTo>
                        <a:pt x="1466" y="2475"/>
                      </a:lnTo>
                      <a:lnTo>
                        <a:pt x="1456" y="2478"/>
                      </a:lnTo>
                      <a:lnTo>
                        <a:pt x="1444" y="2482"/>
                      </a:lnTo>
                      <a:lnTo>
                        <a:pt x="1435" y="2486"/>
                      </a:lnTo>
                      <a:lnTo>
                        <a:pt x="1426" y="2491"/>
                      </a:lnTo>
                      <a:lnTo>
                        <a:pt x="1418" y="2498"/>
                      </a:lnTo>
                      <a:close/>
                      <a:moveTo>
                        <a:pt x="1452" y="2366"/>
                      </a:moveTo>
                      <a:lnTo>
                        <a:pt x="1450" y="2359"/>
                      </a:lnTo>
                      <a:lnTo>
                        <a:pt x="1450" y="2353"/>
                      </a:lnTo>
                      <a:lnTo>
                        <a:pt x="1450" y="2359"/>
                      </a:lnTo>
                      <a:lnTo>
                        <a:pt x="1452" y="2366"/>
                      </a:lnTo>
                      <a:close/>
                      <a:moveTo>
                        <a:pt x="1449" y="2348"/>
                      </a:moveTo>
                      <a:lnTo>
                        <a:pt x="1445" y="2336"/>
                      </a:lnTo>
                      <a:lnTo>
                        <a:pt x="1443" y="2324"/>
                      </a:lnTo>
                      <a:lnTo>
                        <a:pt x="1445" y="2336"/>
                      </a:lnTo>
                      <a:lnTo>
                        <a:pt x="1448" y="2348"/>
                      </a:lnTo>
                      <a:lnTo>
                        <a:pt x="1449" y="2348"/>
                      </a:lnTo>
                      <a:close/>
                      <a:moveTo>
                        <a:pt x="1422" y="2271"/>
                      </a:moveTo>
                      <a:lnTo>
                        <a:pt x="1421" y="2261"/>
                      </a:lnTo>
                      <a:lnTo>
                        <a:pt x="1418" y="2250"/>
                      </a:lnTo>
                      <a:lnTo>
                        <a:pt x="1421" y="2261"/>
                      </a:lnTo>
                      <a:lnTo>
                        <a:pt x="1422" y="2271"/>
                      </a:lnTo>
                      <a:close/>
                      <a:moveTo>
                        <a:pt x="1400" y="2236"/>
                      </a:moveTo>
                      <a:lnTo>
                        <a:pt x="1401" y="2230"/>
                      </a:lnTo>
                      <a:lnTo>
                        <a:pt x="1403" y="2225"/>
                      </a:lnTo>
                      <a:lnTo>
                        <a:pt x="1403" y="2225"/>
                      </a:lnTo>
                      <a:lnTo>
                        <a:pt x="1401" y="2230"/>
                      </a:lnTo>
                      <a:lnTo>
                        <a:pt x="1400" y="2236"/>
                      </a:lnTo>
                      <a:close/>
                      <a:moveTo>
                        <a:pt x="1388" y="2183"/>
                      </a:moveTo>
                      <a:lnTo>
                        <a:pt x="1391" y="2177"/>
                      </a:lnTo>
                      <a:lnTo>
                        <a:pt x="1393" y="2174"/>
                      </a:lnTo>
                      <a:lnTo>
                        <a:pt x="1395" y="2171"/>
                      </a:lnTo>
                      <a:lnTo>
                        <a:pt x="1395" y="2170"/>
                      </a:lnTo>
                      <a:lnTo>
                        <a:pt x="1393" y="2171"/>
                      </a:lnTo>
                      <a:lnTo>
                        <a:pt x="1392" y="2173"/>
                      </a:lnTo>
                      <a:lnTo>
                        <a:pt x="1391" y="2175"/>
                      </a:lnTo>
                      <a:lnTo>
                        <a:pt x="1388" y="2182"/>
                      </a:lnTo>
                      <a:lnTo>
                        <a:pt x="1388" y="2183"/>
                      </a:lnTo>
                      <a:close/>
                      <a:moveTo>
                        <a:pt x="1388" y="2158"/>
                      </a:moveTo>
                      <a:lnTo>
                        <a:pt x="1393" y="2148"/>
                      </a:lnTo>
                      <a:lnTo>
                        <a:pt x="1397" y="2136"/>
                      </a:lnTo>
                      <a:lnTo>
                        <a:pt x="1397" y="2136"/>
                      </a:lnTo>
                      <a:lnTo>
                        <a:pt x="1392" y="2148"/>
                      </a:lnTo>
                      <a:lnTo>
                        <a:pt x="1388" y="2158"/>
                      </a:lnTo>
                      <a:lnTo>
                        <a:pt x="1388" y="2158"/>
                      </a:lnTo>
                      <a:close/>
                      <a:moveTo>
                        <a:pt x="1370" y="2094"/>
                      </a:moveTo>
                      <a:lnTo>
                        <a:pt x="1368" y="2081"/>
                      </a:lnTo>
                      <a:lnTo>
                        <a:pt x="1366" y="2068"/>
                      </a:lnTo>
                      <a:lnTo>
                        <a:pt x="1368" y="2081"/>
                      </a:lnTo>
                      <a:lnTo>
                        <a:pt x="1370" y="2094"/>
                      </a:lnTo>
                      <a:close/>
                      <a:moveTo>
                        <a:pt x="2062" y="3047"/>
                      </a:moveTo>
                      <a:lnTo>
                        <a:pt x="2062" y="3046"/>
                      </a:lnTo>
                      <a:lnTo>
                        <a:pt x="2064" y="3046"/>
                      </a:lnTo>
                      <a:lnTo>
                        <a:pt x="2055" y="3028"/>
                      </a:lnTo>
                      <a:lnTo>
                        <a:pt x="2049" y="3014"/>
                      </a:lnTo>
                      <a:lnTo>
                        <a:pt x="2051" y="3011"/>
                      </a:lnTo>
                      <a:lnTo>
                        <a:pt x="2052" y="3007"/>
                      </a:lnTo>
                      <a:lnTo>
                        <a:pt x="2051" y="3011"/>
                      </a:lnTo>
                      <a:lnTo>
                        <a:pt x="2048" y="3015"/>
                      </a:lnTo>
                      <a:lnTo>
                        <a:pt x="2055" y="3029"/>
                      </a:lnTo>
                      <a:lnTo>
                        <a:pt x="2062" y="3047"/>
                      </a:lnTo>
                      <a:lnTo>
                        <a:pt x="2062" y="3047"/>
                      </a:lnTo>
                      <a:close/>
                      <a:moveTo>
                        <a:pt x="2068" y="2981"/>
                      </a:moveTo>
                      <a:lnTo>
                        <a:pt x="2068" y="2981"/>
                      </a:lnTo>
                      <a:lnTo>
                        <a:pt x="2068" y="2967"/>
                      </a:lnTo>
                      <a:lnTo>
                        <a:pt x="2066" y="2951"/>
                      </a:lnTo>
                      <a:lnTo>
                        <a:pt x="2066" y="2936"/>
                      </a:lnTo>
                      <a:lnTo>
                        <a:pt x="2068" y="2920"/>
                      </a:lnTo>
                      <a:lnTo>
                        <a:pt x="2068" y="2919"/>
                      </a:lnTo>
                      <a:lnTo>
                        <a:pt x="2069" y="2918"/>
                      </a:lnTo>
                      <a:lnTo>
                        <a:pt x="2068" y="2920"/>
                      </a:lnTo>
                      <a:lnTo>
                        <a:pt x="2068" y="2923"/>
                      </a:lnTo>
                      <a:lnTo>
                        <a:pt x="2065" y="2937"/>
                      </a:lnTo>
                      <a:lnTo>
                        <a:pt x="2065" y="2951"/>
                      </a:lnTo>
                      <a:lnTo>
                        <a:pt x="2066" y="2967"/>
                      </a:lnTo>
                      <a:lnTo>
                        <a:pt x="2068" y="2981"/>
                      </a:lnTo>
                      <a:close/>
                      <a:moveTo>
                        <a:pt x="2083" y="2893"/>
                      </a:moveTo>
                      <a:lnTo>
                        <a:pt x="2095" y="2888"/>
                      </a:lnTo>
                      <a:lnTo>
                        <a:pt x="2107" y="2881"/>
                      </a:lnTo>
                      <a:lnTo>
                        <a:pt x="2113" y="2879"/>
                      </a:lnTo>
                      <a:lnTo>
                        <a:pt x="2118" y="2878"/>
                      </a:lnTo>
                      <a:lnTo>
                        <a:pt x="2123" y="2878"/>
                      </a:lnTo>
                      <a:lnTo>
                        <a:pt x="2127" y="2880"/>
                      </a:lnTo>
                      <a:lnTo>
                        <a:pt x="2135" y="2885"/>
                      </a:lnTo>
                      <a:lnTo>
                        <a:pt x="2142" y="2894"/>
                      </a:lnTo>
                      <a:lnTo>
                        <a:pt x="2145" y="2903"/>
                      </a:lnTo>
                      <a:lnTo>
                        <a:pt x="2151" y="2913"/>
                      </a:lnTo>
                      <a:lnTo>
                        <a:pt x="2154" y="2924"/>
                      </a:lnTo>
                      <a:lnTo>
                        <a:pt x="2158" y="2935"/>
                      </a:lnTo>
                      <a:lnTo>
                        <a:pt x="2164" y="2944"/>
                      </a:lnTo>
                      <a:lnTo>
                        <a:pt x="2169" y="2954"/>
                      </a:lnTo>
                      <a:lnTo>
                        <a:pt x="2177" y="2949"/>
                      </a:lnTo>
                      <a:lnTo>
                        <a:pt x="2183" y="2944"/>
                      </a:lnTo>
                      <a:lnTo>
                        <a:pt x="2184" y="2942"/>
                      </a:lnTo>
                      <a:lnTo>
                        <a:pt x="2186" y="2941"/>
                      </a:lnTo>
                      <a:lnTo>
                        <a:pt x="2184" y="2942"/>
                      </a:lnTo>
                      <a:lnTo>
                        <a:pt x="2183" y="2944"/>
                      </a:lnTo>
                      <a:lnTo>
                        <a:pt x="2177" y="2948"/>
                      </a:lnTo>
                      <a:lnTo>
                        <a:pt x="2169" y="2953"/>
                      </a:lnTo>
                      <a:lnTo>
                        <a:pt x="2164" y="2944"/>
                      </a:lnTo>
                      <a:lnTo>
                        <a:pt x="2158" y="2933"/>
                      </a:lnTo>
                      <a:lnTo>
                        <a:pt x="2154" y="2923"/>
                      </a:lnTo>
                      <a:lnTo>
                        <a:pt x="2151" y="2913"/>
                      </a:lnTo>
                      <a:lnTo>
                        <a:pt x="2147" y="2902"/>
                      </a:lnTo>
                      <a:lnTo>
                        <a:pt x="2142" y="2893"/>
                      </a:lnTo>
                      <a:lnTo>
                        <a:pt x="2135" y="2885"/>
                      </a:lnTo>
                      <a:lnTo>
                        <a:pt x="2127" y="2879"/>
                      </a:lnTo>
                      <a:lnTo>
                        <a:pt x="2123" y="2876"/>
                      </a:lnTo>
                      <a:lnTo>
                        <a:pt x="2119" y="2876"/>
                      </a:lnTo>
                      <a:lnTo>
                        <a:pt x="2114" y="2878"/>
                      </a:lnTo>
                      <a:lnTo>
                        <a:pt x="2108" y="2879"/>
                      </a:lnTo>
                      <a:lnTo>
                        <a:pt x="2096" y="2885"/>
                      </a:lnTo>
                      <a:lnTo>
                        <a:pt x="2084" y="2892"/>
                      </a:lnTo>
                      <a:lnTo>
                        <a:pt x="2083" y="2893"/>
                      </a:lnTo>
                      <a:close/>
                      <a:moveTo>
                        <a:pt x="2284" y="2659"/>
                      </a:moveTo>
                      <a:lnTo>
                        <a:pt x="2283" y="2651"/>
                      </a:lnTo>
                      <a:lnTo>
                        <a:pt x="2282" y="2643"/>
                      </a:lnTo>
                      <a:lnTo>
                        <a:pt x="2283" y="2651"/>
                      </a:lnTo>
                      <a:lnTo>
                        <a:pt x="2284" y="2659"/>
                      </a:lnTo>
                      <a:close/>
                      <a:moveTo>
                        <a:pt x="2287" y="2607"/>
                      </a:moveTo>
                      <a:lnTo>
                        <a:pt x="2285" y="2604"/>
                      </a:lnTo>
                      <a:lnTo>
                        <a:pt x="2285" y="2603"/>
                      </a:lnTo>
                      <a:lnTo>
                        <a:pt x="2285" y="2603"/>
                      </a:lnTo>
                      <a:lnTo>
                        <a:pt x="2285" y="2604"/>
                      </a:lnTo>
                      <a:lnTo>
                        <a:pt x="2285" y="2605"/>
                      </a:lnTo>
                      <a:lnTo>
                        <a:pt x="2287" y="2607"/>
                      </a:lnTo>
                      <a:close/>
                      <a:moveTo>
                        <a:pt x="2285" y="2600"/>
                      </a:moveTo>
                      <a:lnTo>
                        <a:pt x="2276" y="2585"/>
                      </a:lnTo>
                      <a:lnTo>
                        <a:pt x="2266" y="2569"/>
                      </a:lnTo>
                      <a:lnTo>
                        <a:pt x="2263" y="2567"/>
                      </a:lnTo>
                      <a:lnTo>
                        <a:pt x="2259" y="2563"/>
                      </a:lnTo>
                      <a:lnTo>
                        <a:pt x="2256" y="2561"/>
                      </a:lnTo>
                      <a:lnTo>
                        <a:pt x="2253" y="2560"/>
                      </a:lnTo>
                      <a:lnTo>
                        <a:pt x="2239" y="2560"/>
                      </a:lnTo>
                      <a:lnTo>
                        <a:pt x="2230" y="2560"/>
                      </a:lnTo>
                      <a:lnTo>
                        <a:pt x="2230" y="2546"/>
                      </a:lnTo>
                      <a:lnTo>
                        <a:pt x="2230" y="2533"/>
                      </a:lnTo>
                      <a:lnTo>
                        <a:pt x="2236" y="2516"/>
                      </a:lnTo>
                      <a:lnTo>
                        <a:pt x="2243" y="2495"/>
                      </a:lnTo>
                      <a:lnTo>
                        <a:pt x="2245" y="2485"/>
                      </a:lnTo>
                      <a:lnTo>
                        <a:pt x="2248" y="2472"/>
                      </a:lnTo>
                      <a:lnTo>
                        <a:pt x="2252" y="2459"/>
                      </a:lnTo>
                      <a:lnTo>
                        <a:pt x="2253" y="2445"/>
                      </a:lnTo>
                      <a:lnTo>
                        <a:pt x="2250" y="2441"/>
                      </a:lnTo>
                      <a:lnTo>
                        <a:pt x="2248" y="2438"/>
                      </a:lnTo>
                      <a:lnTo>
                        <a:pt x="2244" y="2436"/>
                      </a:lnTo>
                      <a:lnTo>
                        <a:pt x="2240" y="2434"/>
                      </a:lnTo>
                      <a:lnTo>
                        <a:pt x="2232" y="2432"/>
                      </a:lnTo>
                      <a:lnTo>
                        <a:pt x="2224" y="2431"/>
                      </a:lnTo>
                      <a:lnTo>
                        <a:pt x="2223" y="2431"/>
                      </a:lnTo>
                      <a:lnTo>
                        <a:pt x="2222" y="2431"/>
                      </a:lnTo>
                      <a:lnTo>
                        <a:pt x="2223" y="2431"/>
                      </a:lnTo>
                      <a:lnTo>
                        <a:pt x="2224" y="2431"/>
                      </a:lnTo>
                      <a:lnTo>
                        <a:pt x="2231" y="2432"/>
                      </a:lnTo>
                      <a:lnTo>
                        <a:pt x="2240" y="2434"/>
                      </a:lnTo>
                      <a:lnTo>
                        <a:pt x="2243" y="2436"/>
                      </a:lnTo>
                      <a:lnTo>
                        <a:pt x="2247" y="2438"/>
                      </a:lnTo>
                      <a:lnTo>
                        <a:pt x="2249" y="2441"/>
                      </a:lnTo>
                      <a:lnTo>
                        <a:pt x="2252" y="2445"/>
                      </a:lnTo>
                      <a:lnTo>
                        <a:pt x="2250" y="2458"/>
                      </a:lnTo>
                      <a:lnTo>
                        <a:pt x="2247" y="2472"/>
                      </a:lnTo>
                      <a:lnTo>
                        <a:pt x="2244" y="2484"/>
                      </a:lnTo>
                      <a:lnTo>
                        <a:pt x="2243" y="2495"/>
                      </a:lnTo>
                      <a:lnTo>
                        <a:pt x="2235" y="2515"/>
                      </a:lnTo>
                      <a:lnTo>
                        <a:pt x="2228" y="2532"/>
                      </a:lnTo>
                      <a:lnTo>
                        <a:pt x="2228" y="2546"/>
                      </a:lnTo>
                      <a:lnTo>
                        <a:pt x="2228" y="2560"/>
                      </a:lnTo>
                      <a:lnTo>
                        <a:pt x="2228" y="2578"/>
                      </a:lnTo>
                      <a:lnTo>
                        <a:pt x="2228" y="2596"/>
                      </a:lnTo>
                      <a:lnTo>
                        <a:pt x="2230" y="2603"/>
                      </a:lnTo>
                      <a:lnTo>
                        <a:pt x="2230" y="2611"/>
                      </a:lnTo>
                      <a:lnTo>
                        <a:pt x="2231" y="2617"/>
                      </a:lnTo>
                      <a:lnTo>
                        <a:pt x="2228" y="2625"/>
                      </a:lnTo>
                      <a:lnTo>
                        <a:pt x="2213" y="2638"/>
                      </a:lnTo>
                      <a:lnTo>
                        <a:pt x="2196" y="2652"/>
                      </a:lnTo>
                      <a:lnTo>
                        <a:pt x="2189" y="2662"/>
                      </a:lnTo>
                      <a:lnTo>
                        <a:pt x="2184" y="2673"/>
                      </a:lnTo>
                      <a:lnTo>
                        <a:pt x="2179" y="2683"/>
                      </a:lnTo>
                      <a:lnTo>
                        <a:pt x="2173" y="2694"/>
                      </a:lnTo>
                      <a:lnTo>
                        <a:pt x="2169" y="2691"/>
                      </a:lnTo>
                      <a:lnTo>
                        <a:pt x="2164" y="2688"/>
                      </a:lnTo>
                      <a:lnTo>
                        <a:pt x="2160" y="2686"/>
                      </a:lnTo>
                      <a:lnTo>
                        <a:pt x="2154" y="2683"/>
                      </a:lnTo>
                      <a:lnTo>
                        <a:pt x="2151" y="2682"/>
                      </a:lnTo>
                      <a:lnTo>
                        <a:pt x="2148" y="2682"/>
                      </a:lnTo>
                      <a:lnTo>
                        <a:pt x="2144" y="2683"/>
                      </a:lnTo>
                      <a:lnTo>
                        <a:pt x="2142" y="2685"/>
                      </a:lnTo>
                      <a:lnTo>
                        <a:pt x="2122" y="2691"/>
                      </a:lnTo>
                      <a:lnTo>
                        <a:pt x="2104" y="2697"/>
                      </a:lnTo>
                      <a:lnTo>
                        <a:pt x="2097" y="2697"/>
                      </a:lnTo>
                      <a:lnTo>
                        <a:pt x="2090" y="2695"/>
                      </a:lnTo>
                      <a:lnTo>
                        <a:pt x="2083" y="2694"/>
                      </a:lnTo>
                      <a:lnTo>
                        <a:pt x="2075" y="2691"/>
                      </a:lnTo>
                      <a:lnTo>
                        <a:pt x="2060" y="2685"/>
                      </a:lnTo>
                      <a:lnTo>
                        <a:pt x="2044" y="2679"/>
                      </a:lnTo>
                      <a:lnTo>
                        <a:pt x="2038" y="2678"/>
                      </a:lnTo>
                      <a:lnTo>
                        <a:pt x="2033" y="2679"/>
                      </a:lnTo>
                      <a:lnTo>
                        <a:pt x="2026" y="2681"/>
                      </a:lnTo>
                      <a:lnTo>
                        <a:pt x="2020" y="2683"/>
                      </a:lnTo>
                      <a:lnTo>
                        <a:pt x="2014" y="2685"/>
                      </a:lnTo>
                      <a:lnTo>
                        <a:pt x="2009" y="2685"/>
                      </a:lnTo>
                      <a:lnTo>
                        <a:pt x="2007" y="2685"/>
                      </a:lnTo>
                      <a:lnTo>
                        <a:pt x="2005" y="2683"/>
                      </a:lnTo>
                      <a:lnTo>
                        <a:pt x="2003" y="2682"/>
                      </a:lnTo>
                      <a:lnTo>
                        <a:pt x="2003" y="2679"/>
                      </a:lnTo>
                      <a:lnTo>
                        <a:pt x="2001" y="2678"/>
                      </a:lnTo>
                      <a:lnTo>
                        <a:pt x="2000" y="2675"/>
                      </a:lnTo>
                      <a:lnTo>
                        <a:pt x="2001" y="2679"/>
                      </a:lnTo>
                      <a:lnTo>
                        <a:pt x="2003" y="2682"/>
                      </a:lnTo>
                      <a:lnTo>
                        <a:pt x="2004" y="2685"/>
                      </a:lnTo>
                      <a:lnTo>
                        <a:pt x="2005" y="2686"/>
                      </a:lnTo>
                      <a:lnTo>
                        <a:pt x="2007" y="2687"/>
                      </a:lnTo>
                      <a:lnTo>
                        <a:pt x="2009" y="2687"/>
                      </a:lnTo>
                      <a:lnTo>
                        <a:pt x="2014" y="2687"/>
                      </a:lnTo>
                      <a:lnTo>
                        <a:pt x="2020" y="2686"/>
                      </a:lnTo>
                      <a:lnTo>
                        <a:pt x="2026" y="2685"/>
                      </a:lnTo>
                      <a:lnTo>
                        <a:pt x="2033" y="2682"/>
                      </a:lnTo>
                      <a:lnTo>
                        <a:pt x="2039" y="2682"/>
                      </a:lnTo>
                      <a:lnTo>
                        <a:pt x="2044" y="2682"/>
                      </a:lnTo>
                      <a:lnTo>
                        <a:pt x="2061" y="2687"/>
                      </a:lnTo>
                      <a:lnTo>
                        <a:pt x="2077" y="2694"/>
                      </a:lnTo>
                      <a:lnTo>
                        <a:pt x="2083" y="2696"/>
                      </a:lnTo>
                      <a:lnTo>
                        <a:pt x="2091" y="2699"/>
                      </a:lnTo>
                      <a:lnTo>
                        <a:pt x="2097" y="2700"/>
                      </a:lnTo>
                      <a:lnTo>
                        <a:pt x="2104" y="2701"/>
                      </a:lnTo>
                      <a:lnTo>
                        <a:pt x="2123" y="2694"/>
                      </a:lnTo>
                      <a:lnTo>
                        <a:pt x="2142" y="2687"/>
                      </a:lnTo>
                      <a:lnTo>
                        <a:pt x="2145" y="2686"/>
                      </a:lnTo>
                      <a:lnTo>
                        <a:pt x="2149" y="2686"/>
                      </a:lnTo>
                      <a:lnTo>
                        <a:pt x="2152" y="2686"/>
                      </a:lnTo>
                      <a:lnTo>
                        <a:pt x="2154" y="2686"/>
                      </a:lnTo>
                      <a:lnTo>
                        <a:pt x="2161" y="2688"/>
                      </a:lnTo>
                      <a:lnTo>
                        <a:pt x="2165" y="2692"/>
                      </a:lnTo>
                      <a:lnTo>
                        <a:pt x="2169" y="2694"/>
                      </a:lnTo>
                      <a:lnTo>
                        <a:pt x="2174" y="2696"/>
                      </a:lnTo>
                      <a:lnTo>
                        <a:pt x="2180" y="2686"/>
                      </a:lnTo>
                      <a:lnTo>
                        <a:pt x="2186" y="2675"/>
                      </a:lnTo>
                      <a:lnTo>
                        <a:pt x="2191" y="2665"/>
                      </a:lnTo>
                      <a:lnTo>
                        <a:pt x="2197" y="2655"/>
                      </a:lnTo>
                      <a:lnTo>
                        <a:pt x="2214" y="2640"/>
                      </a:lnTo>
                      <a:lnTo>
                        <a:pt x="2230" y="2627"/>
                      </a:lnTo>
                      <a:lnTo>
                        <a:pt x="2232" y="2620"/>
                      </a:lnTo>
                      <a:lnTo>
                        <a:pt x="2231" y="2613"/>
                      </a:lnTo>
                      <a:lnTo>
                        <a:pt x="2231" y="2607"/>
                      </a:lnTo>
                      <a:lnTo>
                        <a:pt x="2230" y="2599"/>
                      </a:lnTo>
                      <a:lnTo>
                        <a:pt x="2230" y="2581"/>
                      </a:lnTo>
                      <a:lnTo>
                        <a:pt x="2230" y="2563"/>
                      </a:lnTo>
                      <a:lnTo>
                        <a:pt x="2240" y="2563"/>
                      </a:lnTo>
                      <a:lnTo>
                        <a:pt x="2253" y="2563"/>
                      </a:lnTo>
                      <a:lnTo>
                        <a:pt x="2257" y="2564"/>
                      </a:lnTo>
                      <a:lnTo>
                        <a:pt x="2259" y="2565"/>
                      </a:lnTo>
                      <a:lnTo>
                        <a:pt x="2263" y="2568"/>
                      </a:lnTo>
                      <a:lnTo>
                        <a:pt x="2267" y="2572"/>
                      </a:lnTo>
                      <a:lnTo>
                        <a:pt x="2276" y="2586"/>
                      </a:lnTo>
                      <a:lnTo>
                        <a:pt x="2285" y="2600"/>
                      </a:lnTo>
                      <a:close/>
                      <a:moveTo>
                        <a:pt x="2021" y="2637"/>
                      </a:moveTo>
                      <a:lnTo>
                        <a:pt x="2020" y="2629"/>
                      </a:lnTo>
                      <a:lnTo>
                        <a:pt x="2017" y="2620"/>
                      </a:lnTo>
                      <a:lnTo>
                        <a:pt x="2018" y="2629"/>
                      </a:lnTo>
                      <a:lnTo>
                        <a:pt x="2021" y="2637"/>
                      </a:lnTo>
                      <a:close/>
                      <a:moveTo>
                        <a:pt x="2051" y="2558"/>
                      </a:moveTo>
                      <a:lnTo>
                        <a:pt x="2049" y="2552"/>
                      </a:lnTo>
                      <a:lnTo>
                        <a:pt x="2048" y="2547"/>
                      </a:lnTo>
                      <a:lnTo>
                        <a:pt x="2048" y="2548"/>
                      </a:lnTo>
                      <a:lnTo>
                        <a:pt x="2049" y="2552"/>
                      </a:lnTo>
                      <a:lnTo>
                        <a:pt x="2051" y="2558"/>
                      </a:lnTo>
                      <a:close/>
                      <a:moveTo>
                        <a:pt x="2048" y="2542"/>
                      </a:moveTo>
                      <a:lnTo>
                        <a:pt x="2047" y="2537"/>
                      </a:lnTo>
                      <a:lnTo>
                        <a:pt x="2044" y="2532"/>
                      </a:lnTo>
                      <a:lnTo>
                        <a:pt x="2040" y="2526"/>
                      </a:lnTo>
                      <a:lnTo>
                        <a:pt x="2035" y="2523"/>
                      </a:lnTo>
                      <a:lnTo>
                        <a:pt x="2017" y="2517"/>
                      </a:lnTo>
                      <a:lnTo>
                        <a:pt x="2000" y="2513"/>
                      </a:lnTo>
                      <a:lnTo>
                        <a:pt x="1985" y="2510"/>
                      </a:lnTo>
                      <a:lnTo>
                        <a:pt x="1970" y="2504"/>
                      </a:lnTo>
                      <a:lnTo>
                        <a:pt x="1955" y="2493"/>
                      </a:lnTo>
                      <a:lnTo>
                        <a:pt x="1941" y="2480"/>
                      </a:lnTo>
                      <a:lnTo>
                        <a:pt x="1928" y="2468"/>
                      </a:lnTo>
                      <a:lnTo>
                        <a:pt x="1915" y="2459"/>
                      </a:lnTo>
                      <a:lnTo>
                        <a:pt x="1899" y="2459"/>
                      </a:lnTo>
                      <a:lnTo>
                        <a:pt x="1882" y="2459"/>
                      </a:lnTo>
                      <a:lnTo>
                        <a:pt x="1864" y="2445"/>
                      </a:lnTo>
                      <a:lnTo>
                        <a:pt x="1845" y="2431"/>
                      </a:lnTo>
                      <a:lnTo>
                        <a:pt x="1832" y="2421"/>
                      </a:lnTo>
                      <a:lnTo>
                        <a:pt x="1817" y="2415"/>
                      </a:lnTo>
                      <a:lnTo>
                        <a:pt x="1803" y="2407"/>
                      </a:lnTo>
                      <a:lnTo>
                        <a:pt x="1790" y="2398"/>
                      </a:lnTo>
                      <a:lnTo>
                        <a:pt x="1781" y="2379"/>
                      </a:lnTo>
                      <a:lnTo>
                        <a:pt x="1772" y="2362"/>
                      </a:lnTo>
                      <a:lnTo>
                        <a:pt x="1767" y="2355"/>
                      </a:lnTo>
                      <a:lnTo>
                        <a:pt x="1762" y="2348"/>
                      </a:lnTo>
                      <a:lnTo>
                        <a:pt x="1755" y="2341"/>
                      </a:lnTo>
                      <a:lnTo>
                        <a:pt x="1749" y="2335"/>
                      </a:lnTo>
                      <a:lnTo>
                        <a:pt x="1749" y="2333"/>
                      </a:lnTo>
                      <a:lnTo>
                        <a:pt x="1742" y="2324"/>
                      </a:lnTo>
                      <a:lnTo>
                        <a:pt x="1737" y="2318"/>
                      </a:lnTo>
                      <a:lnTo>
                        <a:pt x="1723" y="2315"/>
                      </a:lnTo>
                      <a:lnTo>
                        <a:pt x="1710" y="2314"/>
                      </a:lnTo>
                      <a:lnTo>
                        <a:pt x="1696" y="2314"/>
                      </a:lnTo>
                      <a:lnTo>
                        <a:pt x="1681" y="2317"/>
                      </a:lnTo>
                      <a:lnTo>
                        <a:pt x="1694" y="2314"/>
                      </a:lnTo>
                      <a:lnTo>
                        <a:pt x="1708" y="2314"/>
                      </a:lnTo>
                      <a:lnTo>
                        <a:pt x="1721" y="2315"/>
                      </a:lnTo>
                      <a:lnTo>
                        <a:pt x="1733" y="2318"/>
                      </a:lnTo>
                      <a:lnTo>
                        <a:pt x="1741" y="2327"/>
                      </a:lnTo>
                      <a:lnTo>
                        <a:pt x="1747" y="2336"/>
                      </a:lnTo>
                      <a:lnTo>
                        <a:pt x="1754" y="2344"/>
                      </a:lnTo>
                      <a:lnTo>
                        <a:pt x="1760" y="2350"/>
                      </a:lnTo>
                      <a:lnTo>
                        <a:pt x="1767" y="2357"/>
                      </a:lnTo>
                      <a:lnTo>
                        <a:pt x="1771" y="2363"/>
                      </a:lnTo>
                      <a:lnTo>
                        <a:pt x="1780" y="2381"/>
                      </a:lnTo>
                      <a:lnTo>
                        <a:pt x="1789" y="2401"/>
                      </a:lnTo>
                      <a:lnTo>
                        <a:pt x="1803" y="2410"/>
                      </a:lnTo>
                      <a:lnTo>
                        <a:pt x="1817" y="2418"/>
                      </a:lnTo>
                      <a:lnTo>
                        <a:pt x="1832" y="2424"/>
                      </a:lnTo>
                      <a:lnTo>
                        <a:pt x="1845" y="2433"/>
                      </a:lnTo>
                      <a:lnTo>
                        <a:pt x="1864" y="2447"/>
                      </a:lnTo>
                      <a:lnTo>
                        <a:pt x="1882" y="2462"/>
                      </a:lnTo>
                      <a:lnTo>
                        <a:pt x="1898" y="2460"/>
                      </a:lnTo>
                      <a:lnTo>
                        <a:pt x="1915" y="2462"/>
                      </a:lnTo>
                      <a:lnTo>
                        <a:pt x="1921" y="2466"/>
                      </a:lnTo>
                      <a:lnTo>
                        <a:pt x="1928" y="2471"/>
                      </a:lnTo>
                      <a:lnTo>
                        <a:pt x="1934" y="2476"/>
                      </a:lnTo>
                      <a:lnTo>
                        <a:pt x="1941" y="2482"/>
                      </a:lnTo>
                      <a:lnTo>
                        <a:pt x="1955" y="2495"/>
                      </a:lnTo>
                      <a:lnTo>
                        <a:pt x="1970" y="2507"/>
                      </a:lnTo>
                      <a:lnTo>
                        <a:pt x="1985" y="2512"/>
                      </a:lnTo>
                      <a:lnTo>
                        <a:pt x="2000" y="2516"/>
                      </a:lnTo>
                      <a:lnTo>
                        <a:pt x="2018" y="2520"/>
                      </a:lnTo>
                      <a:lnTo>
                        <a:pt x="2035" y="2525"/>
                      </a:lnTo>
                      <a:lnTo>
                        <a:pt x="2040" y="2529"/>
                      </a:lnTo>
                      <a:lnTo>
                        <a:pt x="2044" y="2533"/>
                      </a:lnTo>
                      <a:lnTo>
                        <a:pt x="2047" y="2538"/>
                      </a:lnTo>
                      <a:lnTo>
                        <a:pt x="2048" y="2542"/>
                      </a:lnTo>
                      <a:close/>
                      <a:moveTo>
                        <a:pt x="1654" y="2383"/>
                      </a:moveTo>
                      <a:lnTo>
                        <a:pt x="1654" y="2383"/>
                      </a:lnTo>
                      <a:lnTo>
                        <a:pt x="1653" y="2383"/>
                      </a:lnTo>
                      <a:lnTo>
                        <a:pt x="1649" y="2377"/>
                      </a:lnTo>
                      <a:lnTo>
                        <a:pt x="1646" y="2371"/>
                      </a:lnTo>
                      <a:lnTo>
                        <a:pt x="1645" y="2364"/>
                      </a:lnTo>
                      <a:lnTo>
                        <a:pt x="1644" y="2357"/>
                      </a:lnTo>
                      <a:lnTo>
                        <a:pt x="1642" y="2349"/>
                      </a:lnTo>
                      <a:lnTo>
                        <a:pt x="1641" y="2341"/>
                      </a:lnTo>
                      <a:lnTo>
                        <a:pt x="1638" y="2336"/>
                      </a:lnTo>
                      <a:lnTo>
                        <a:pt x="1635" y="2331"/>
                      </a:lnTo>
                      <a:lnTo>
                        <a:pt x="1628" y="2328"/>
                      </a:lnTo>
                      <a:lnTo>
                        <a:pt x="1622" y="2328"/>
                      </a:lnTo>
                      <a:lnTo>
                        <a:pt x="1614" y="2328"/>
                      </a:lnTo>
                      <a:lnTo>
                        <a:pt x="1606" y="2328"/>
                      </a:lnTo>
                      <a:lnTo>
                        <a:pt x="1597" y="2329"/>
                      </a:lnTo>
                      <a:lnTo>
                        <a:pt x="1589" y="2329"/>
                      </a:lnTo>
                      <a:lnTo>
                        <a:pt x="1581" y="2329"/>
                      </a:lnTo>
                      <a:lnTo>
                        <a:pt x="1574" y="2327"/>
                      </a:lnTo>
                      <a:lnTo>
                        <a:pt x="1570" y="2324"/>
                      </a:lnTo>
                      <a:lnTo>
                        <a:pt x="1566" y="2320"/>
                      </a:lnTo>
                      <a:lnTo>
                        <a:pt x="1562" y="2317"/>
                      </a:lnTo>
                      <a:lnTo>
                        <a:pt x="1558" y="2311"/>
                      </a:lnTo>
                      <a:lnTo>
                        <a:pt x="1554" y="2307"/>
                      </a:lnTo>
                      <a:lnTo>
                        <a:pt x="1550" y="2305"/>
                      </a:lnTo>
                      <a:lnTo>
                        <a:pt x="1546" y="2302"/>
                      </a:lnTo>
                      <a:lnTo>
                        <a:pt x="1543" y="2304"/>
                      </a:lnTo>
                      <a:lnTo>
                        <a:pt x="1557" y="2313"/>
                      </a:lnTo>
                      <a:lnTo>
                        <a:pt x="1571" y="2327"/>
                      </a:lnTo>
                      <a:lnTo>
                        <a:pt x="1579" y="2329"/>
                      </a:lnTo>
                      <a:lnTo>
                        <a:pt x="1587" y="2331"/>
                      </a:lnTo>
                      <a:lnTo>
                        <a:pt x="1596" y="2331"/>
                      </a:lnTo>
                      <a:lnTo>
                        <a:pt x="1603" y="2329"/>
                      </a:lnTo>
                      <a:lnTo>
                        <a:pt x="1611" y="2328"/>
                      </a:lnTo>
                      <a:lnTo>
                        <a:pt x="1619" y="2328"/>
                      </a:lnTo>
                      <a:lnTo>
                        <a:pt x="1626" y="2329"/>
                      </a:lnTo>
                      <a:lnTo>
                        <a:pt x="1632" y="2332"/>
                      </a:lnTo>
                      <a:lnTo>
                        <a:pt x="1636" y="2336"/>
                      </a:lnTo>
                      <a:lnTo>
                        <a:pt x="1638" y="2342"/>
                      </a:lnTo>
                      <a:lnTo>
                        <a:pt x="1640" y="2349"/>
                      </a:lnTo>
                      <a:lnTo>
                        <a:pt x="1641" y="2357"/>
                      </a:lnTo>
                      <a:lnTo>
                        <a:pt x="1642" y="2364"/>
                      </a:lnTo>
                      <a:lnTo>
                        <a:pt x="1644" y="2372"/>
                      </a:lnTo>
                      <a:lnTo>
                        <a:pt x="1646" y="2377"/>
                      </a:lnTo>
                      <a:lnTo>
                        <a:pt x="1650" y="2383"/>
                      </a:lnTo>
                      <a:lnTo>
                        <a:pt x="1653" y="2384"/>
                      </a:lnTo>
                      <a:lnTo>
                        <a:pt x="1654" y="2383"/>
                      </a:lnTo>
                      <a:close/>
                      <a:moveTo>
                        <a:pt x="1526" y="2337"/>
                      </a:moveTo>
                      <a:lnTo>
                        <a:pt x="1523" y="2339"/>
                      </a:lnTo>
                      <a:lnTo>
                        <a:pt x="1522" y="2339"/>
                      </a:lnTo>
                      <a:lnTo>
                        <a:pt x="1524" y="2339"/>
                      </a:lnTo>
                      <a:lnTo>
                        <a:pt x="1526" y="2337"/>
                      </a:lnTo>
                      <a:close/>
                      <a:moveTo>
                        <a:pt x="2175" y="2441"/>
                      </a:moveTo>
                      <a:lnTo>
                        <a:pt x="2174" y="2441"/>
                      </a:lnTo>
                      <a:lnTo>
                        <a:pt x="2174" y="2440"/>
                      </a:lnTo>
                      <a:lnTo>
                        <a:pt x="2174" y="2441"/>
                      </a:lnTo>
                      <a:lnTo>
                        <a:pt x="2175" y="2441"/>
                      </a:lnTo>
                      <a:close/>
                      <a:moveTo>
                        <a:pt x="2171" y="2440"/>
                      </a:moveTo>
                      <a:lnTo>
                        <a:pt x="2167" y="2437"/>
                      </a:lnTo>
                      <a:lnTo>
                        <a:pt x="2164" y="2433"/>
                      </a:lnTo>
                      <a:lnTo>
                        <a:pt x="2160" y="2429"/>
                      </a:lnTo>
                      <a:lnTo>
                        <a:pt x="2157" y="2424"/>
                      </a:lnTo>
                      <a:lnTo>
                        <a:pt x="2152" y="2414"/>
                      </a:lnTo>
                      <a:lnTo>
                        <a:pt x="2151" y="2403"/>
                      </a:lnTo>
                      <a:lnTo>
                        <a:pt x="2151" y="2397"/>
                      </a:lnTo>
                      <a:lnTo>
                        <a:pt x="2151" y="2389"/>
                      </a:lnTo>
                      <a:lnTo>
                        <a:pt x="2153" y="2381"/>
                      </a:lnTo>
                      <a:lnTo>
                        <a:pt x="2156" y="2372"/>
                      </a:lnTo>
                      <a:lnTo>
                        <a:pt x="2158" y="2364"/>
                      </a:lnTo>
                      <a:lnTo>
                        <a:pt x="2160" y="2355"/>
                      </a:lnTo>
                      <a:lnTo>
                        <a:pt x="2161" y="2348"/>
                      </a:lnTo>
                      <a:lnTo>
                        <a:pt x="2160" y="2339"/>
                      </a:lnTo>
                      <a:lnTo>
                        <a:pt x="2158" y="2336"/>
                      </a:lnTo>
                      <a:lnTo>
                        <a:pt x="2154" y="2332"/>
                      </a:lnTo>
                      <a:lnTo>
                        <a:pt x="2151" y="2329"/>
                      </a:lnTo>
                      <a:lnTo>
                        <a:pt x="2145" y="2328"/>
                      </a:lnTo>
                      <a:lnTo>
                        <a:pt x="2134" y="2324"/>
                      </a:lnTo>
                      <a:lnTo>
                        <a:pt x="2123" y="2320"/>
                      </a:lnTo>
                      <a:lnTo>
                        <a:pt x="2109" y="2318"/>
                      </a:lnTo>
                      <a:lnTo>
                        <a:pt x="2096" y="2318"/>
                      </a:lnTo>
                      <a:lnTo>
                        <a:pt x="2083" y="2318"/>
                      </a:lnTo>
                      <a:lnTo>
                        <a:pt x="2073" y="2315"/>
                      </a:lnTo>
                      <a:lnTo>
                        <a:pt x="2062" y="2317"/>
                      </a:lnTo>
                      <a:lnTo>
                        <a:pt x="2051" y="2318"/>
                      </a:lnTo>
                      <a:lnTo>
                        <a:pt x="2040" y="2318"/>
                      </a:lnTo>
                      <a:lnTo>
                        <a:pt x="2030" y="2315"/>
                      </a:lnTo>
                      <a:lnTo>
                        <a:pt x="2029" y="2314"/>
                      </a:lnTo>
                      <a:lnTo>
                        <a:pt x="2029" y="2310"/>
                      </a:lnTo>
                      <a:lnTo>
                        <a:pt x="2030" y="2306"/>
                      </a:lnTo>
                      <a:lnTo>
                        <a:pt x="2030" y="2302"/>
                      </a:lnTo>
                      <a:lnTo>
                        <a:pt x="2031" y="2285"/>
                      </a:lnTo>
                      <a:lnTo>
                        <a:pt x="2033" y="2270"/>
                      </a:lnTo>
                      <a:lnTo>
                        <a:pt x="2033" y="2254"/>
                      </a:lnTo>
                      <a:lnTo>
                        <a:pt x="2030" y="2237"/>
                      </a:lnTo>
                      <a:lnTo>
                        <a:pt x="2017" y="2223"/>
                      </a:lnTo>
                      <a:lnTo>
                        <a:pt x="2003" y="2209"/>
                      </a:lnTo>
                      <a:lnTo>
                        <a:pt x="2000" y="2199"/>
                      </a:lnTo>
                      <a:lnTo>
                        <a:pt x="2001" y="2188"/>
                      </a:lnTo>
                      <a:lnTo>
                        <a:pt x="2001" y="2178"/>
                      </a:lnTo>
                      <a:lnTo>
                        <a:pt x="2003" y="2168"/>
                      </a:lnTo>
                      <a:lnTo>
                        <a:pt x="2003" y="2168"/>
                      </a:lnTo>
                      <a:lnTo>
                        <a:pt x="1990" y="2158"/>
                      </a:lnTo>
                      <a:lnTo>
                        <a:pt x="1977" y="2149"/>
                      </a:lnTo>
                      <a:lnTo>
                        <a:pt x="1965" y="2142"/>
                      </a:lnTo>
                      <a:lnTo>
                        <a:pt x="1955" y="2133"/>
                      </a:lnTo>
                      <a:lnTo>
                        <a:pt x="1952" y="2133"/>
                      </a:lnTo>
                      <a:lnTo>
                        <a:pt x="1963" y="2142"/>
                      </a:lnTo>
                      <a:lnTo>
                        <a:pt x="1976" y="2151"/>
                      </a:lnTo>
                      <a:lnTo>
                        <a:pt x="1989" y="2158"/>
                      </a:lnTo>
                      <a:lnTo>
                        <a:pt x="2003" y="2169"/>
                      </a:lnTo>
                      <a:lnTo>
                        <a:pt x="2001" y="2179"/>
                      </a:lnTo>
                      <a:lnTo>
                        <a:pt x="2000" y="2190"/>
                      </a:lnTo>
                      <a:lnTo>
                        <a:pt x="2000" y="2200"/>
                      </a:lnTo>
                      <a:lnTo>
                        <a:pt x="2003" y="2210"/>
                      </a:lnTo>
                      <a:lnTo>
                        <a:pt x="2016" y="2223"/>
                      </a:lnTo>
                      <a:lnTo>
                        <a:pt x="2030" y="2237"/>
                      </a:lnTo>
                      <a:lnTo>
                        <a:pt x="2033" y="2254"/>
                      </a:lnTo>
                      <a:lnTo>
                        <a:pt x="2031" y="2270"/>
                      </a:lnTo>
                      <a:lnTo>
                        <a:pt x="2031" y="2285"/>
                      </a:lnTo>
                      <a:lnTo>
                        <a:pt x="2030" y="2302"/>
                      </a:lnTo>
                      <a:lnTo>
                        <a:pt x="2029" y="2306"/>
                      </a:lnTo>
                      <a:lnTo>
                        <a:pt x="2029" y="2310"/>
                      </a:lnTo>
                      <a:lnTo>
                        <a:pt x="2027" y="2313"/>
                      </a:lnTo>
                      <a:lnTo>
                        <a:pt x="2027" y="2314"/>
                      </a:lnTo>
                      <a:lnTo>
                        <a:pt x="2029" y="2315"/>
                      </a:lnTo>
                      <a:lnTo>
                        <a:pt x="2030" y="2315"/>
                      </a:lnTo>
                      <a:lnTo>
                        <a:pt x="2040" y="2318"/>
                      </a:lnTo>
                      <a:lnTo>
                        <a:pt x="2051" y="2318"/>
                      </a:lnTo>
                      <a:lnTo>
                        <a:pt x="2061" y="2317"/>
                      </a:lnTo>
                      <a:lnTo>
                        <a:pt x="2072" y="2315"/>
                      </a:lnTo>
                      <a:lnTo>
                        <a:pt x="2083" y="2318"/>
                      </a:lnTo>
                      <a:lnTo>
                        <a:pt x="2095" y="2318"/>
                      </a:lnTo>
                      <a:lnTo>
                        <a:pt x="2109" y="2318"/>
                      </a:lnTo>
                      <a:lnTo>
                        <a:pt x="2122" y="2320"/>
                      </a:lnTo>
                      <a:lnTo>
                        <a:pt x="2134" y="2324"/>
                      </a:lnTo>
                      <a:lnTo>
                        <a:pt x="2144" y="2328"/>
                      </a:lnTo>
                      <a:lnTo>
                        <a:pt x="2149" y="2329"/>
                      </a:lnTo>
                      <a:lnTo>
                        <a:pt x="2153" y="2332"/>
                      </a:lnTo>
                      <a:lnTo>
                        <a:pt x="2157" y="2336"/>
                      </a:lnTo>
                      <a:lnTo>
                        <a:pt x="2160" y="2339"/>
                      </a:lnTo>
                      <a:lnTo>
                        <a:pt x="2160" y="2348"/>
                      </a:lnTo>
                      <a:lnTo>
                        <a:pt x="2160" y="2355"/>
                      </a:lnTo>
                      <a:lnTo>
                        <a:pt x="2157" y="2364"/>
                      </a:lnTo>
                      <a:lnTo>
                        <a:pt x="2154" y="2372"/>
                      </a:lnTo>
                      <a:lnTo>
                        <a:pt x="2152" y="2381"/>
                      </a:lnTo>
                      <a:lnTo>
                        <a:pt x="2151" y="2389"/>
                      </a:lnTo>
                      <a:lnTo>
                        <a:pt x="2149" y="2396"/>
                      </a:lnTo>
                      <a:lnTo>
                        <a:pt x="2151" y="2403"/>
                      </a:lnTo>
                      <a:lnTo>
                        <a:pt x="2151" y="2409"/>
                      </a:lnTo>
                      <a:lnTo>
                        <a:pt x="2152" y="2414"/>
                      </a:lnTo>
                      <a:lnTo>
                        <a:pt x="2153" y="2419"/>
                      </a:lnTo>
                      <a:lnTo>
                        <a:pt x="2156" y="2424"/>
                      </a:lnTo>
                      <a:lnTo>
                        <a:pt x="2160" y="2429"/>
                      </a:lnTo>
                      <a:lnTo>
                        <a:pt x="2164" y="2433"/>
                      </a:lnTo>
                      <a:lnTo>
                        <a:pt x="2167" y="2437"/>
                      </a:lnTo>
                      <a:lnTo>
                        <a:pt x="2171" y="2440"/>
                      </a:lnTo>
                      <a:close/>
                      <a:moveTo>
                        <a:pt x="1985" y="1926"/>
                      </a:moveTo>
                      <a:lnTo>
                        <a:pt x="1982" y="1926"/>
                      </a:lnTo>
                      <a:lnTo>
                        <a:pt x="1979" y="1928"/>
                      </a:lnTo>
                      <a:lnTo>
                        <a:pt x="1874" y="1928"/>
                      </a:lnTo>
                      <a:lnTo>
                        <a:pt x="1874" y="1928"/>
                      </a:lnTo>
                      <a:lnTo>
                        <a:pt x="1876" y="1928"/>
                      </a:lnTo>
                      <a:lnTo>
                        <a:pt x="1900" y="1928"/>
                      </a:lnTo>
                      <a:lnTo>
                        <a:pt x="1928" y="1928"/>
                      </a:lnTo>
                      <a:lnTo>
                        <a:pt x="1955" y="1928"/>
                      </a:lnTo>
                      <a:lnTo>
                        <a:pt x="1982" y="1928"/>
                      </a:lnTo>
                      <a:lnTo>
                        <a:pt x="1983" y="1928"/>
                      </a:lnTo>
                      <a:lnTo>
                        <a:pt x="1985" y="1926"/>
                      </a:lnTo>
                      <a:close/>
                      <a:moveTo>
                        <a:pt x="1471" y="1500"/>
                      </a:moveTo>
                      <a:lnTo>
                        <a:pt x="1467" y="1504"/>
                      </a:lnTo>
                      <a:lnTo>
                        <a:pt x="1465" y="1508"/>
                      </a:lnTo>
                      <a:lnTo>
                        <a:pt x="1469" y="1504"/>
                      </a:lnTo>
                      <a:lnTo>
                        <a:pt x="1471" y="1500"/>
                      </a:lnTo>
                      <a:close/>
                      <a:moveTo>
                        <a:pt x="1412" y="1534"/>
                      </a:moveTo>
                      <a:lnTo>
                        <a:pt x="1409" y="1538"/>
                      </a:lnTo>
                      <a:lnTo>
                        <a:pt x="1406" y="1542"/>
                      </a:lnTo>
                      <a:lnTo>
                        <a:pt x="1409" y="1538"/>
                      </a:lnTo>
                      <a:lnTo>
                        <a:pt x="1412" y="1534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2440273" y="1720417"/>
                <a:ext cx="6089636" cy="672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Global Flexible Substrates Market Regional Analysis, 2023 </a:t>
                </a:r>
              </a:p>
              <a:p>
                <a:endParaRPr lang="en-IN" sz="2400" b="1" dirty="0">
                  <a:latin typeface="Franklin Gothic Book" panose="020B050302010202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72" name="Flowchart: Connector 71"/>
              <p:cNvSpPr/>
              <p:nvPr/>
            </p:nvSpPr>
            <p:spPr>
              <a:xfrm>
                <a:off x="3877394" y="3511948"/>
                <a:ext cx="85515" cy="85515"/>
              </a:xfrm>
              <a:prstGeom prst="flowChartConnector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417927" y="3620081"/>
                <a:ext cx="979459" cy="588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North America</a:t>
                </a:r>
              </a:p>
              <a:p>
                <a:pPr algn="ctr"/>
                <a:r>
                  <a:rPr lang="en-IN" sz="12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35.3%</a:t>
                </a:r>
              </a:p>
              <a:p>
                <a:pPr algn="ctr"/>
                <a:endParaRPr lang="en-IN" sz="1200" b="1" dirty="0">
                  <a:solidFill>
                    <a:srgbClr val="6253F6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69" name="Flowchart: Connector 68"/>
              <p:cNvSpPr/>
              <p:nvPr/>
            </p:nvSpPr>
            <p:spPr>
              <a:xfrm>
                <a:off x="4304437" y="4793963"/>
                <a:ext cx="85515" cy="85515"/>
              </a:xfrm>
              <a:prstGeom prst="flowChartConnector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582129" y="4250516"/>
                <a:ext cx="499419" cy="420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</a:t>
                </a:r>
              </a:p>
              <a:p>
                <a:pPr algn="ctr"/>
                <a:r>
                  <a:rPr lang="en-IN" sz="1200" b="1" dirty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X.X%</a:t>
                </a:r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>
                <a:off x="5514567" y="3192713"/>
                <a:ext cx="1768138" cy="1326825"/>
                <a:chOff x="3627929" y="2995677"/>
                <a:chExt cx="1768138" cy="1326825"/>
              </a:xfrm>
            </p:grpSpPr>
            <p:sp>
              <p:nvSpPr>
                <p:cNvPr id="64" name="Flowchart: Connector 63"/>
                <p:cNvSpPr/>
                <p:nvPr/>
              </p:nvSpPr>
              <p:spPr>
                <a:xfrm>
                  <a:off x="3627929" y="2995677"/>
                  <a:ext cx="83969" cy="83252"/>
                </a:xfrm>
                <a:prstGeom prst="flowChartConnector">
                  <a:avLst/>
                </a:prstGeom>
                <a:solidFill>
                  <a:schemeClr val="tx2">
                    <a:lumMod val="50000"/>
                  </a:schemeClr>
                </a:solidFill>
                <a:ln>
                  <a:solidFill>
                    <a:schemeClr val="tx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67" name="Flowchart: Connector 66"/>
                <p:cNvSpPr/>
                <p:nvPr/>
              </p:nvSpPr>
              <p:spPr>
                <a:xfrm>
                  <a:off x="3960786" y="4239250"/>
                  <a:ext cx="83969" cy="83252"/>
                </a:xfrm>
                <a:prstGeom prst="flowChartConnector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68" name="Flowchart: Connector 67"/>
                <p:cNvSpPr/>
                <p:nvPr/>
              </p:nvSpPr>
              <p:spPr>
                <a:xfrm>
                  <a:off x="5312098" y="3544086"/>
                  <a:ext cx="83969" cy="83252"/>
                </a:xfrm>
                <a:prstGeom prst="flowChartConnector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</p:grpSp>
          <p:sp>
            <p:nvSpPr>
              <p:cNvPr id="58" name="TextBox 57"/>
              <p:cNvSpPr txBox="1"/>
              <p:nvPr/>
            </p:nvSpPr>
            <p:spPr>
              <a:xfrm>
                <a:off x="5109747" y="2031229"/>
                <a:ext cx="737677" cy="420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3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Europe</a:t>
                </a:r>
              </a:p>
              <a:p>
                <a:pPr algn="ctr"/>
                <a:r>
                  <a:rPr lang="en-IN" sz="1200" b="1" dirty="0">
                    <a:solidFill>
                      <a:schemeClr val="accent3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XX.X%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7972949" y="3614500"/>
                <a:ext cx="591755" cy="420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rgbClr val="2E75B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APAC</a:t>
                </a:r>
              </a:p>
              <a:p>
                <a:pPr algn="ctr"/>
                <a:r>
                  <a:rPr lang="en-IN" sz="1200" b="1" dirty="0">
                    <a:solidFill>
                      <a:srgbClr val="2E75B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XX.X%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546178" y="4709726"/>
                <a:ext cx="951357" cy="420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Latin America</a:t>
                </a:r>
              </a:p>
              <a:p>
                <a:pPr algn="ctr"/>
                <a:r>
                  <a:rPr lang="en-IN" sz="1200" b="1" dirty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X.X%</a:t>
                </a:r>
              </a:p>
            </p:txBody>
          </p:sp>
        </p:grpSp>
        <p:sp>
          <p:nvSpPr>
            <p:cNvPr id="48" name="Freeform 47"/>
            <p:cNvSpPr>
              <a:spLocks noEditPoints="1"/>
            </p:cNvSpPr>
            <p:nvPr/>
          </p:nvSpPr>
          <p:spPr bwMode="auto">
            <a:xfrm>
              <a:off x="5352352" y="3324469"/>
              <a:ext cx="927183" cy="927556"/>
            </a:xfrm>
            <a:custGeom>
              <a:avLst/>
              <a:gdLst>
                <a:gd name="T0" fmla="*/ 1301 w 2308"/>
                <a:gd name="T1" fmla="*/ 1043 h 2208"/>
                <a:gd name="T2" fmla="*/ 1469 w 2308"/>
                <a:gd name="T3" fmla="*/ 1315 h 2208"/>
                <a:gd name="T4" fmla="*/ 1398 w 2308"/>
                <a:gd name="T5" fmla="*/ 1223 h 2208"/>
                <a:gd name="T6" fmla="*/ 1269 w 2308"/>
                <a:gd name="T7" fmla="*/ 1007 h 2208"/>
                <a:gd name="T8" fmla="*/ 1259 w 2308"/>
                <a:gd name="T9" fmla="*/ 876 h 2208"/>
                <a:gd name="T10" fmla="*/ 1168 w 2308"/>
                <a:gd name="T11" fmla="*/ 787 h 2208"/>
                <a:gd name="T12" fmla="*/ 1435 w 2308"/>
                <a:gd name="T13" fmla="*/ 1033 h 2208"/>
                <a:gd name="T14" fmla="*/ 1622 w 2308"/>
                <a:gd name="T15" fmla="*/ 1232 h 2208"/>
                <a:gd name="T16" fmla="*/ 1897 w 2308"/>
                <a:gd name="T17" fmla="*/ 1324 h 2208"/>
                <a:gd name="T18" fmla="*/ 2137 w 2308"/>
                <a:gd name="T19" fmla="*/ 1191 h 2208"/>
                <a:gd name="T20" fmla="*/ 2010 w 2308"/>
                <a:gd name="T21" fmla="*/ 893 h 2208"/>
                <a:gd name="T22" fmla="*/ 2120 w 2308"/>
                <a:gd name="T23" fmla="*/ 596 h 2208"/>
                <a:gd name="T24" fmla="*/ 2288 w 2308"/>
                <a:gd name="T25" fmla="*/ 428 h 2208"/>
                <a:gd name="T26" fmla="*/ 1937 w 2308"/>
                <a:gd name="T27" fmla="*/ 184 h 2208"/>
                <a:gd name="T28" fmla="*/ 1735 w 2308"/>
                <a:gd name="T29" fmla="*/ 114 h 2208"/>
                <a:gd name="T30" fmla="*/ 1487 w 2308"/>
                <a:gd name="T31" fmla="*/ 119 h 2208"/>
                <a:gd name="T32" fmla="*/ 1612 w 2308"/>
                <a:gd name="T33" fmla="*/ 203 h 2208"/>
                <a:gd name="T34" fmla="*/ 1552 w 2308"/>
                <a:gd name="T35" fmla="*/ 301 h 2208"/>
                <a:gd name="T36" fmla="*/ 1583 w 2308"/>
                <a:gd name="T37" fmla="*/ 457 h 2208"/>
                <a:gd name="T38" fmla="*/ 1600 w 2308"/>
                <a:gd name="T39" fmla="*/ 513 h 2208"/>
                <a:gd name="T40" fmla="*/ 1246 w 2308"/>
                <a:gd name="T41" fmla="*/ 373 h 2208"/>
                <a:gd name="T42" fmla="*/ 1359 w 2308"/>
                <a:gd name="T43" fmla="*/ 229 h 2208"/>
                <a:gd name="T44" fmla="*/ 1120 w 2308"/>
                <a:gd name="T45" fmla="*/ 145 h 2208"/>
                <a:gd name="T46" fmla="*/ 862 w 2308"/>
                <a:gd name="T47" fmla="*/ 23 h 2208"/>
                <a:gd name="T48" fmla="*/ 834 w 2308"/>
                <a:gd name="T49" fmla="*/ 181 h 2208"/>
                <a:gd name="T50" fmla="*/ 563 w 2308"/>
                <a:gd name="T51" fmla="*/ 183 h 2208"/>
                <a:gd name="T52" fmla="*/ 316 w 2308"/>
                <a:gd name="T53" fmla="*/ 158 h 2208"/>
                <a:gd name="T54" fmla="*/ 153 w 2308"/>
                <a:gd name="T55" fmla="*/ 236 h 2208"/>
                <a:gd name="T56" fmla="*/ 101 w 2308"/>
                <a:gd name="T57" fmla="*/ 236 h 2208"/>
                <a:gd name="T58" fmla="*/ 40 w 2308"/>
                <a:gd name="T59" fmla="*/ 347 h 2208"/>
                <a:gd name="T60" fmla="*/ 79 w 2308"/>
                <a:gd name="T61" fmla="*/ 486 h 2208"/>
                <a:gd name="T62" fmla="*/ 157 w 2308"/>
                <a:gd name="T63" fmla="*/ 526 h 2208"/>
                <a:gd name="T64" fmla="*/ 390 w 2308"/>
                <a:gd name="T65" fmla="*/ 561 h 2208"/>
                <a:gd name="T66" fmla="*/ 572 w 2308"/>
                <a:gd name="T67" fmla="*/ 581 h 2208"/>
                <a:gd name="T68" fmla="*/ 528 w 2308"/>
                <a:gd name="T69" fmla="*/ 828 h 2208"/>
                <a:gd name="T70" fmla="*/ 457 w 2308"/>
                <a:gd name="T71" fmla="*/ 1120 h 2208"/>
                <a:gd name="T72" fmla="*/ 530 w 2308"/>
                <a:gd name="T73" fmla="*/ 1148 h 2208"/>
                <a:gd name="T74" fmla="*/ 790 w 2308"/>
                <a:gd name="T75" fmla="*/ 1593 h 2208"/>
                <a:gd name="T76" fmla="*/ 1074 w 2308"/>
                <a:gd name="T77" fmla="*/ 1893 h 2208"/>
                <a:gd name="T78" fmla="*/ 1158 w 2308"/>
                <a:gd name="T79" fmla="*/ 1891 h 2208"/>
                <a:gd name="T80" fmla="*/ 1050 w 2308"/>
                <a:gd name="T81" fmla="*/ 2137 h 2208"/>
                <a:gd name="T82" fmla="*/ 1435 w 2308"/>
                <a:gd name="T83" fmla="*/ 2060 h 2208"/>
                <a:gd name="T84" fmla="*/ 1756 w 2308"/>
                <a:gd name="T85" fmla="*/ 1889 h 2208"/>
                <a:gd name="T86" fmla="*/ 1912 w 2308"/>
                <a:gd name="T87" fmla="*/ 1683 h 2208"/>
                <a:gd name="T88" fmla="*/ 1814 w 2308"/>
                <a:gd name="T89" fmla="*/ 1414 h 2208"/>
                <a:gd name="T90" fmla="*/ 1652 w 2308"/>
                <a:gd name="T91" fmla="*/ 1419 h 2208"/>
                <a:gd name="T92" fmla="*/ 1796 w 2308"/>
                <a:gd name="T93" fmla="*/ 1270 h 2208"/>
                <a:gd name="T94" fmla="*/ 363 w 2308"/>
                <a:gd name="T95" fmla="*/ 660 h 2208"/>
                <a:gd name="T96" fmla="*/ 1238 w 2308"/>
                <a:gd name="T97" fmla="*/ 290 h 2208"/>
                <a:gd name="T98" fmla="*/ 1085 w 2308"/>
                <a:gd name="T99" fmla="*/ 198 h 2208"/>
                <a:gd name="T100" fmla="*/ 1123 w 2308"/>
                <a:gd name="T101" fmla="*/ 360 h 2208"/>
                <a:gd name="T102" fmla="*/ 1062 w 2308"/>
                <a:gd name="T103" fmla="*/ 171 h 2208"/>
                <a:gd name="T104" fmla="*/ 984 w 2308"/>
                <a:gd name="T105" fmla="*/ 210 h 2208"/>
                <a:gd name="T106" fmla="*/ 1022 w 2308"/>
                <a:gd name="T107" fmla="*/ 345 h 2208"/>
                <a:gd name="T108" fmla="*/ 1035 w 2308"/>
                <a:gd name="T109" fmla="*/ 443 h 2208"/>
                <a:gd name="T110" fmla="*/ 922 w 2308"/>
                <a:gd name="T111" fmla="*/ 158 h 2208"/>
                <a:gd name="T112" fmla="*/ 1154 w 2308"/>
                <a:gd name="T113" fmla="*/ 592 h 2208"/>
                <a:gd name="T114" fmla="*/ 858 w 2308"/>
                <a:gd name="T115" fmla="*/ 680 h 2208"/>
                <a:gd name="T116" fmla="*/ 1013 w 2308"/>
                <a:gd name="T117" fmla="*/ 490 h 2208"/>
                <a:gd name="T118" fmla="*/ 1748 w 2308"/>
                <a:gd name="T119" fmla="*/ 1392 h 2208"/>
                <a:gd name="T120" fmla="*/ 555 w 2308"/>
                <a:gd name="T121" fmla="*/ 869 h 2208"/>
                <a:gd name="T122" fmla="*/ 598 w 2308"/>
                <a:gd name="T123" fmla="*/ 741 h 2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08" h="2208">
                  <a:moveTo>
                    <a:pt x="625" y="522"/>
                  </a:moveTo>
                  <a:lnTo>
                    <a:pt x="637" y="527"/>
                  </a:lnTo>
                  <a:lnTo>
                    <a:pt x="648" y="534"/>
                  </a:lnTo>
                  <a:lnTo>
                    <a:pt x="637" y="527"/>
                  </a:lnTo>
                  <a:lnTo>
                    <a:pt x="625" y="522"/>
                  </a:lnTo>
                  <a:close/>
                  <a:moveTo>
                    <a:pt x="1717" y="1260"/>
                  </a:moveTo>
                  <a:lnTo>
                    <a:pt x="1715" y="1261"/>
                  </a:lnTo>
                  <a:lnTo>
                    <a:pt x="1715" y="1263"/>
                  </a:lnTo>
                  <a:lnTo>
                    <a:pt x="1717" y="1265"/>
                  </a:lnTo>
                  <a:lnTo>
                    <a:pt x="1717" y="1263"/>
                  </a:lnTo>
                  <a:lnTo>
                    <a:pt x="1724" y="1262"/>
                  </a:lnTo>
                  <a:lnTo>
                    <a:pt x="1731" y="1258"/>
                  </a:lnTo>
                  <a:lnTo>
                    <a:pt x="1739" y="1254"/>
                  </a:lnTo>
                  <a:lnTo>
                    <a:pt x="1745" y="1250"/>
                  </a:lnTo>
                  <a:lnTo>
                    <a:pt x="1752" y="1250"/>
                  </a:lnTo>
                  <a:lnTo>
                    <a:pt x="1757" y="1252"/>
                  </a:lnTo>
                  <a:lnTo>
                    <a:pt x="1761" y="1252"/>
                  </a:lnTo>
                  <a:lnTo>
                    <a:pt x="1765" y="1250"/>
                  </a:lnTo>
                  <a:lnTo>
                    <a:pt x="1769" y="1248"/>
                  </a:lnTo>
                  <a:lnTo>
                    <a:pt x="1771" y="1244"/>
                  </a:lnTo>
                  <a:lnTo>
                    <a:pt x="1774" y="1241"/>
                  </a:lnTo>
                  <a:lnTo>
                    <a:pt x="1774" y="1237"/>
                  </a:lnTo>
                  <a:lnTo>
                    <a:pt x="1774" y="1235"/>
                  </a:lnTo>
                  <a:lnTo>
                    <a:pt x="1771" y="1234"/>
                  </a:lnTo>
                  <a:lnTo>
                    <a:pt x="1769" y="1234"/>
                  </a:lnTo>
                  <a:lnTo>
                    <a:pt x="1765" y="1234"/>
                  </a:lnTo>
                  <a:lnTo>
                    <a:pt x="1753" y="1237"/>
                  </a:lnTo>
                  <a:lnTo>
                    <a:pt x="1741" y="1241"/>
                  </a:lnTo>
                  <a:lnTo>
                    <a:pt x="1739" y="1243"/>
                  </a:lnTo>
                  <a:lnTo>
                    <a:pt x="1737" y="1244"/>
                  </a:lnTo>
                  <a:lnTo>
                    <a:pt x="1736" y="1248"/>
                  </a:lnTo>
                  <a:lnTo>
                    <a:pt x="1736" y="1250"/>
                  </a:lnTo>
                  <a:lnTo>
                    <a:pt x="1730" y="1253"/>
                  </a:lnTo>
                  <a:lnTo>
                    <a:pt x="1724" y="1253"/>
                  </a:lnTo>
                  <a:lnTo>
                    <a:pt x="1721" y="1254"/>
                  </a:lnTo>
                  <a:lnTo>
                    <a:pt x="1717" y="1260"/>
                  </a:lnTo>
                  <a:close/>
                  <a:moveTo>
                    <a:pt x="1294" y="1020"/>
                  </a:moveTo>
                  <a:lnTo>
                    <a:pt x="1294" y="1025"/>
                  </a:lnTo>
                  <a:lnTo>
                    <a:pt x="1294" y="1030"/>
                  </a:lnTo>
                  <a:lnTo>
                    <a:pt x="1295" y="1035"/>
                  </a:lnTo>
                  <a:lnTo>
                    <a:pt x="1298" y="1041"/>
                  </a:lnTo>
                  <a:lnTo>
                    <a:pt x="1299" y="1042"/>
                  </a:lnTo>
                  <a:lnTo>
                    <a:pt x="1299" y="1043"/>
                  </a:lnTo>
                  <a:lnTo>
                    <a:pt x="1301" y="1043"/>
                  </a:lnTo>
                  <a:lnTo>
                    <a:pt x="1302" y="1042"/>
                  </a:lnTo>
                  <a:lnTo>
                    <a:pt x="1304" y="1042"/>
                  </a:lnTo>
                  <a:lnTo>
                    <a:pt x="1307" y="1041"/>
                  </a:lnTo>
                  <a:lnTo>
                    <a:pt x="1311" y="1038"/>
                  </a:lnTo>
                  <a:lnTo>
                    <a:pt x="1313" y="1035"/>
                  </a:lnTo>
                  <a:lnTo>
                    <a:pt x="1316" y="1033"/>
                  </a:lnTo>
                  <a:lnTo>
                    <a:pt x="1316" y="1030"/>
                  </a:lnTo>
                  <a:lnTo>
                    <a:pt x="1313" y="1025"/>
                  </a:lnTo>
                  <a:lnTo>
                    <a:pt x="1307" y="1020"/>
                  </a:lnTo>
                  <a:lnTo>
                    <a:pt x="1304" y="1020"/>
                  </a:lnTo>
                  <a:lnTo>
                    <a:pt x="1301" y="1019"/>
                  </a:lnTo>
                  <a:lnTo>
                    <a:pt x="1297" y="1017"/>
                  </a:lnTo>
                  <a:lnTo>
                    <a:pt x="1294" y="1020"/>
                  </a:lnTo>
                  <a:close/>
                  <a:moveTo>
                    <a:pt x="1494" y="1393"/>
                  </a:moveTo>
                  <a:lnTo>
                    <a:pt x="1500" y="1392"/>
                  </a:lnTo>
                  <a:lnTo>
                    <a:pt x="1505" y="1389"/>
                  </a:lnTo>
                  <a:lnTo>
                    <a:pt x="1511" y="1386"/>
                  </a:lnTo>
                  <a:lnTo>
                    <a:pt x="1514" y="1384"/>
                  </a:lnTo>
                  <a:lnTo>
                    <a:pt x="1518" y="1377"/>
                  </a:lnTo>
                  <a:lnTo>
                    <a:pt x="1521" y="1372"/>
                  </a:lnTo>
                  <a:lnTo>
                    <a:pt x="1521" y="1370"/>
                  </a:lnTo>
                  <a:lnTo>
                    <a:pt x="1521" y="1367"/>
                  </a:lnTo>
                  <a:lnTo>
                    <a:pt x="1521" y="1364"/>
                  </a:lnTo>
                  <a:lnTo>
                    <a:pt x="1520" y="1361"/>
                  </a:lnTo>
                  <a:lnTo>
                    <a:pt x="1509" y="1349"/>
                  </a:lnTo>
                  <a:lnTo>
                    <a:pt x="1500" y="1333"/>
                  </a:lnTo>
                  <a:lnTo>
                    <a:pt x="1499" y="1331"/>
                  </a:lnTo>
                  <a:lnTo>
                    <a:pt x="1500" y="1328"/>
                  </a:lnTo>
                  <a:lnTo>
                    <a:pt x="1501" y="1326"/>
                  </a:lnTo>
                  <a:lnTo>
                    <a:pt x="1503" y="1323"/>
                  </a:lnTo>
                  <a:lnTo>
                    <a:pt x="1508" y="1318"/>
                  </a:lnTo>
                  <a:lnTo>
                    <a:pt x="1509" y="1311"/>
                  </a:lnTo>
                  <a:lnTo>
                    <a:pt x="1507" y="1304"/>
                  </a:lnTo>
                  <a:lnTo>
                    <a:pt x="1501" y="1296"/>
                  </a:lnTo>
                  <a:lnTo>
                    <a:pt x="1496" y="1287"/>
                  </a:lnTo>
                  <a:lnTo>
                    <a:pt x="1491" y="1279"/>
                  </a:lnTo>
                  <a:lnTo>
                    <a:pt x="1487" y="1280"/>
                  </a:lnTo>
                  <a:lnTo>
                    <a:pt x="1485" y="1282"/>
                  </a:lnTo>
                  <a:lnTo>
                    <a:pt x="1482" y="1284"/>
                  </a:lnTo>
                  <a:lnTo>
                    <a:pt x="1479" y="1287"/>
                  </a:lnTo>
                  <a:lnTo>
                    <a:pt x="1476" y="1294"/>
                  </a:lnTo>
                  <a:lnTo>
                    <a:pt x="1472" y="1302"/>
                  </a:lnTo>
                  <a:lnTo>
                    <a:pt x="1469" y="1309"/>
                  </a:lnTo>
                  <a:lnTo>
                    <a:pt x="1469" y="1315"/>
                  </a:lnTo>
                  <a:lnTo>
                    <a:pt x="1470" y="1323"/>
                  </a:lnTo>
                  <a:lnTo>
                    <a:pt x="1472" y="1329"/>
                  </a:lnTo>
                  <a:lnTo>
                    <a:pt x="1470" y="1333"/>
                  </a:lnTo>
                  <a:lnTo>
                    <a:pt x="1469" y="1339"/>
                  </a:lnTo>
                  <a:lnTo>
                    <a:pt x="1469" y="1345"/>
                  </a:lnTo>
                  <a:lnTo>
                    <a:pt x="1472" y="1352"/>
                  </a:lnTo>
                  <a:lnTo>
                    <a:pt x="1472" y="1357"/>
                  </a:lnTo>
                  <a:lnTo>
                    <a:pt x="1473" y="1362"/>
                  </a:lnTo>
                  <a:lnTo>
                    <a:pt x="1473" y="1368"/>
                  </a:lnTo>
                  <a:lnTo>
                    <a:pt x="1472" y="1375"/>
                  </a:lnTo>
                  <a:lnTo>
                    <a:pt x="1472" y="1377"/>
                  </a:lnTo>
                  <a:lnTo>
                    <a:pt x="1470" y="1379"/>
                  </a:lnTo>
                  <a:lnTo>
                    <a:pt x="1470" y="1381"/>
                  </a:lnTo>
                  <a:lnTo>
                    <a:pt x="1468" y="1383"/>
                  </a:lnTo>
                  <a:lnTo>
                    <a:pt x="1468" y="1383"/>
                  </a:lnTo>
                  <a:lnTo>
                    <a:pt x="1468" y="1381"/>
                  </a:lnTo>
                  <a:lnTo>
                    <a:pt x="1465" y="1374"/>
                  </a:lnTo>
                  <a:lnTo>
                    <a:pt x="1463" y="1366"/>
                  </a:lnTo>
                  <a:lnTo>
                    <a:pt x="1459" y="1357"/>
                  </a:lnTo>
                  <a:lnTo>
                    <a:pt x="1454" y="1350"/>
                  </a:lnTo>
                  <a:lnTo>
                    <a:pt x="1450" y="1342"/>
                  </a:lnTo>
                  <a:lnTo>
                    <a:pt x="1444" y="1336"/>
                  </a:lnTo>
                  <a:lnTo>
                    <a:pt x="1438" y="1328"/>
                  </a:lnTo>
                  <a:lnTo>
                    <a:pt x="1430" y="1322"/>
                  </a:lnTo>
                  <a:lnTo>
                    <a:pt x="1425" y="1315"/>
                  </a:lnTo>
                  <a:lnTo>
                    <a:pt x="1420" y="1310"/>
                  </a:lnTo>
                  <a:lnTo>
                    <a:pt x="1417" y="1306"/>
                  </a:lnTo>
                  <a:lnTo>
                    <a:pt x="1415" y="1304"/>
                  </a:lnTo>
                  <a:lnTo>
                    <a:pt x="1413" y="1298"/>
                  </a:lnTo>
                  <a:lnTo>
                    <a:pt x="1412" y="1294"/>
                  </a:lnTo>
                  <a:lnTo>
                    <a:pt x="1411" y="1291"/>
                  </a:lnTo>
                  <a:lnTo>
                    <a:pt x="1411" y="1287"/>
                  </a:lnTo>
                  <a:lnTo>
                    <a:pt x="1412" y="1284"/>
                  </a:lnTo>
                  <a:lnTo>
                    <a:pt x="1412" y="1280"/>
                  </a:lnTo>
                  <a:lnTo>
                    <a:pt x="1415" y="1274"/>
                  </a:lnTo>
                  <a:lnTo>
                    <a:pt x="1416" y="1266"/>
                  </a:lnTo>
                  <a:lnTo>
                    <a:pt x="1420" y="1258"/>
                  </a:lnTo>
                  <a:lnTo>
                    <a:pt x="1420" y="1250"/>
                  </a:lnTo>
                  <a:lnTo>
                    <a:pt x="1420" y="1244"/>
                  </a:lnTo>
                  <a:lnTo>
                    <a:pt x="1416" y="1239"/>
                  </a:lnTo>
                  <a:lnTo>
                    <a:pt x="1413" y="1234"/>
                  </a:lnTo>
                  <a:lnTo>
                    <a:pt x="1408" y="1230"/>
                  </a:lnTo>
                  <a:lnTo>
                    <a:pt x="1403" y="1226"/>
                  </a:lnTo>
                  <a:lnTo>
                    <a:pt x="1398" y="1223"/>
                  </a:lnTo>
                  <a:lnTo>
                    <a:pt x="1387" y="1218"/>
                  </a:lnTo>
                  <a:lnTo>
                    <a:pt x="1380" y="1212"/>
                  </a:lnTo>
                  <a:lnTo>
                    <a:pt x="1371" y="1202"/>
                  </a:lnTo>
                  <a:lnTo>
                    <a:pt x="1365" y="1193"/>
                  </a:lnTo>
                  <a:lnTo>
                    <a:pt x="1364" y="1190"/>
                  </a:lnTo>
                  <a:lnTo>
                    <a:pt x="1360" y="1188"/>
                  </a:lnTo>
                  <a:lnTo>
                    <a:pt x="1358" y="1187"/>
                  </a:lnTo>
                  <a:lnTo>
                    <a:pt x="1354" y="1187"/>
                  </a:lnTo>
                  <a:lnTo>
                    <a:pt x="1347" y="1186"/>
                  </a:lnTo>
                  <a:lnTo>
                    <a:pt x="1342" y="1183"/>
                  </a:lnTo>
                  <a:lnTo>
                    <a:pt x="1341" y="1179"/>
                  </a:lnTo>
                  <a:lnTo>
                    <a:pt x="1341" y="1174"/>
                  </a:lnTo>
                  <a:lnTo>
                    <a:pt x="1342" y="1169"/>
                  </a:lnTo>
                  <a:lnTo>
                    <a:pt x="1342" y="1165"/>
                  </a:lnTo>
                  <a:lnTo>
                    <a:pt x="1337" y="1155"/>
                  </a:lnTo>
                  <a:lnTo>
                    <a:pt x="1332" y="1142"/>
                  </a:lnTo>
                  <a:lnTo>
                    <a:pt x="1325" y="1130"/>
                  </a:lnTo>
                  <a:lnTo>
                    <a:pt x="1320" y="1120"/>
                  </a:lnTo>
                  <a:lnTo>
                    <a:pt x="1319" y="1120"/>
                  </a:lnTo>
                  <a:lnTo>
                    <a:pt x="1311" y="1104"/>
                  </a:lnTo>
                  <a:lnTo>
                    <a:pt x="1303" y="1091"/>
                  </a:lnTo>
                  <a:lnTo>
                    <a:pt x="1298" y="1083"/>
                  </a:lnTo>
                  <a:lnTo>
                    <a:pt x="1289" y="1077"/>
                  </a:lnTo>
                  <a:lnTo>
                    <a:pt x="1284" y="1074"/>
                  </a:lnTo>
                  <a:lnTo>
                    <a:pt x="1276" y="1074"/>
                  </a:lnTo>
                  <a:lnTo>
                    <a:pt x="1271" y="1073"/>
                  </a:lnTo>
                  <a:lnTo>
                    <a:pt x="1267" y="1072"/>
                  </a:lnTo>
                  <a:lnTo>
                    <a:pt x="1264" y="1070"/>
                  </a:lnTo>
                  <a:lnTo>
                    <a:pt x="1262" y="1068"/>
                  </a:lnTo>
                  <a:lnTo>
                    <a:pt x="1262" y="1064"/>
                  </a:lnTo>
                  <a:lnTo>
                    <a:pt x="1264" y="1061"/>
                  </a:lnTo>
                  <a:lnTo>
                    <a:pt x="1267" y="1059"/>
                  </a:lnTo>
                  <a:lnTo>
                    <a:pt x="1269" y="1056"/>
                  </a:lnTo>
                  <a:lnTo>
                    <a:pt x="1277" y="1052"/>
                  </a:lnTo>
                  <a:lnTo>
                    <a:pt x="1285" y="1050"/>
                  </a:lnTo>
                  <a:lnTo>
                    <a:pt x="1289" y="1044"/>
                  </a:lnTo>
                  <a:lnTo>
                    <a:pt x="1294" y="1041"/>
                  </a:lnTo>
                  <a:lnTo>
                    <a:pt x="1293" y="1034"/>
                  </a:lnTo>
                  <a:lnTo>
                    <a:pt x="1290" y="1029"/>
                  </a:lnTo>
                  <a:lnTo>
                    <a:pt x="1288" y="1024"/>
                  </a:lnTo>
                  <a:lnTo>
                    <a:pt x="1285" y="1017"/>
                  </a:lnTo>
                  <a:lnTo>
                    <a:pt x="1282" y="1011"/>
                  </a:lnTo>
                  <a:lnTo>
                    <a:pt x="1280" y="1008"/>
                  </a:lnTo>
                  <a:lnTo>
                    <a:pt x="1269" y="1007"/>
                  </a:lnTo>
                  <a:lnTo>
                    <a:pt x="1259" y="1007"/>
                  </a:lnTo>
                  <a:lnTo>
                    <a:pt x="1254" y="1007"/>
                  </a:lnTo>
                  <a:lnTo>
                    <a:pt x="1249" y="1008"/>
                  </a:lnTo>
                  <a:lnTo>
                    <a:pt x="1243" y="1009"/>
                  </a:lnTo>
                  <a:lnTo>
                    <a:pt x="1238" y="1013"/>
                  </a:lnTo>
                  <a:lnTo>
                    <a:pt x="1229" y="1025"/>
                  </a:lnTo>
                  <a:lnTo>
                    <a:pt x="1220" y="1041"/>
                  </a:lnTo>
                  <a:lnTo>
                    <a:pt x="1210" y="1056"/>
                  </a:lnTo>
                  <a:lnTo>
                    <a:pt x="1199" y="1069"/>
                  </a:lnTo>
                  <a:lnTo>
                    <a:pt x="1197" y="1069"/>
                  </a:lnTo>
                  <a:lnTo>
                    <a:pt x="1202" y="1063"/>
                  </a:lnTo>
                  <a:lnTo>
                    <a:pt x="1208" y="1056"/>
                  </a:lnTo>
                  <a:lnTo>
                    <a:pt x="1214" y="1048"/>
                  </a:lnTo>
                  <a:lnTo>
                    <a:pt x="1219" y="1041"/>
                  </a:lnTo>
                  <a:lnTo>
                    <a:pt x="1228" y="1025"/>
                  </a:lnTo>
                  <a:lnTo>
                    <a:pt x="1237" y="1012"/>
                  </a:lnTo>
                  <a:lnTo>
                    <a:pt x="1242" y="1009"/>
                  </a:lnTo>
                  <a:lnTo>
                    <a:pt x="1247" y="1008"/>
                  </a:lnTo>
                  <a:lnTo>
                    <a:pt x="1253" y="1007"/>
                  </a:lnTo>
                  <a:lnTo>
                    <a:pt x="1258" y="1007"/>
                  </a:lnTo>
                  <a:lnTo>
                    <a:pt x="1268" y="1007"/>
                  </a:lnTo>
                  <a:lnTo>
                    <a:pt x="1278" y="1008"/>
                  </a:lnTo>
                  <a:lnTo>
                    <a:pt x="1285" y="1008"/>
                  </a:lnTo>
                  <a:lnTo>
                    <a:pt x="1293" y="1008"/>
                  </a:lnTo>
                  <a:lnTo>
                    <a:pt x="1310" y="1012"/>
                  </a:lnTo>
                  <a:lnTo>
                    <a:pt x="1324" y="1017"/>
                  </a:lnTo>
                  <a:lnTo>
                    <a:pt x="1315" y="1007"/>
                  </a:lnTo>
                  <a:lnTo>
                    <a:pt x="1304" y="999"/>
                  </a:lnTo>
                  <a:lnTo>
                    <a:pt x="1294" y="990"/>
                  </a:lnTo>
                  <a:lnTo>
                    <a:pt x="1284" y="980"/>
                  </a:lnTo>
                  <a:lnTo>
                    <a:pt x="1282" y="967"/>
                  </a:lnTo>
                  <a:lnTo>
                    <a:pt x="1284" y="952"/>
                  </a:lnTo>
                  <a:lnTo>
                    <a:pt x="1282" y="950"/>
                  </a:lnTo>
                  <a:lnTo>
                    <a:pt x="1281" y="947"/>
                  </a:lnTo>
                  <a:lnTo>
                    <a:pt x="1280" y="946"/>
                  </a:lnTo>
                  <a:lnTo>
                    <a:pt x="1278" y="946"/>
                  </a:lnTo>
                  <a:lnTo>
                    <a:pt x="1273" y="943"/>
                  </a:lnTo>
                  <a:lnTo>
                    <a:pt x="1269" y="938"/>
                  </a:lnTo>
                  <a:lnTo>
                    <a:pt x="1269" y="930"/>
                  </a:lnTo>
                  <a:lnTo>
                    <a:pt x="1271" y="921"/>
                  </a:lnTo>
                  <a:lnTo>
                    <a:pt x="1271" y="911"/>
                  </a:lnTo>
                  <a:lnTo>
                    <a:pt x="1269" y="901"/>
                  </a:lnTo>
                  <a:lnTo>
                    <a:pt x="1264" y="888"/>
                  </a:lnTo>
                  <a:lnTo>
                    <a:pt x="1259" y="876"/>
                  </a:lnTo>
                  <a:lnTo>
                    <a:pt x="1251" y="864"/>
                  </a:lnTo>
                  <a:lnTo>
                    <a:pt x="1241" y="850"/>
                  </a:lnTo>
                  <a:lnTo>
                    <a:pt x="1223" y="835"/>
                  </a:lnTo>
                  <a:lnTo>
                    <a:pt x="1205" y="822"/>
                  </a:lnTo>
                  <a:lnTo>
                    <a:pt x="1185" y="809"/>
                  </a:lnTo>
                  <a:lnTo>
                    <a:pt x="1167" y="796"/>
                  </a:lnTo>
                  <a:lnTo>
                    <a:pt x="1166" y="792"/>
                  </a:lnTo>
                  <a:lnTo>
                    <a:pt x="1166" y="788"/>
                  </a:lnTo>
                  <a:lnTo>
                    <a:pt x="1167" y="785"/>
                  </a:lnTo>
                  <a:lnTo>
                    <a:pt x="1167" y="781"/>
                  </a:lnTo>
                  <a:lnTo>
                    <a:pt x="1157" y="768"/>
                  </a:lnTo>
                  <a:lnTo>
                    <a:pt x="1145" y="755"/>
                  </a:lnTo>
                  <a:lnTo>
                    <a:pt x="1140" y="749"/>
                  </a:lnTo>
                  <a:lnTo>
                    <a:pt x="1135" y="741"/>
                  </a:lnTo>
                  <a:lnTo>
                    <a:pt x="1129" y="735"/>
                  </a:lnTo>
                  <a:lnTo>
                    <a:pt x="1126" y="726"/>
                  </a:lnTo>
                  <a:lnTo>
                    <a:pt x="1124" y="718"/>
                  </a:lnTo>
                  <a:lnTo>
                    <a:pt x="1124" y="709"/>
                  </a:lnTo>
                  <a:lnTo>
                    <a:pt x="1126" y="700"/>
                  </a:lnTo>
                  <a:lnTo>
                    <a:pt x="1126" y="689"/>
                  </a:lnTo>
                  <a:lnTo>
                    <a:pt x="1127" y="679"/>
                  </a:lnTo>
                  <a:lnTo>
                    <a:pt x="1127" y="669"/>
                  </a:lnTo>
                  <a:lnTo>
                    <a:pt x="1129" y="658"/>
                  </a:lnTo>
                  <a:lnTo>
                    <a:pt x="1135" y="648"/>
                  </a:lnTo>
                  <a:lnTo>
                    <a:pt x="1137" y="647"/>
                  </a:lnTo>
                  <a:lnTo>
                    <a:pt x="1138" y="645"/>
                  </a:lnTo>
                  <a:lnTo>
                    <a:pt x="1138" y="645"/>
                  </a:lnTo>
                  <a:lnTo>
                    <a:pt x="1138" y="645"/>
                  </a:lnTo>
                  <a:lnTo>
                    <a:pt x="1133" y="656"/>
                  </a:lnTo>
                  <a:lnTo>
                    <a:pt x="1131" y="667"/>
                  </a:lnTo>
                  <a:lnTo>
                    <a:pt x="1129" y="678"/>
                  </a:lnTo>
                  <a:lnTo>
                    <a:pt x="1129" y="688"/>
                  </a:lnTo>
                  <a:lnTo>
                    <a:pt x="1128" y="698"/>
                  </a:lnTo>
                  <a:lnTo>
                    <a:pt x="1127" y="708"/>
                  </a:lnTo>
                  <a:lnTo>
                    <a:pt x="1127" y="717"/>
                  </a:lnTo>
                  <a:lnTo>
                    <a:pt x="1129" y="724"/>
                  </a:lnTo>
                  <a:lnTo>
                    <a:pt x="1133" y="732"/>
                  </a:lnTo>
                  <a:lnTo>
                    <a:pt x="1137" y="740"/>
                  </a:lnTo>
                  <a:lnTo>
                    <a:pt x="1142" y="748"/>
                  </a:lnTo>
                  <a:lnTo>
                    <a:pt x="1148" y="754"/>
                  </a:lnTo>
                  <a:lnTo>
                    <a:pt x="1159" y="767"/>
                  </a:lnTo>
                  <a:lnTo>
                    <a:pt x="1171" y="780"/>
                  </a:lnTo>
                  <a:lnTo>
                    <a:pt x="1170" y="783"/>
                  </a:lnTo>
                  <a:lnTo>
                    <a:pt x="1168" y="787"/>
                  </a:lnTo>
                  <a:lnTo>
                    <a:pt x="1168" y="790"/>
                  </a:lnTo>
                  <a:lnTo>
                    <a:pt x="1171" y="793"/>
                  </a:lnTo>
                  <a:lnTo>
                    <a:pt x="1189" y="806"/>
                  </a:lnTo>
                  <a:lnTo>
                    <a:pt x="1207" y="819"/>
                  </a:lnTo>
                  <a:lnTo>
                    <a:pt x="1227" y="833"/>
                  </a:lnTo>
                  <a:lnTo>
                    <a:pt x="1245" y="849"/>
                  </a:lnTo>
                  <a:lnTo>
                    <a:pt x="1254" y="862"/>
                  </a:lnTo>
                  <a:lnTo>
                    <a:pt x="1262" y="875"/>
                  </a:lnTo>
                  <a:lnTo>
                    <a:pt x="1268" y="886"/>
                  </a:lnTo>
                  <a:lnTo>
                    <a:pt x="1272" y="899"/>
                  </a:lnTo>
                  <a:lnTo>
                    <a:pt x="1275" y="910"/>
                  </a:lnTo>
                  <a:lnTo>
                    <a:pt x="1273" y="920"/>
                  </a:lnTo>
                  <a:lnTo>
                    <a:pt x="1273" y="929"/>
                  </a:lnTo>
                  <a:lnTo>
                    <a:pt x="1272" y="936"/>
                  </a:lnTo>
                  <a:lnTo>
                    <a:pt x="1281" y="943"/>
                  </a:lnTo>
                  <a:lnTo>
                    <a:pt x="1286" y="950"/>
                  </a:lnTo>
                  <a:lnTo>
                    <a:pt x="1286" y="964"/>
                  </a:lnTo>
                  <a:lnTo>
                    <a:pt x="1286" y="978"/>
                  </a:lnTo>
                  <a:lnTo>
                    <a:pt x="1297" y="987"/>
                  </a:lnTo>
                  <a:lnTo>
                    <a:pt x="1307" y="996"/>
                  </a:lnTo>
                  <a:lnTo>
                    <a:pt x="1317" y="1004"/>
                  </a:lnTo>
                  <a:lnTo>
                    <a:pt x="1328" y="1015"/>
                  </a:lnTo>
                  <a:lnTo>
                    <a:pt x="1337" y="1012"/>
                  </a:lnTo>
                  <a:lnTo>
                    <a:pt x="1342" y="1009"/>
                  </a:lnTo>
                  <a:lnTo>
                    <a:pt x="1342" y="996"/>
                  </a:lnTo>
                  <a:lnTo>
                    <a:pt x="1342" y="987"/>
                  </a:lnTo>
                  <a:lnTo>
                    <a:pt x="1343" y="986"/>
                  </a:lnTo>
                  <a:lnTo>
                    <a:pt x="1345" y="986"/>
                  </a:lnTo>
                  <a:lnTo>
                    <a:pt x="1346" y="987"/>
                  </a:lnTo>
                  <a:lnTo>
                    <a:pt x="1346" y="990"/>
                  </a:lnTo>
                  <a:lnTo>
                    <a:pt x="1348" y="996"/>
                  </a:lnTo>
                  <a:lnTo>
                    <a:pt x="1351" y="1000"/>
                  </a:lnTo>
                  <a:lnTo>
                    <a:pt x="1358" y="1003"/>
                  </a:lnTo>
                  <a:lnTo>
                    <a:pt x="1363" y="1003"/>
                  </a:lnTo>
                  <a:lnTo>
                    <a:pt x="1368" y="1002"/>
                  </a:lnTo>
                  <a:lnTo>
                    <a:pt x="1374" y="1000"/>
                  </a:lnTo>
                  <a:lnTo>
                    <a:pt x="1374" y="1006"/>
                  </a:lnTo>
                  <a:lnTo>
                    <a:pt x="1386" y="994"/>
                  </a:lnTo>
                  <a:lnTo>
                    <a:pt x="1396" y="987"/>
                  </a:lnTo>
                  <a:lnTo>
                    <a:pt x="1406" y="993"/>
                  </a:lnTo>
                  <a:lnTo>
                    <a:pt x="1413" y="999"/>
                  </a:lnTo>
                  <a:lnTo>
                    <a:pt x="1420" y="1007"/>
                  </a:lnTo>
                  <a:lnTo>
                    <a:pt x="1425" y="1016"/>
                  </a:lnTo>
                  <a:lnTo>
                    <a:pt x="1435" y="1033"/>
                  </a:lnTo>
                  <a:lnTo>
                    <a:pt x="1443" y="1051"/>
                  </a:lnTo>
                  <a:lnTo>
                    <a:pt x="1443" y="1065"/>
                  </a:lnTo>
                  <a:lnTo>
                    <a:pt x="1443" y="1074"/>
                  </a:lnTo>
                  <a:lnTo>
                    <a:pt x="1446" y="1076"/>
                  </a:lnTo>
                  <a:lnTo>
                    <a:pt x="1447" y="1076"/>
                  </a:lnTo>
                  <a:lnTo>
                    <a:pt x="1450" y="1074"/>
                  </a:lnTo>
                  <a:lnTo>
                    <a:pt x="1452" y="1073"/>
                  </a:lnTo>
                  <a:lnTo>
                    <a:pt x="1455" y="1072"/>
                  </a:lnTo>
                  <a:lnTo>
                    <a:pt x="1457" y="1072"/>
                  </a:lnTo>
                  <a:lnTo>
                    <a:pt x="1460" y="1072"/>
                  </a:lnTo>
                  <a:lnTo>
                    <a:pt x="1461" y="1074"/>
                  </a:lnTo>
                  <a:lnTo>
                    <a:pt x="1466" y="1092"/>
                  </a:lnTo>
                  <a:lnTo>
                    <a:pt x="1470" y="1111"/>
                  </a:lnTo>
                  <a:lnTo>
                    <a:pt x="1478" y="1127"/>
                  </a:lnTo>
                  <a:lnTo>
                    <a:pt x="1486" y="1143"/>
                  </a:lnTo>
                  <a:lnTo>
                    <a:pt x="1491" y="1149"/>
                  </a:lnTo>
                  <a:lnTo>
                    <a:pt x="1496" y="1156"/>
                  </a:lnTo>
                  <a:lnTo>
                    <a:pt x="1501" y="1161"/>
                  </a:lnTo>
                  <a:lnTo>
                    <a:pt x="1508" y="1166"/>
                  </a:lnTo>
                  <a:lnTo>
                    <a:pt x="1512" y="1169"/>
                  </a:lnTo>
                  <a:lnTo>
                    <a:pt x="1516" y="1170"/>
                  </a:lnTo>
                  <a:lnTo>
                    <a:pt x="1520" y="1171"/>
                  </a:lnTo>
                  <a:lnTo>
                    <a:pt x="1525" y="1170"/>
                  </a:lnTo>
                  <a:lnTo>
                    <a:pt x="1533" y="1170"/>
                  </a:lnTo>
                  <a:lnTo>
                    <a:pt x="1540" y="1171"/>
                  </a:lnTo>
                  <a:lnTo>
                    <a:pt x="1547" y="1171"/>
                  </a:lnTo>
                  <a:lnTo>
                    <a:pt x="1553" y="1173"/>
                  </a:lnTo>
                  <a:lnTo>
                    <a:pt x="1556" y="1173"/>
                  </a:lnTo>
                  <a:lnTo>
                    <a:pt x="1559" y="1175"/>
                  </a:lnTo>
                  <a:lnTo>
                    <a:pt x="1561" y="1178"/>
                  </a:lnTo>
                  <a:lnTo>
                    <a:pt x="1564" y="1180"/>
                  </a:lnTo>
                  <a:lnTo>
                    <a:pt x="1564" y="1187"/>
                  </a:lnTo>
                  <a:lnTo>
                    <a:pt x="1564" y="1193"/>
                  </a:lnTo>
                  <a:lnTo>
                    <a:pt x="1568" y="1200"/>
                  </a:lnTo>
                  <a:lnTo>
                    <a:pt x="1573" y="1205"/>
                  </a:lnTo>
                  <a:lnTo>
                    <a:pt x="1579" y="1206"/>
                  </a:lnTo>
                  <a:lnTo>
                    <a:pt x="1587" y="1208"/>
                  </a:lnTo>
                  <a:lnTo>
                    <a:pt x="1595" y="1213"/>
                  </a:lnTo>
                  <a:lnTo>
                    <a:pt x="1603" y="1217"/>
                  </a:lnTo>
                  <a:lnTo>
                    <a:pt x="1613" y="1219"/>
                  </a:lnTo>
                  <a:lnTo>
                    <a:pt x="1623" y="1222"/>
                  </a:lnTo>
                  <a:lnTo>
                    <a:pt x="1623" y="1226"/>
                  </a:lnTo>
                  <a:lnTo>
                    <a:pt x="1622" y="1231"/>
                  </a:lnTo>
                  <a:lnTo>
                    <a:pt x="1622" y="1232"/>
                  </a:lnTo>
                  <a:lnTo>
                    <a:pt x="1622" y="1234"/>
                  </a:lnTo>
                  <a:lnTo>
                    <a:pt x="1622" y="1235"/>
                  </a:lnTo>
                  <a:lnTo>
                    <a:pt x="1623" y="1236"/>
                  </a:lnTo>
                  <a:lnTo>
                    <a:pt x="1634" y="1235"/>
                  </a:lnTo>
                  <a:lnTo>
                    <a:pt x="1644" y="1234"/>
                  </a:lnTo>
                  <a:lnTo>
                    <a:pt x="1654" y="1231"/>
                  </a:lnTo>
                  <a:lnTo>
                    <a:pt x="1665" y="1231"/>
                  </a:lnTo>
                  <a:lnTo>
                    <a:pt x="1673" y="1236"/>
                  </a:lnTo>
                  <a:lnTo>
                    <a:pt x="1679" y="1241"/>
                  </a:lnTo>
                  <a:lnTo>
                    <a:pt x="1683" y="1245"/>
                  </a:lnTo>
                  <a:lnTo>
                    <a:pt x="1688" y="1248"/>
                  </a:lnTo>
                  <a:lnTo>
                    <a:pt x="1692" y="1249"/>
                  </a:lnTo>
                  <a:lnTo>
                    <a:pt x="1697" y="1249"/>
                  </a:lnTo>
                  <a:lnTo>
                    <a:pt x="1702" y="1249"/>
                  </a:lnTo>
                  <a:lnTo>
                    <a:pt x="1708" y="1248"/>
                  </a:lnTo>
                  <a:lnTo>
                    <a:pt x="1712" y="1245"/>
                  </a:lnTo>
                  <a:lnTo>
                    <a:pt x="1715" y="1241"/>
                  </a:lnTo>
                  <a:lnTo>
                    <a:pt x="1724" y="1236"/>
                  </a:lnTo>
                  <a:lnTo>
                    <a:pt x="1735" y="1231"/>
                  </a:lnTo>
                  <a:lnTo>
                    <a:pt x="1745" y="1225"/>
                  </a:lnTo>
                  <a:lnTo>
                    <a:pt x="1756" y="1218"/>
                  </a:lnTo>
                  <a:lnTo>
                    <a:pt x="1766" y="1212"/>
                  </a:lnTo>
                  <a:lnTo>
                    <a:pt x="1776" y="1208"/>
                  </a:lnTo>
                  <a:lnTo>
                    <a:pt x="1782" y="1208"/>
                  </a:lnTo>
                  <a:lnTo>
                    <a:pt x="1787" y="1209"/>
                  </a:lnTo>
                  <a:lnTo>
                    <a:pt x="1792" y="1212"/>
                  </a:lnTo>
                  <a:lnTo>
                    <a:pt x="1796" y="1214"/>
                  </a:lnTo>
                  <a:lnTo>
                    <a:pt x="1805" y="1219"/>
                  </a:lnTo>
                  <a:lnTo>
                    <a:pt x="1813" y="1227"/>
                  </a:lnTo>
                  <a:lnTo>
                    <a:pt x="1818" y="1234"/>
                  </a:lnTo>
                  <a:lnTo>
                    <a:pt x="1822" y="1241"/>
                  </a:lnTo>
                  <a:lnTo>
                    <a:pt x="1824" y="1249"/>
                  </a:lnTo>
                  <a:lnTo>
                    <a:pt x="1826" y="1256"/>
                  </a:lnTo>
                  <a:lnTo>
                    <a:pt x="1828" y="1271"/>
                  </a:lnTo>
                  <a:lnTo>
                    <a:pt x="1832" y="1287"/>
                  </a:lnTo>
                  <a:lnTo>
                    <a:pt x="1835" y="1293"/>
                  </a:lnTo>
                  <a:lnTo>
                    <a:pt x="1839" y="1300"/>
                  </a:lnTo>
                  <a:lnTo>
                    <a:pt x="1844" y="1305"/>
                  </a:lnTo>
                  <a:lnTo>
                    <a:pt x="1850" y="1309"/>
                  </a:lnTo>
                  <a:lnTo>
                    <a:pt x="1857" y="1314"/>
                  </a:lnTo>
                  <a:lnTo>
                    <a:pt x="1865" y="1318"/>
                  </a:lnTo>
                  <a:lnTo>
                    <a:pt x="1872" y="1320"/>
                  </a:lnTo>
                  <a:lnTo>
                    <a:pt x="1880" y="1322"/>
                  </a:lnTo>
                  <a:lnTo>
                    <a:pt x="1897" y="1324"/>
                  </a:lnTo>
                  <a:lnTo>
                    <a:pt x="1915" y="1328"/>
                  </a:lnTo>
                  <a:lnTo>
                    <a:pt x="1922" y="1332"/>
                  </a:lnTo>
                  <a:lnTo>
                    <a:pt x="1929" y="1336"/>
                  </a:lnTo>
                  <a:lnTo>
                    <a:pt x="1936" y="1340"/>
                  </a:lnTo>
                  <a:lnTo>
                    <a:pt x="1942" y="1341"/>
                  </a:lnTo>
                  <a:lnTo>
                    <a:pt x="1958" y="1344"/>
                  </a:lnTo>
                  <a:lnTo>
                    <a:pt x="1973" y="1344"/>
                  </a:lnTo>
                  <a:lnTo>
                    <a:pt x="1990" y="1342"/>
                  </a:lnTo>
                  <a:lnTo>
                    <a:pt x="2007" y="1341"/>
                  </a:lnTo>
                  <a:lnTo>
                    <a:pt x="2017" y="1341"/>
                  </a:lnTo>
                  <a:lnTo>
                    <a:pt x="2029" y="1342"/>
                  </a:lnTo>
                  <a:lnTo>
                    <a:pt x="2041" y="1344"/>
                  </a:lnTo>
                  <a:lnTo>
                    <a:pt x="2054" y="1346"/>
                  </a:lnTo>
                  <a:lnTo>
                    <a:pt x="2060" y="1348"/>
                  </a:lnTo>
                  <a:lnTo>
                    <a:pt x="2067" y="1352"/>
                  </a:lnTo>
                  <a:lnTo>
                    <a:pt x="2075" y="1355"/>
                  </a:lnTo>
                  <a:lnTo>
                    <a:pt x="2081" y="1359"/>
                  </a:lnTo>
                  <a:lnTo>
                    <a:pt x="2089" y="1353"/>
                  </a:lnTo>
                  <a:lnTo>
                    <a:pt x="2095" y="1341"/>
                  </a:lnTo>
                  <a:lnTo>
                    <a:pt x="2093" y="1326"/>
                  </a:lnTo>
                  <a:lnTo>
                    <a:pt x="2090" y="1309"/>
                  </a:lnTo>
                  <a:lnTo>
                    <a:pt x="2091" y="1300"/>
                  </a:lnTo>
                  <a:lnTo>
                    <a:pt x="2093" y="1289"/>
                  </a:lnTo>
                  <a:lnTo>
                    <a:pt x="2097" y="1280"/>
                  </a:lnTo>
                  <a:lnTo>
                    <a:pt x="2099" y="1272"/>
                  </a:lnTo>
                  <a:lnTo>
                    <a:pt x="2107" y="1266"/>
                  </a:lnTo>
                  <a:lnTo>
                    <a:pt x="2115" y="1262"/>
                  </a:lnTo>
                  <a:lnTo>
                    <a:pt x="2123" y="1257"/>
                  </a:lnTo>
                  <a:lnTo>
                    <a:pt x="2132" y="1254"/>
                  </a:lnTo>
                  <a:lnTo>
                    <a:pt x="2148" y="1252"/>
                  </a:lnTo>
                  <a:lnTo>
                    <a:pt x="2164" y="1249"/>
                  </a:lnTo>
                  <a:lnTo>
                    <a:pt x="2167" y="1247"/>
                  </a:lnTo>
                  <a:lnTo>
                    <a:pt x="2167" y="1243"/>
                  </a:lnTo>
                  <a:lnTo>
                    <a:pt x="2165" y="1239"/>
                  </a:lnTo>
                  <a:lnTo>
                    <a:pt x="2164" y="1236"/>
                  </a:lnTo>
                  <a:lnTo>
                    <a:pt x="2168" y="1228"/>
                  </a:lnTo>
                  <a:lnTo>
                    <a:pt x="2170" y="1221"/>
                  </a:lnTo>
                  <a:lnTo>
                    <a:pt x="2170" y="1217"/>
                  </a:lnTo>
                  <a:lnTo>
                    <a:pt x="2170" y="1213"/>
                  </a:lnTo>
                  <a:lnTo>
                    <a:pt x="2170" y="1210"/>
                  </a:lnTo>
                  <a:lnTo>
                    <a:pt x="2169" y="1208"/>
                  </a:lnTo>
                  <a:lnTo>
                    <a:pt x="2155" y="1204"/>
                  </a:lnTo>
                  <a:lnTo>
                    <a:pt x="2141" y="1199"/>
                  </a:lnTo>
                  <a:lnTo>
                    <a:pt x="2137" y="1191"/>
                  </a:lnTo>
                  <a:lnTo>
                    <a:pt x="2134" y="1183"/>
                  </a:lnTo>
                  <a:lnTo>
                    <a:pt x="2133" y="1175"/>
                  </a:lnTo>
                  <a:lnTo>
                    <a:pt x="2133" y="1166"/>
                  </a:lnTo>
                  <a:lnTo>
                    <a:pt x="2133" y="1148"/>
                  </a:lnTo>
                  <a:lnTo>
                    <a:pt x="2132" y="1130"/>
                  </a:lnTo>
                  <a:lnTo>
                    <a:pt x="2125" y="1122"/>
                  </a:lnTo>
                  <a:lnTo>
                    <a:pt x="2113" y="1116"/>
                  </a:lnTo>
                  <a:lnTo>
                    <a:pt x="2098" y="1111"/>
                  </a:lnTo>
                  <a:lnTo>
                    <a:pt x="2081" y="1107"/>
                  </a:lnTo>
                  <a:lnTo>
                    <a:pt x="2077" y="1103"/>
                  </a:lnTo>
                  <a:lnTo>
                    <a:pt x="2072" y="1099"/>
                  </a:lnTo>
                  <a:lnTo>
                    <a:pt x="2069" y="1094"/>
                  </a:lnTo>
                  <a:lnTo>
                    <a:pt x="2067" y="1088"/>
                  </a:lnTo>
                  <a:lnTo>
                    <a:pt x="2064" y="1072"/>
                  </a:lnTo>
                  <a:lnTo>
                    <a:pt x="2058" y="1051"/>
                  </a:lnTo>
                  <a:lnTo>
                    <a:pt x="2050" y="1041"/>
                  </a:lnTo>
                  <a:lnTo>
                    <a:pt x="2042" y="1030"/>
                  </a:lnTo>
                  <a:lnTo>
                    <a:pt x="2032" y="1020"/>
                  </a:lnTo>
                  <a:lnTo>
                    <a:pt x="2021" y="1009"/>
                  </a:lnTo>
                  <a:lnTo>
                    <a:pt x="2025" y="996"/>
                  </a:lnTo>
                  <a:lnTo>
                    <a:pt x="2030" y="987"/>
                  </a:lnTo>
                  <a:lnTo>
                    <a:pt x="2038" y="973"/>
                  </a:lnTo>
                  <a:lnTo>
                    <a:pt x="2049" y="961"/>
                  </a:lnTo>
                  <a:lnTo>
                    <a:pt x="2052" y="955"/>
                  </a:lnTo>
                  <a:lnTo>
                    <a:pt x="2056" y="950"/>
                  </a:lnTo>
                  <a:lnTo>
                    <a:pt x="2060" y="943"/>
                  </a:lnTo>
                  <a:lnTo>
                    <a:pt x="2063" y="936"/>
                  </a:lnTo>
                  <a:lnTo>
                    <a:pt x="2064" y="930"/>
                  </a:lnTo>
                  <a:lnTo>
                    <a:pt x="2064" y="925"/>
                  </a:lnTo>
                  <a:lnTo>
                    <a:pt x="2064" y="920"/>
                  </a:lnTo>
                  <a:lnTo>
                    <a:pt x="2063" y="915"/>
                  </a:lnTo>
                  <a:lnTo>
                    <a:pt x="2062" y="910"/>
                  </a:lnTo>
                  <a:lnTo>
                    <a:pt x="2059" y="906"/>
                  </a:lnTo>
                  <a:lnTo>
                    <a:pt x="2056" y="902"/>
                  </a:lnTo>
                  <a:lnTo>
                    <a:pt x="2054" y="899"/>
                  </a:lnTo>
                  <a:lnTo>
                    <a:pt x="2050" y="897"/>
                  </a:lnTo>
                  <a:lnTo>
                    <a:pt x="2045" y="897"/>
                  </a:lnTo>
                  <a:lnTo>
                    <a:pt x="2040" y="897"/>
                  </a:lnTo>
                  <a:lnTo>
                    <a:pt x="2034" y="898"/>
                  </a:lnTo>
                  <a:lnTo>
                    <a:pt x="2029" y="899"/>
                  </a:lnTo>
                  <a:lnTo>
                    <a:pt x="2025" y="901"/>
                  </a:lnTo>
                  <a:lnTo>
                    <a:pt x="2020" y="901"/>
                  </a:lnTo>
                  <a:lnTo>
                    <a:pt x="2016" y="899"/>
                  </a:lnTo>
                  <a:lnTo>
                    <a:pt x="2010" y="893"/>
                  </a:lnTo>
                  <a:lnTo>
                    <a:pt x="2003" y="885"/>
                  </a:lnTo>
                  <a:lnTo>
                    <a:pt x="1998" y="877"/>
                  </a:lnTo>
                  <a:lnTo>
                    <a:pt x="1993" y="867"/>
                  </a:lnTo>
                  <a:lnTo>
                    <a:pt x="1997" y="860"/>
                  </a:lnTo>
                  <a:lnTo>
                    <a:pt x="1998" y="851"/>
                  </a:lnTo>
                  <a:lnTo>
                    <a:pt x="1998" y="844"/>
                  </a:lnTo>
                  <a:lnTo>
                    <a:pt x="1998" y="835"/>
                  </a:lnTo>
                  <a:lnTo>
                    <a:pt x="1997" y="818"/>
                  </a:lnTo>
                  <a:lnTo>
                    <a:pt x="1993" y="802"/>
                  </a:lnTo>
                  <a:lnTo>
                    <a:pt x="1986" y="789"/>
                  </a:lnTo>
                  <a:lnTo>
                    <a:pt x="1980" y="775"/>
                  </a:lnTo>
                  <a:lnTo>
                    <a:pt x="1986" y="766"/>
                  </a:lnTo>
                  <a:lnTo>
                    <a:pt x="1993" y="757"/>
                  </a:lnTo>
                  <a:lnTo>
                    <a:pt x="1986" y="745"/>
                  </a:lnTo>
                  <a:lnTo>
                    <a:pt x="1980" y="733"/>
                  </a:lnTo>
                  <a:lnTo>
                    <a:pt x="1977" y="723"/>
                  </a:lnTo>
                  <a:lnTo>
                    <a:pt x="1979" y="710"/>
                  </a:lnTo>
                  <a:lnTo>
                    <a:pt x="1981" y="698"/>
                  </a:lnTo>
                  <a:lnTo>
                    <a:pt x="1984" y="688"/>
                  </a:lnTo>
                  <a:lnTo>
                    <a:pt x="1989" y="687"/>
                  </a:lnTo>
                  <a:lnTo>
                    <a:pt x="1998" y="688"/>
                  </a:lnTo>
                  <a:lnTo>
                    <a:pt x="1993" y="680"/>
                  </a:lnTo>
                  <a:lnTo>
                    <a:pt x="1989" y="674"/>
                  </a:lnTo>
                  <a:lnTo>
                    <a:pt x="2001" y="656"/>
                  </a:lnTo>
                  <a:lnTo>
                    <a:pt x="2012" y="641"/>
                  </a:lnTo>
                  <a:lnTo>
                    <a:pt x="2016" y="626"/>
                  </a:lnTo>
                  <a:lnTo>
                    <a:pt x="2021" y="609"/>
                  </a:lnTo>
                  <a:lnTo>
                    <a:pt x="2030" y="612"/>
                  </a:lnTo>
                  <a:lnTo>
                    <a:pt x="2040" y="614"/>
                  </a:lnTo>
                  <a:lnTo>
                    <a:pt x="2046" y="618"/>
                  </a:lnTo>
                  <a:lnTo>
                    <a:pt x="2054" y="621"/>
                  </a:lnTo>
                  <a:lnTo>
                    <a:pt x="2060" y="622"/>
                  </a:lnTo>
                  <a:lnTo>
                    <a:pt x="2067" y="623"/>
                  </a:lnTo>
                  <a:lnTo>
                    <a:pt x="2071" y="625"/>
                  </a:lnTo>
                  <a:lnTo>
                    <a:pt x="2076" y="625"/>
                  </a:lnTo>
                  <a:lnTo>
                    <a:pt x="2081" y="625"/>
                  </a:lnTo>
                  <a:lnTo>
                    <a:pt x="2086" y="623"/>
                  </a:lnTo>
                  <a:lnTo>
                    <a:pt x="2093" y="626"/>
                  </a:lnTo>
                  <a:lnTo>
                    <a:pt x="2099" y="627"/>
                  </a:lnTo>
                  <a:lnTo>
                    <a:pt x="2106" y="623"/>
                  </a:lnTo>
                  <a:lnTo>
                    <a:pt x="2111" y="618"/>
                  </a:lnTo>
                  <a:lnTo>
                    <a:pt x="2115" y="612"/>
                  </a:lnTo>
                  <a:lnTo>
                    <a:pt x="2119" y="605"/>
                  </a:lnTo>
                  <a:lnTo>
                    <a:pt x="2120" y="596"/>
                  </a:lnTo>
                  <a:lnTo>
                    <a:pt x="2123" y="587"/>
                  </a:lnTo>
                  <a:lnTo>
                    <a:pt x="2134" y="582"/>
                  </a:lnTo>
                  <a:lnTo>
                    <a:pt x="2146" y="577"/>
                  </a:lnTo>
                  <a:lnTo>
                    <a:pt x="2159" y="569"/>
                  </a:lnTo>
                  <a:lnTo>
                    <a:pt x="2170" y="560"/>
                  </a:lnTo>
                  <a:lnTo>
                    <a:pt x="2180" y="551"/>
                  </a:lnTo>
                  <a:lnTo>
                    <a:pt x="2187" y="540"/>
                  </a:lnTo>
                  <a:lnTo>
                    <a:pt x="2190" y="535"/>
                  </a:lnTo>
                  <a:lnTo>
                    <a:pt x="2193" y="529"/>
                  </a:lnTo>
                  <a:lnTo>
                    <a:pt x="2194" y="524"/>
                  </a:lnTo>
                  <a:lnTo>
                    <a:pt x="2195" y="517"/>
                  </a:lnTo>
                  <a:lnTo>
                    <a:pt x="2195" y="511"/>
                  </a:lnTo>
                  <a:lnTo>
                    <a:pt x="2196" y="505"/>
                  </a:lnTo>
                  <a:lnTo>
                    <a:pt x="2199" y="499"/>
                  </a:lnTo>
                  <a:lnTo>
                    <a:pt x="2202" y="494"/>
                  </a:lnTo>
                  <a:lnTo>
                    <a:pt x="2202" y="491"/>
                  </a:lnTo>
                  <a:lnTo>
                    <a:pt x="2204" y="487"/>
                  </a:lnTo>
                  <a:lnTo>
                    <a:pt x="2207" y="483"/>
                  </a:lnTo>
                  <a:lnTo>
                    <a:pt x="2211" y="481"/>
                  </a:lnTo>
                  <a:lnTo>
                    <a:pt x="2222" y="481"/>
                  </a:lnTo>
                  <a:lnTo>
                    <a:pt x="2234" y="481"/>
                  </a:lnTo>
                  <a:lnTo>
                    <a:pt x="2238" y="479"/>
                  </a:lnTo>
                  <a:lnTo>
                    <a:pt x="2240" y="479"/>
                  </a:lnTo>
                  <a:lnTo>
                    <a:pt x="2242" y="478"/>
                  </a:lnTo>
                  <a:lnTo>
                    <a:pt x="2243" y="476"/>
                  </a:lnTo>
                  <a:lnTo>
                    <a:pt x="2251" y="467"/>
                  </a:lnTo>
                  <a:lnTo>
                    <a:pt x="2257" y="461"/>
                  </a:lnTo>
                  <a:lnTo>
                    <a:pt x="2266" y="463"/>
                  </a:lnTo>
                  <a:lnTo>
                    <a:pt x="2275" y="467"/>
                  </a:lnTo>
                  <a:lnTo>
                    <a:pt x="2283" y="472"/>
                  </a:lnTo>
                  <a:lnTo>
                    <a:pt x="2290" y="476"/>
                  </a:lnTo>
                  <a:lnTo>
                    <a:pt x="2298" y="476"/>
                  </a:lnTo>
                  <a:lnTo>
                    <a:pt x="2308" y="476"/>
                  </a:lnTo>
                  <a:lnTo>
                    <a:pt x="2305" y="472"/>
                  </a:lnTo>
                  <a:lnTo>
                    <a:pt x="2304" y="469"/>
                  </a:lnTo>
                  <a:lnTo>
                    <a:pt x="2304" y="465"/>
                  </a:lnTo>
                  <a:lnTo>
                    <a:pt x="2304" y="461"/>
                  </a:lnTo>
                  <a:lnTo>
                    <a:pt x="2304" y="455"/>
                  </a:lnTo>
                  <a:lnTo>
                    <a:pt x="2305" y="448"/>
                  </a:lnTo>
                  <a:lnTo>
                    <a:pt x="2305" y="443"/>
                  </a:lnTo>
                  <a:lnTo>
                    <a:pt x="2304" y="438"/>
                  </a:lnTo>
                  <a:lnTo>
                    <a:pt x="2301" y="434"/>
                  </a:lnTo>
                  <a:lnTo>
                    <a:pt x="2299" y="434"/>
                  </a:lnTo>
                  <a:lnTo>
                    <a:pt x="2288" y="428"/>
                  </a:lnTo>
                  <a:lnTo>
                    <a:pt x="2281" y="421"/>
                  </a:lnTo>
                  <a:lnTo>
                    <a:pt x="2272" y="415"/>
                  </a:lnTo>
                  <a:lnTo>
                    <a:pt x="2261" y="411"/>
                  </a:lnTo>
                  <a:lnTo>
                    <a:pt x="2257" y="409"/>
                  </a:lnTo>
                  <a:lnTo>
                    <a:pt x="2252" y="409"/>
                  </a:lnTo>
                  <a:lnTo>
                    <a:pt x="2247" y="409"/>
                  </a:lnTo>
                  <a:lnTo>
                    <a:pt x="2243" y="411"/>
                  </a:lnTo>
                  <a:lnTo>
                    <a:pt x="2225" y="399"/>
                  </a:lnTo>
                  <a:lnTo>
                    <a:pt x="2205" y="387"/>
                  </a:lnTo>
                  <a:lnTo>
                    <a:pt x="2187" y="373"/>
                  </a:lnTo>
                  <a:lnTo>
                    <a:pt x="2169" y="360"/>
                  </a:lnTo>
                  <a:lnTo>
                    <a:pt x="2156" y="352"/>
                  </a:lnTo>
                  <a:lnTo>
                    <a:pt x="2143" y="343"/>
                  </a:lnTo>
                  <a:lnTo>
                    <a:pt x="2132" y="336"/>
                  </a:lnTo>
                  <a:lnTo>
                    <a:pt x="2119" y="328"/>
                  </a:lnTo>
                  <a:lnTo>
                    <a:pt x="2104" y="317"/>
                  </a:lnTo>
                  <a:lnTo>
                    <a:pt x="2093" y="307"/>
                  </a:lnTo>
                  <a:lnTo>
                    <a:pt x="2082" y="297"/>
                  </a:lnTo>
                  <a:lnTo>
                    <a:pt x="2072" y="286"/>
                  </a:lnTo>
                  <a:lnTo>
                    <a:pt x="2065" y="283"/>
                  </a:lnTo>
                  <a:lnTo>
                    <a:pt x="2062" y="277"/>
                  </a:lnTo>
                  <a:lnTo>
                    <a:pt x="2059" y="272"/>
                  </a:lnTo>
                  <a:lnTo>
                    <a:pt x="2058" y="268"/>
                  </a:lnTo>
                  <a:lnTo>
                    <a:pt x="2058" y="254"/>
                  </a:lnTo>
                  <a:lnTo>
                    <a:pt x="2058" y="240"/>
                  </a:lnTo>
                  <a:lnTo>
                    <a:pt x="2049" y="240"/>
                  </a:lnTo>
                  <a:lnTo>
                    <a:pt x="2043" y="240"/>
                  </a:lnTo>
                  <a:lnTo>
                    <a:pt x="2038" y="232"/>
                  </a:lnTo>
                  <a:lnTo>
                    <a:pt x="2033" y="224"/>
                  </a:lnTo>
                  <a:lnTo>
                    <a:pt x="2030" y="215"/>
                  </a:lnTo>
                  <a:lnTo>
                    <a:pt x="2030" y="207"/>
                  </a:lnTo>
                  <a:lnTo>
                    <a:pt x="2028" y="203"/>
                  </a:lnTo>
                  <a:lnTo>
                    <a:pt x="2025" y="198"/>
                  </a:lnTo>
                  <a:lnTo>
                    <a:pt x="2019" y="188"/>
                  </a:lnTo>
                  <a:lnTo>
                    <a:pt x="2011" y="179"/>
                  </a:lnTo>
                  <a:lnTo>
                    <a:pt x="2007" y="175"/>
                  </a:lnTo>
                  <a:lnTo>
                    <a:pt x="2002" y="171"/>
                  </a:lnTo>
                  <a:lnTo>
                    <a:pt x="1998" y="168"/>
                  </a:lnTo>
                  <a:lnTo>
                    <a:pt x="1993" y="166"/>
                  </a:lnTo>
                  <a:lnTo>
                    <a:pt x="1988" y="171"/>
                  </a:lnTo>
                  <a:lnTo>
                    <a:pt x="1979" y="180"/>
                  </a:lnTo>
                  <a:lnTo>
                    <a:pt x="1964" y="183"/>
                  </a:lnTo>
                  <a:lnTo>
                    <a:pt x="1951" y="184"/>
                  </a:lnTo>
                  <a:lnTo>
                    <a:pt x="1937" y="184"/>
                  </a:lnTo>
                  <a:lnTo>
                    <a:pt x="1923" y="184"/>
                  </a:lnTo>
                  <a:lnTo>
                    <a:pt x="1919" y="185"/>
                  </a:lnTo>
                  <a:lnTo>
                    <a:pt x="1912" y="185"/>
                  </a:lnTo>
                  <a:lnTo>
                    <a:pt x="1910" y="185"/>
                  </a:lnTo>
                  <a:lnTo>
                    <a:pt x="1907" y="184"/>
                  </a:lnTo>
                  <a:lnTo>
                    <a:pt x="1906" y="183"/>
                  </a:lnTo>
                  <a:lnTo>
                    <a:pt x="1905" y="180"/>
                  </a:lnTo>
                  <a:lnTo>
                    <a:pt x="1914" y="171"/>
                  </a:lnTo>
                  <a:lnTo>
                    <a:pt x="1919" y="162"/>
                  </a:lnTo>
                  <a:lnTo>
                    <a:pt x="1916" y="157"/>
                  </a:lnTo>
                  <a:lnTo>
                    <a:pt x="1912" y="153"/>
                  </a:lnTo>
                  <a:lnTo>
                    <a:pt x="1909" y="150"/>
                  </a:lnTo>
                  <a:lnTo>
                    <a:pt x="1905" y="148"/>
                  </a:lnTo>
                  <a:lnTo>
                    <a:pt x="1894" y="144"/>
                  </a:lnTo>
                  <a:lnTo>
                    <a:pt x="1887" y="139"/>
                  </a:lnTo>
                  <a:lnTo>
                    <a:pt x="1888" y="136"/>
                  </a:lnTo>
                  <a:lnTo>
                    <a:pt x="1890" y="132"/>
                  </a:lnTo>
                  <a:lnTo>
                    <a:pt x="1893" y="131"/>
                  </a:lnTo>
                  <a:lnTo>
                    <a:pt x="1894" y="128"/>
                  </a:lnTo>
                  <a:lnTo>
                    <a:pt x="1896" y="124"/>
                  </a:lnTo>
                  <a:lnTo>
                    <a:pt x="1896" y="121"/>
                  </a:lnTo>
                  <a:lnTo>
                    <a:pt x="1887" y="114"/>
                  </a:lnTo>
                  <a:lnTo>
                    <a:pt x="1876" y="109"/>
                  </a:lnTo>
                  <a:lnTo>
                    <a:pt x="1863" y="105"/>
                  </a:lnTo>
                  <a:lnTo>
                    <a:pt x="1849" y="101"/>
                  </a:lnTo>
                  <a:lnTo>
                    <a:pt x="1837" y="93"/>
                  </a:lnTo>
                  <a:lnTo>
                    <a:pt x="1826" y="83"/>
                  </a:lnTo>
                  <a:lnTo>
                    <a:pt x="1823" y="74"/>
                  </a:lnTo>
                  <a:lnTo>
                    <a:pt x="1822" y="69"/>
                  </a:lnTo>
                  <a:lnTo>
                    <a:pt x="1813" y="66"/>
                  </a:lnTo>
                  <a:lnTo>
                    <a:pt x="1804" y="66"/>
                  </a:lnTo>
                  <a:lnTo>
                    <a:pt x="1800" y="67"/>
                  </a:lnTo>
                  <a:lnTo>
                    <a:pt x="1797" y="69"/>
                  </a:lnTo>
                  <a:lnTo>
                    <a:pt x="1794" y="71"/>
                  </a:lnTo>
                  <a:lnTo>
                    <a:pt x="1793" y="74"/>
                  </a:lnTo>
                  <a:lnTo>
                    <a:pt x="1800" y="89"/>
                  </a:lnTo>
                  <a:lnTo>
                    <a:pt x="1802" y="101"/>
                  </a:lnTo>
                  <a:lnTo>
                    <a:pt x="1791" y="92"/>
                  </a:lnTo>
                  <a:lnTo>
                    <a:pt x="1775" y="83"/>
                  </a:lnTo>
                  <a:lnTo>
                    <a:pt x="1769" y="93"/>
                  </a:lnTo>
                  <a:lnTo>
                    <a:pt x="1761" y="106"/>
                  </a:lnTo>
                  <a:lnTo>
                    <a:pt x="1749" y="109"/>
                  </a:lnTo>
                  <a:lnTo>
                    <a:pt x="1737" y="110"/>
                  </a:lnTo>
                  <a:lnTo>
                    <a:pt x="1735" y="114"/>
                  </a:lnTo>
                  <a:lnTo>
                    <a:pt x="1732" y="118"/>
                  </a:lnTo>
                  <a:lnTo>
                    <a:pt x="1731" y="123"/>
                  </a:lnTo>
                  <a:lnTo>
                    <a:pt x="1731" y="127"/>
                  </a:lnTo>
                  <a:lnTo>
                    <a:pt x="1731" y="135"/>
                  </a:lnTo>
                  <a:lnTo>
                    <a:pt x="1734" y="143"/>
                  </a:lnTo>
                  <a:lnTo>
                    <a:pt x="1737" y="163"/>
                  </a:lnTo>
                  <a:lnTo>
                    <a:pt x="1743" y="180"/>
                  </a:lnTo>
                  <a:lnTo>
                    <a:pt x="1741" y="183"/>
                  </a:lnTo>
                  <a:lnTo>
                    <a:pt x="1740" y="184"/>
                  </a:lnTo>
                  <a:lnTo>
                    <a:pt x="1736" y="184"/>
                  </a:lnTo>
                  <a:lnTo>
                    <a:pt x="1734" y="184"/>
                  </a:lnTo>
                  <a:lnTo>
                    <a:pt x="1723" y="184"/>
                  </a:lnTo>
                  <a:lnTo>
                    <a:pt x="1713" y="181"/>
                  </a:lnTo>
                  <a:lnTo>
                    <a:pt x="1702" y="179"/>
                  </a:lnTo>
                  <a:lnTo>
                    <a:pt x="1692" y="175"/>
                  </a:lnTo>
                  <a:lnTo>
                    <a:pt x="1683" y="174"/>
                  </a:lnTo>
                  <a:lnTo>
                    <a:pt x="1673" y="171"/>
                  </a:lnTo>
                  <a:lnTo>
                    <a:pt x="1670" y="174"/>
                  </a:lnTo>
                  <a:lnTo>
                    <a:pt x="1665" y="175"/>
                  </a:lnTo>
                  <a:lnTo>
                    <a:pt x="1661" y="175"/>
                  </a:lnTo>
                  <a:lnTo>
                    <a:pt x="1654" y="175"/>
                  </a:lnTo>
                  <a:lnTo>
                    <a:pt x="1651" y="176"/>
                  </a:lnTo>
                  <a:lnTo>
                    <a:pt x="1645" y="178"/>
                  </a:lnTo>
                  <a:lnTo>
                    <a:pt x="1640" y="178"/>
                  </a:lnTo>
                  <a:lnTo>
                    <a:pt x="1636" y="175"/>
                  </a:lnTo>
                  <a:lnTo>
                    <a:pt x="1627" y="168"/>
                  </a:lnTo>
                  <a:lnTo>
                    <a:pt x="1621" y="159"/>
                  </a:lnTo>
                  <a:lnTo>
                    <a:pt x="1617" y="150"/>
                  </a:lnTo>
                  <a:lnTo>
                    <a:pt x="1613" y="143"/>
                  </a:lnTo>
                  <a:lnTo>
                    <a:pt x="1604" y="123"/>
                  </a:lnTo>
                  <a:lnTo>
                    <a:pt x="1595" y="106"/>
                  </a:lnTo>
                  <a:lnTo>
                    <a:pt x="1591" y="102"/>
                  </a:lnTo>
                  <a:lnTo>
                    <a:pt x="1586" y="101"/>
                  </a:lnTo>
                  <a:lnTo>
                    <a:pt x="1581" y="99"/>
                  </a:lnTo>
                  <a:lnTo>
                    <a:pt x="1575" y="97"/>
                  </a:lnTo>
                  <a:lnTo>
                    <a:pt x="1564" y="95"/>
                  </a:lnTo>
                  <a:lnTo>
                    <a:pt x="1552" y="92"/>
                  </a:lnTo>
                  <a:lnTo>
                    <a:pt x="1536" y="92"/>
                  </a:lnTo>
                  <a:lnTo>
                    <a:pt x="1520" y="92"/>
                  </a:lnTo>
                  <a:lnTo>
                    <a:pt x="1511" y="96"/>
                  </a:lnTo>
                  <a:lnTo>
                    <a:pt x="1503" y="102"/>
                  </a:lnTo>
                  <a:lnTo>
                    <a:pt x="1496" y="109"/>
                  </a:lnTo>
                  <a:lnTo>
                    <a:pt x="1492" y="115"/>
                  </a:lnTo>
                  <a:lnTo>
                    <a:pt x="1487" y="119"/>
                  </a:lnTo>
                  <a:lnTo>
                    <a:pt x="1483" y="126"/>
                  </a:lnTo>
                  <a:lnTo>
                    <a:pt x="1481" y="131"/>
                  </a:lnTo>
                  <a:lnTo>
                    <a:pt x="1478" y="139"/>
                  </a:lnTo>
                  <a:lnTo>
                    <a:pt x="1483" y="152"/>
                  </a:lnTo>
                  <a:lnTo>
                    <a:pt x="1487" y="166"/>
                  </a:lnTo>
                  <a:lnTo>
                    <a:pt x="1490" y="178"/>
                  </a:lnTo>
                  <a:lnTo>
                    <a:pt x="1492" y="184"/>
                  </a:lnTo>
                  <a:lnTo>
                    <a:pt x="1495" y="183"/>
                  </a:lnTo>
                  <a:lnTo>
                    <a:pt x="1496" y="180"/>
                  </a:lnTo>
                  <a:lnTo>
                    <a:pt x="1498" y="178"/>
                  </a:lnTo>
                  <a:lnTo>
                    <a:pt x="1498" y="175"/>
                  </a:lnTo>
                  <a:lnTo>
                    <a:pt x="1498" y="168"/>
                  </a:lnTo>
                  <a:lnTo>
                    <a:pt x="1496" y="162"/>
                  </a:lnTo>
                  <a:lnTo>
                    <a:pt x="1499" y="154"/>
                  </a:lnTo>
                  <a:lnTo>
                    <a:pt x="1499" y="148"/>
                  </a:lnTo>
                  <a:lnTo>
                    <a:pt x="1498" y="141"/>
                  </a:lnTo>
                  <a:lnTo>
                    <a:pt x="1496" y="134"/>
                  </a:lnTo>
                  <a:lnTo>
                    <a:pt x="1500" y="127"/>
                  </a:lnTo>
                  <a:lnTo>
                    <a:pt x="1505" y="121"/>
                  </a:lnTo>
                  <a:lnTo>
                    <a:pt x="1511" y="113"/>
                  </a:lnTo>
                  <a:lnTo>
                    <a:pt x="1520" y="106"/>
                  </a:lnTo>
                  <a:lnTo>
                    <a:pt x="1527" y="104"/>
                  </a:lnTo>
                  <a:lnTo>
                    <a:pt x="1536" y="102"/>
                  </a:lnTo>
                  <a:lnTo>
                    <a:pt x="1544" y="104"/>
                  </a:lnTo>
                  <a:lnTo>
                    <a:pt x="1552" y="106"/>
                  </a:lnTo>
                  <a:lnTo>
                    <a:pt x="1557" y="110"/>
                  </a:lnTo>
                  <a:lnTo>
                    <a:pt x="1560" y="115"/>
                  </a:lnTo>
                  <a:lnTo>
                    <a:pt x="1561" y="121"/>
                  </a:lnTo>
                  <a:lnTo>
                    <a:pt x="1561" y="127"/>
                  </a:lnTo>
                  <a:lnTo>
                    <a:pt x="1561" y="134"/>
                  </a:lnTo>
                  <a:lnTo>
                    <a:pt x="1562" y="139"/>
                  </a:lnTo>
                  <a:lnTo>
                    <a:pt x="1564" y="144"/>
                  </a:lnTo>
                  <a:lnTo>
                    <a:pt x="1566" y="148"/>
                  </a:lnTo>
                  <a:lnTo>
                    <a:pt x="1570" y="153"/>
                  </a:lnTo>
                  <a:lnTo>
                    <a:pt x="1575" y="157"/>
                  </a:lnTo>
                  <a:lnTo>
                    <a:pt x="1581" y="161"/>
                  </a:lnTo>
                  <a:lnTo>
                    <a:pt x="1586" y="163"/>
                  </a:lnTo>
                  <a:lnTo>
                    <a:pt x="1597" y="171"/>
                  </a:lnTo>
                  <a:lnTo>
                    <a:pt x="1608" y="180"/>
                  </a:lnTo>
                  <a:lnTo>
                    <a:pt x="1612" y="184"/>
                  </a:lnTo>
                  <a:lnTo>
                    <a:pt x="1614" y="188"/>
                  </a:lnTo>
                  <a:lnTo>
                    <a:pt x="1617" y="192"/>
                  </a:lnTo>
                  <a:lnTo>
                    <a:pt x="1617" y="198"/>
                  </a:lnTo>
                  <a:lnTo>
                    <a:pt x="1612" y="203"/>
                  </a:lnTo>
                  <a:lnTo>
                    <a:pt x="1604" y="207"/>
                  </a:lnTo>
                  <a:lnTo>
                    <a:pt x="1599" y="206"/>
                  </a:lnTo>
                  <a:lnTo>
                    <a:pt x="1594" y="203"/>
                  </a:lnTo>
                  <a:lnTo>
                    <a:pt x="1591" y="202"/>
                  </a:lnTo>
                  <a:lnTo>
                    <a:pt x="1590" y="202"/>
                  </a:lnTo>
                  <a:lnTo>
                    <a:pt x="1587" y="202"/>
                  </a:lnTo>
                  <a:lnTo>
                    <a:pt x="1586" y="203"/>
                  </a:lnTo>
                  <a:lnTo>
                    <a:pt x="1587" y="213"/>
                  </a:lnTo>
                  <a:lnTo>
                    <a:pt x="1590" y="222"/>
                  </a:lnTo>
                  <a:lnTo>
                    <a:pt x="1584" y="224"/>
                  </a:lnTo>
                  <a:lnTo>
                    <a:pt x="1578" y="226"/>
                  </a:lnTo>
                  <a:lnTo>
                    <a:pt x="1569" y="224"/>
                  </a:lnTo>
                  <a:lnTo>
                    <a:pt x="1561" y="222"/>
                  </a:lnTo>
                  <a:lnTo>
                    <a:pt x="1560" y="216"/>
                  </a:lnTo>
                  <a:lnTo>
                    <a:pt x="1557" y="207"/>
                  </a:lnTo>
                  <a:lnTo>
                    <a:pt x="1548" y="213"/>
                  </a:lnTo>
                  <a:lnTo>
                    <a:pt x="1543" y="218"/>
                  </a:lnTo>
                  <a:lnTo>
                    <a:pt x="1536" y="219"/>
                  </a:lnTo>
                  <a:lnTo>
                    <a:pt x="1529" y="220"/>
                  </a:lnTo>
                  <a:lnTo>
                    <a:pt x="1522" y="219"/>
                  </a:lnTo>
                  <a:lnTo>
                    <a:pt x="1516" y="218"/>
                  </a:lnTo>
                  <a:lnTo>
                    <a:pt x="1508" y="206"/>
                  </a:lnTo>
                  <a:lnTo>
                    <a:pt x="1501" y="198"/>
                  </a:lnTo>
                  <a:lnTo>
                    <a:pt x="1499" y="202"/>
                  </a:lnTo>
                  <a:lnTo>
                    <a:pt x="1496" y="213"/>
                  </a:lnTo>
                  <a:lnTo>
                    <a:pt x="1495" y="231"/>
                  </a:lnTo>
                  <a:lnTo>
                    <a:pt x="1492" y="249"/>
                  </a:lnTo>
                  <a:lnTo>
                    <a:pt x="1492" y="257"/>
                  </a:lnTo>
                  <a:lnTo>
                    <a:pt x="1495" y="263"/>
                  </a:lnTo>
                  <a:lnTo>
                    <a:pt x="1498" y="270"/>
                  </a:lnTo>
                  <a:lnTo>
                    <a:pt x="1501" y="277"/>
                  </a:lnTo>
                  <a:lnTo>
                    <a:pt x="1503" y="281"/>
                  </a:lnTo>
                  <a:lnTo>
                    <a:pt x="1504" y="286"/>
                  </a:lnTo>
                  <a:lnTo>
                    <a:pt x="1507" y="289"/>
                  </a:lnTo>
                  <a:lnTo>
                    <a:pt x="1511" y="290"/>
                  </a:lnTo>
                  <a:lnTo>
                    <a:pt x="1527" y="284"/>
                  </a:lnTo>
                  <a:lnTo>
                    <a:pt x="1543" y="277"/>
                  </a:lnTo>
                  <a:lnTo>
                    <a:pt x="1544" y="277"/>
                  </a:lnTo>
                  <a:lnTo>
                    <a:pt x="1546" y="279"/>
                  </a:lnTo>
                  <a:lnTo>
                    <a:pt x="1546" y="280"/>
                  </a:lnTo>
                  <a:lnTo>
                    <a:pt x="1546" y="283"/>
                  </a:lnTo>
                  <a:lnTo>
                    <a:pt x="1544" y="289"/>
                  </a:lnTo>
                  <a:lnTo>
                    <a:pt x="1543" y="295"/>
                  </a:lnTo>
                  <a:lnTo>
                    <a:pt x="1552" y="301"/>
                  </a:lnTo>
                  <a:lnTo>
                    <a:pt x="1557" y="305"/>
                  </a:lnTo>
                  <a:lnTo>
                    <a:pt x="1556" y="307"/>
                  </a:lnTo>
                  <a:lnTo>
                    <a:pt x="1552" y="308"/>
                  </a:lnTo>
                  <a:lnTo>
                    <a:pt x="1547" y="310"/>
                  </a:lnTo>
                  <a:lnTo>
                    <a:pt x="1543" y="310"/>
                  </a:lnTo>
                  <a:lnTo>
                    <a:pt x="1540" y="305"/>
                  </a:lnTo>
                  <a:lnTo>
                    <a:pt x="1536" y="299"/>
                  </a:lnTo>
                  <a:lnTo>
                    <a:pt x="1534" y="297"/>
                  </a:lnTo>
                  <a:lnTo>
                    <a:pt x="1533" y="295"/>
                  </a:lnTo>
                  <a:lnTo>
                    <a:pt x="1531" y="294"/>
                  </a:lnTo>
                  <a:lnTo>
                    <a:pt x="1530" y="295"/>
                  </a:lnTo>
                  <a:lnTo>
                    <a:pt x="1526" y="297"/>
                  </a:lnTo>
                  <a:lnTo>
                    <a:pt x="1525" y="301"/>
                  </a:lnTo>
                  <a:lnTo>
                    <a:pt x="1524" y="303"/>
                  </a:lnTo>
                  <a:lnTo>
                    <a:pt x="1524" y="307"/>
                  </a:lnTo>
                  <a:lnTo>
                    <a:pt x="1524" y="315"/>
                  </a:lnTo>
                  <a:lnTo>
                    <a:pt x="1525" y="323"/>
                  </a:lnTo>
                  <a:lnTo>
                    <a:pt x="1525" y="327"/>
                  </a:lnTo>
                  <a:lnTo>
                    <a:pt x="1525" y="332"/>
                  </a:lnTo>
                  <a:lnTo>
                    <a:pt x="1526" y="336"/>
                  </a:lnTo>
                  <a:lnTo>
                    <a:pt x="1530" y="337"/>
                  </a:lnTo>
                  <a:lnTo>
                    <a:pt x="1531" y="328"/>
                  </a:lnTo>
                  <a:lnTo>
                    <a:pt x="1534" y="323"/>
                  </a:lnTo>
                  <a:lnTo>
                    <a:pt x="1538" y="320"/>
                  </a:lnTo>
                  <a:lnTo>
                    <a:pt x="1543" y="317"/>
                  </a:lnTo>
                  <a:lnTo>
                    <a:pt x="1546" y="316"/>
                  </a:lnTo>
                  <a:lnTo>
                    <a:pt x="1548" y="316"/>
                  </a:lnTo>
                  <a:lnTo>
                    <a:pt x="1551" y="317"/>
                  </a:lnTo>
                  <a:lnTo>
                    <a:pt x="1552" y="319"/>
                  </a:lnTo>
                  <a:lnTo>
                    <a:pt x="1560" y="327"/>
                  </a:lnTo>
                  <a:lnTo>
                    <a:pt x="1566" y="334"/>
                  </a:lnTo>
                  <a:lnTo>
                    <a:pt x="1571" y="343"/>
                  </a:lnTo>
                  <a:lnTo>
                    <a:pt x="1575" y="351"/>
                  </a:lnTo>
                  <a:lnTo>
                    <a:pt x="1577" y="356"/>
                  </a:lnTo>
                  <a:lnTo>
                    <a:pt x="1577" y="362"/>
                  </a:lnTo>
                  <a:lnTo>
                    <a:pt x="1577" y="367"/>
                  </a:lnTo>
                  <a:lnTo>
                    <a:pt x="1575" y="372"/>
                  </a:lnTo>
                  <a:lnTo>
                    <a:pt x="1573" y="382"/>
                  </a:lnTo>
                  <a:lnTo>
                    <a:pt x="1571" y="393"/>
                  </a:lnTo>
                  <a:lnTo>
                    <a:pt x="1571" y="403"/>
                  </a:lnTo>
                  <a:lnTo>
                    <a:pt x="1573" y="416"/>
                  </a:lnTo>
                  <a:lnTo>
                    <a:pt x="1575" y="428"/>
                  </a:lnTo>
                  <a:lnTo>
                    <a:pt x="1575" y="438"/>
                  </a:lnTo>
                  <a:lnTo>
                    <a:pt x="1583" y="457"/>
                  </a:lnTo>
                  <a:lnTo>
                    <a:pt x="1590" y="476"/>
                  </a:lnTo>
                  <a:lnTo>
                    <a:pt x="1600" y="473"/>
                  </a:lnTo>
                  <a:lnTo>
                    <a:pt x="1613" y="470"/>
                  </a:lnTo>
                  <a:lnTo>
                    <a:pt x="1625" y="467"/>
                  </a:lnTo>
                  <a:lnTo>
                    <a:pt x="1636" y="461"/>
                  </a:lnTo>
                  <a:lnTo>
                    <a:pt x="1643" y="448"/>
                  </a:lnTo>
                  <a:lnTo>
                    <a:pt x="1651" y="434"/>
                  </a:lnTo>
                  <a:lnTo>
                    <a:pt x="1656" y="430"/>
                  </a:lnTo>
                  <a:lnTo>
                    <a:pt x="1662" y="426"/>
                  </a:lnTo>
                  <a:lnTo>
                    <a:pt x="1669" y="425"/>
                  </a:lnTo>
                  <a:lnTo>
                    <a:pt x="1677" y="424"/>
                  </a:lnTo>
                  <a:lnTo>
                    <a:pt x="1691" y="422"/>
                  </a:lnTo>
                  <a:lnTo>
                    <a:pt x="1705" y="420"/>
                  </a:lnTo>
                  <a:lnTo>
                    <a:pt x="1712" y="416"/>
                  </a:lnTo>
                  <a:lnTo>
                    <a:pt x="1715" y="412"/>
                  </a:lnTo>
                  <a:lnTo>
                    <a:pt x="1718" y="409"/>
                  </a:lnTo>
                  <a:lnTo>
                    <a:pt x="1721" y="408"/>
                  </a:lnTo>
                  <a:lnTo>
                    <a:pt x="1724" y="407"/>
                  </a:lnTo>
                  <a:lnTo>
                    <a:pt x="1728" y="407"/>
                  </a:lnTo>
                  <a:lnTo>
                    <a:pt x="1730" y="407"/>
                  </a:lnTo>
                  <a:lnTo>
                    <a:pt x="1724" y="407"/>
                  </a:lnTo>
                  <a:lnTo>
                    <a:pt x="1722" y="408"/>
                  </a:lnTo>
                  <a:lnTo>
                    <a:pt x="1719" y="409"/>
                  </a:lnTo>
                  <a:lnTo>
                    <a:pt x="1717" y="412"/>
                  </a:lnTo>
                  <a:lnTo>
                    <a:pt x="1713" y="416"/>
                  </a:lnTo>
                  <a:lnTo>
                    <a:pt x="1706" y="420"/>
                  </a:lnTo>
                  <a:lnTo>
                    <a:pt x="1692" y="422"/>
                  </a:lnTo>
                  <a:lnTo>
                    <a:pt x="1678" y="424"/>
                  </a:lnTo>
                  <a:lnTo>
                    <a:pt x="1670" y="425"/>
                  </a:lnTo>
                  <a:lnTo>
                    <a:pt x="1664" y="426"/>
                  </a:lnTo>
                  <a:lnTo>
                    <a:pt x="1657" y="430"/>
                  </a:lnTo>
                  <a:lnTo>
                    <a:pt x="1652" y="434"/>
                  </a:lnTo>
                  <a:lnTo>
                    <a:pt x="1644" y="448"/>
                  </a:lnTo>
                  <a:lnTo>
                    <a:pt x="1638" y="461"/>
                  </a:lnTo>
                  <a:lnTo>
                    <a:pt x="1626" y="468"/>
                  </a:lnTo>
                  <a:lnTo>
                    <a:pt x="1614" y="470"/>
                  </a:lnTo>
                  <a:lnTo>
                    <a:pt x="1603" y="473"/>
                  </a:lnTo>
                  <a:lnTo>
                    <a:pt x="1591" y="476"/>
                  </a:lnTo>
                  <a:lnTo>
                    <a:pt x="1591" y="479"/>
                  </a:lnTo>
                  <a:lnTo>
                    <a:pt x="1590" y="482"/>
                  </a:lnTo>
                  <a:lnTo>
                    <a:pt x="1590" y="486"/>
                  </a:lnTo>
                  <a:lnTo>
                    <a:pt x="1591" y="490"/>
                  </a:lnTo>
                  <a:lnTo>
                    <a:pt x="1597" y="503"/>
                  </a:lnTo>
                  <a:lnTo>
                    <a:pt x="1600" y="513"/>
                  </a:lnTo>
                  <a:lnTo>
                    <a:pt x="1597" y="516"/>
                  </a:lnTo>
                  <a:lnTo>
                    <a:pt x="1594" y="517"/>
                  </a:lnTo>
                  <a:lnTo>
                    <a:pt x="1588" y="517"/>
                  </a:lnTo>
                  <a:lnTo>
                    <a:pt x="1584" y="516"/>
                  </a:lnTo>
                  <a:lnTo>
                    <a:pt x="1575" y="514"/>
                  </a:lnTo>
                  <a:lnTo>
                    <a:pt x="1569" y="513"/>
                  </a:lnTo>
                  <a:lnTo>
                    <a:pt x="1552" y="517"/>
                  </a:lnTo>
                  <a:lnTo>
                    <a:pt x="1535" y="521"/>
                  </a:lnTo>
                  <a:lnTo>
                    <a:pt x="1520" y="525"/>
                  </a:lnTo>
                  <a:lnTo>
                    <a:pt x="1504" y="526"/>
                  </a:lnTo>
                  <a:lnTo>
                    <a:pt x="1482" y="526"/>
                  </a:lnTo>
                  <a:lnTo>
                    <a:pt x="1463" y="525"/>
                  </a:lnTo>
                  <a:lnTo>
                    <a:pt x="1452" y="524"/>
                  </a:lnTo>
                  <a:lnTo>
                    <a:pt x="1443" y="522"/>
                  </a:lnTo>
                  <a:lnTo>
                    <a:pt x="1434" y="520"/>
                  </a:lnTo>
                  <a:lnTo>
                    <a:pt x="1425" y="517"/>
                  </a:lnTo>
                  <a:lnTo>
                    <a:pt x="1412" y="509"/>
                  </a:lnTo>
                  <a:lnTo>
                    <a:pt x="1402" y="501"/>
                  </a:lnTo>
                  <a:lnTo>
                    <a:pt x="1393" y="492"/>
                  </a:lnTo>
                  <a:lnTo>
                    <a:pt x="1384" y="485"/>
                  </a:lnTo>
                  <a:lnTo>
                    <a:pt x="1373" y="479"/>
                  </a:lnTo>
                  <a:lnTo>
                    <a:pt x="1363" y="477"/>
                  </a:lnTo>
                  <a:lnTo>
                    <a:pt x="1352" y="474"/>
                  </a:lnTo>
                  <a:lnTo>
                    <a:pt x="1342" y="472"/>
                  </a:lnTo>
                  <a:lnTo>
                    <a:pt x="1330" y="465"/>
                  </a:lnTo>
                  <a:lnTo>
                    <a:pt x="1319" y="459"/>
                  </a:lnTo>
                  <a:lnTo>
                    <a:pt x="1313" y="456"/>
                  </a:lnTo>
                  <a:lnTo>
                    <a:pt x="1308" y="452"/>
                  </a:lnTo>
                  <a:lnTo>
                    <a:pt x="1304" y="448"/>
                  </a:lnTo>
                  <a:lnTo>
                    <a:pt x="1299" y="443"/>
                  </a:lnTo>
                  <a:lnTo>
                    <a:pt x="1294" y="429"/>
                  </a:lnTo>
                  <a:lnTo>
                    <a:pt x="1291" y="416"/>
                  </a:lnTo>
                  <a:lnTo>
                    <a:pt x="1289" y="402"/>
                  </a:lnTo>
                  <a:lnTo>
                    <a:pt x="1286" y="389"/>
                  </a:lnTo>
                  <a:lnTo>
                    <a:pt x="1284" y="389"/>
                  </a:lnTo>
                  <a:lnTo>
                    <a:pt x="1281" y="390"/>
                  </a:lnTo>
                  <a:lnTo>
                    <a:pt x="1280" y="390"/>
                  </a:lnTo>
                  <a:lnTo>
                    <a:pt x="1277" y="389"/>
                  </a:lnTo>
                  <a:lnTo>
                    <a:pt x="1267" y="385"/>
                  </a:lnTo>
                  <a:lnTo>
                    <a:pt x="1259" y="382"/>
                  </a:lnTo>
                  <a:lnTo>
                    <a:pt x="1254" y="381"/>
                  </a:lnTo>
                  <a:lnTo>
                    <a:pt x="1251" y="378"/>
                  </a:lnTo>
                  <a:lnTo>
                    <a:pt x="1249" y="376"/>
                  </a:lnTo>
                  <a:lnTo>
                    <a:pt x="1246" y="373"/>
                  </a:lnTo>
                  <a:lnTo>
                    <a:pt x="1251" y="377"/>
                  </a:lnTo>
                  <a:lnTo>
                    <a:pt x="1258" y="381"/>
                  </a:lnTo>
                  <a:lnTo>
                    <a:pt x="1267" y="384"/>
                  </a:lnTo>
                  <a:lnTo>
                    <a:pt x="1275" y="386"/>
                  </a:lnTo>
                  <a:lnTo>
                    <a:pt x="1277" y="387"/>
                  </a:lnTo>
                  <a:lnTo>
                    <a:pt x="1280" y="387"/>
                  </a:lnTo>
                  <a:lnTo>
                    <a:pt x="1281" y="386"/>
                  </a:lnTo>
                  <a:lnTo>
                    <a:pt x="1285" y="386"/>
                  </a:lnTo>
                  <a:lnTo>
                    <a:pt x="1284" y="378"/>
                  </a:lnTo>
                  <a:lnTo>
                    <a:pt x="1282" y="372"/>
                  </a:lnTo>
                  <a:lnTo>
                    <a:pt x="1282" y="363"/>
                  </a:lnTo>
                  <a:lnTo>
                    <a:pt x="1285" y="354"/>
                  </a:lnTo>
                  <a:lnTo>
                    <a:pt x="1284" y="349"/>
                  </a:lnTo>
                  <a:lnTo>
                    <a:pt x="1284" y="343"/>
                  </a:lnTo>
                  <a:lnTo>
                    <a:pt x="1284" y="340"/>
                  </a:lnTo>
                  <a:lnTo>
                    <a:pt x="1284" y="338"/>
                  </a:lnTo>
                  <a:lnTo>
                    <a:pt x="1286" y="336"/>
                  </a:lnTo>
                  <a:lnTo>
                    <a:pt x="1289" y="336"/>
                  </a:lnTo>
                  <a:lnTo>
                    <a:pt x="1299" y="338"/>
                  </a:lnTo>
                  <a:lnTo>
                    <a:pt x="1312" y="341"/>
                  </a:lnTo>
                  <a:lnTo>
                    <a:pt x="1313" y="337"/>
                  </a:lnTo>
                  <a:lnTo>
                    <a:pt x="1312" y="332"/>
                  </a:lnTo>
                  <a:lnTo>
                    <a:pt x="1313" y="328"/>
                  </a:lnTo>
                  <a:lnTo>
                    <a:pt x="1315" y="325"/>
                  </a:lnTo>
                  <a:lnTo>
                    <a:pt x="1317" y="323"/>
                  </a:lnTo>
                  <a:lnTo>
                    <a:pt x="1321" y="323"/>
                  </a:lnTo>
                  <a:lnTo>
                    <a:pt x="1316" y="311"/>
                  </a:lnTo>
                  <a:lnTo>
                    <a:pt x="1312" y="303"/>
                  </a:lnTo>
                  <a:lnTo>
                    <a:pt x="1311" y="297"/>
                  </a:lnTo>
                  <a:lnTo>
                    <a:pt x="1310" y="288"/>
                  </a:lnTo>
                  <a:lnTo>
                    <a:pt x="1310" y="280"/>
                  </a:lnTo>
                  <a:lnTo>
                    <a:pt x="1312" y="272"/>
                  </a:lnTo>
                  <a:lnTo>
                    <a:pt x="1315" y="264"/>
                  </a:lnTo>
                  <a:lnTo>
                    <a:pt x="1319" y="255"/>
                  </a:lnTo>
                  <a:lnTo>
                    <a:pt x="1324" y="248"/>
                  </a:lnTo>
                  <a:lnTo>
                    <a:pt x="1330" y="240"/>
                  </a:lnTo>
                  <a:lnTo>
                    <a:pt x="1337" y="238"/>
                  </a:lnTo>
                  <a:lnTo>
                    <a:pt x="1345" y="238"/>
                  </a:lnTo>
                  <a:lnTo>
                    <a:pt x="1352" y="238"/>
                  </a:lnTo>
                  <a:lnTo>
                    <a:pt x="1363" y="240"/>
                  </a:lnTo>
                  <a:lnTo>
                    <a:pt x="1364" y="240"/>
                  </a:lnTo>
                  <a:lnTo>
                    <a:pt x="1367" y="236"/>
                  </a:lnTo>
                  <a:lnTo>
                    <a:pt x="1363" y="232"/>
                  </a:lnTo>
                  <a:lnTo>
                    <a:pt x="1359" y="229"/>
                  </a:lnTo>
                  <a:lnTo>
                    <a:pt x="1355" y="227"/>
                  </a:lnTo>
                  <a:lnTo>
                    <a:pt x="1348" y="227"/>
                  </a:lnTo>
                  <a:lnTo>
                    <a:pt x="1345" y="227"/>
                  </a:lnTo>
                  <a:lnTo>
                    <a:pt x="1339" y="228"/>
                  </a:lnTo>
                  <a:lnTo>
                    <a:pt x="1333" y="228"/>
                  </a:lnTo>
                  <a:lnTo>
                    <a:pt x="1325" y="227"/>
                  </a:lnTo>
                  <a:lnTo>
                    <a:pt x="1319" y="224"/>
                  </a:lnTo>
                  <a:lnTo>
                    <a:pt x="1312" y="220"/>
                  </a:lnTo>
                  <a:lnTo>
                    <a:pt x="1304" y="215"/>
                  </a:lnTo>
                  <a:lnTo>
                    <a:pt x="1298" y="209"/>
                  </a:lnTo>
                  <a:lnTo>
                    <a:pt x="1291" y="192"/>
                  </a:lnTo>
                  <a:lnTo>
                    <a:pt x="1285" y="171"/>
                  </a:lnTo>
                  <a:lnTo>
                    <a:pt x="1268" y="156"/>
                  </a:lnTo>
                  <a:lnTo>
                    <a:pt x="1253" y="135"/>
                  </a:lnTo>
                  <a:lnTo>
                    <a:pt x="1247" y="146"/>
                  </a:lnTo>
                  <a:lnTo>
                    <a:pt x="1243" y="153"/>
                  </a:lnTo>
                  <a:lnTo>
                    <a:pt x="1234" y="156"/>
                  </a:lnTo>
                  <a:lnTo>
                    <a:pt x="1224" y="158"/>
                  </a:lnTo>
                  <a:lnTo>
                    <a:pt x="1223" y="170"/>
                  </a:lnTo>
                  <a:lnTo>
                    <a:pt x="1220" y="180"/>
                  </a:lnTo>
                  <a:lnTo>
                    <a:pt x="1215" y="181"/>
                  </a:lnTo>
                  <a:lnTo>
                    <a:pt x="1210" y="183"/>
                  </a:lnTo>
                  <a:lnTo>
                    <a:pt x="1205" y="183"/>
                  </a:lnTo>
                  <a:lnTo>
                    <a:pt x="1199" y="181"/>
                  </a:lnTo>
                  <a:lnTo>
                    <a:pt x="1190" y="178"/>
                  </a:lnTo>
                  <a:lnTo>
                    <a:pt x="1183" y="171"/>
                  </a:lnTo>
                  <a:lnTo>
                    <a:pt x="1176" y="158"/>
                  </a:lnTo>
                  <a:lnTo>
                    <a:pt x="1170" y="144"/>
                  </a:lnTo>
                  <a:lnTo>
                    <a:pt x="1162" y="139"/>
                  </a:lnTo>
                  <a:lnTo>
                    <a:pt x="1154" y="134"/>
                  </a:lnTo>
                  <a:lnTo>
                    <a:pt x="1145" y="130"/>
                  </a:lnTo>
                  <a:lnTo>
                    <a:pt x="1137" y="126"/>
                  </a:lnTo>
                  <a:lnTo>
                    <a:pt x="1133" y="128"/>
                  </a:lnTo>
                  <a:lnTo>
                    <a:pt x="1128" y="131"/>
                  </a:lnTo>
                  <a:lnTo>
                    <a:pt x="1123" y="135"/>
                  </a:lnTo>
                  <a:lnTo>
                    <a:pt x="1119" y="140"/>
                  </a:lnTo>
                  <a:lnTo>
                    <a:pt x="1120" y="145"/>
                  </a:lnTo>
                  <a:lnTo>
                    <a:pt x="1124" y="152"/>
                  </a:lnTo>
                  <a:lnTo>
                    <a:pt x="1129" y="157"/>
                  </a:lnTo>
                  <a:lnTo>
                    <a:pt x="1133" y="162"/>
                  </a:lnTo>
                  <a:lnTo>
                    <a:pt x="1132" y="162"/>
                  </a:lnTo>
                  <a:lnTo>
                    <a:pt x="1128" y="156"/>
                  </a:lnTo>
                  <a:lnTo>
                    <a:pt x="1123" y="150"/>
                  </a:lnTo>
                  <a:lnTo>
                    <a:pt x="1120" y="145"/>
                  </a:lnTo>
                  <a:lnTo>
                    <a:pt x="1118" y="139"/>
                  </a:lnTo>
                  <a:lnTo>
                    <a:pt x="1123" y="134"/>
                  </a:lnTo>
                  <a:lnTo>
                    <a:pt x="1128" y="130"/>
                  </a:lnTo>
                  <a:lnTo>
                    <a:pt x="1133" y="128"/>
                  </a:lnTo>
                  <a:lnTo>
                    <a:pt x="1137" y="126"/>
                  </a:lnTo>
                  <a:lnTo>
                    <a:pt x="1123" y="119"/>
                  </a:lnTo>
                  <a:lnTo>
                    <a:pt x="1110" y="113"/>
                  </a:lnTo>
                  <a:lnTo>
                    <a:pt x="1103" y="110"/>
                  </a:lnTo>
                  <a:lnTo>
                    <a:pt x="1097" y="106"/>
                  </a:lnTo>
                  <a:lnTo>
                    <a:pt x="1090" y="102"/>
                  </a:lnTo>
                  <a:lnTo>
                    <a:pt x="1085" y="97"/>
                  </a:lnTo>
                  <a:lnTo>
                    <a:pt x="1085" y="88"/>
                  </a:lnTo>
                  <a:lnTo>
                    <a:pt x="1085" y="79"/>
                  </a:lnTo>
                  <a:lnTo>
                    <a:pt x="1083" y="75"/>
                  </a:lnTo>
                  <a:lnTo>
                    <a:pt x="1080" y="73"/>
                  </a:lnTo>
                  <a:lnTo>
                    <a:pt x="1076" y="70"/>
                  </a:lnTo>
                  <a:lnTo>
                    <a:pt x="1072" y="67"/>
                  </a:lnTo>
                  <a:lnTo>
                    <a:pt x="1063" y="64"/>
                  </a:lnTo>
                  <a:lnTo>
                    <a:pt x="1053" y="60"/>
                  </a:lnTo>
                  <a:lnTo>
                    <a:pt x="1045" y="60"/>
                  </a:lnTo>
                  <a:lnTo>
                    <a:pt x="1039" y="60"/>
                  </a:lnTo>
                  <a:lnTo>
                    <a:pt x="1035" y="60"/>
                  </a:lnTo>
                  <a:lnTo>
                    <a:pt x="1030" y="61"/>
                  </a:lnTo>
                  <a:lnTo>
                    <a:pt x="1024" y="62"/>
                  </a:lnTo>
                  <a:lnTo>
                    <a:pt x="1020" y="65"/>
                  </a:lnTo>
                  <a:lnTo>
                    <a:pt x="1006" y="69"/>
                  </a:lnTo>
                  <a:lnTo>
                    <a:pt x="992" y="74"/>
                  </a:lnTo>
                  <a:lnTo>
                    <a:pt x="989" y="74"/>
                  </a:lnTo>
                  <a:lnTo>
                    <a:pt x="987" y="73"/>
                  </a:lnTo>
                  <a:lnTo>
                    <a:pt x="984" y="70"/>
                  </a:lnTo>
                  <a:lnTo>
                    <a:pt x="983" y="69"/>
                  </a:lnTo>
                  <a:lnTo>
                    <a:pt x="980" y="64"/>
                  </a:lnTo>
                  <a:lnTo>
                    <a:pt x="978" y="60"/>
                  </a:lnTo>
                  <a:lnTo>
                    <a:pt x="960" y="51"/>
                  </a:lnTo>
                  <a:lnTo>
                    <a:pt x="940" y="42"/>
                  </a:lnTo>
                  <a:lnTo>
                    <a:pt x="922" y="30"/>
                  </a:lnTo>
                  <a:lnTo>
                    <a:pt x="904" y="18"/>
                  </a:lnTo>
                  <a:lnTo>
                    <a:pt x="897" y="17"/>
                  </a:lnTo>
                  <a:lnTo>
                    <a:pt x="892" y="17"/>
                  </a:lnTo>
                  <a:lnTo>
                    <a:pt x="886" y="18"/>
                  </a:lnTo>
                  <a:lnTo>
                    <a:pt x="880" y="21"/>
                  </a:lnTo>
                  <a:lnTo>
                    <a:pt x="874" y="22"/>
                  </a:lnTo>
                  <a:lnTo>
                    <a:pt x="867" y="23"/>
                  </a:lnTo>
                  <a:lnTo>
                    <a:pt x="862" y="23"/>
                  </a:lnTo>
                  <a:lnTo>
                    <a:pt x="856" y="22"/>
                  </a:lnTo>
                  <a:lnTo>
                    <a:pt x="851" y="22"/>
                  </a:lnTo>
                  <a:lnTo>
                    <a:pt x="847" y="21"/>
                  </a:lnTo>
                  <a:lnTo>
                    <a:pt x="842" y="18"/>
                  </a:lnTo>
                  <a:lnTo>
                    <a:pt x="838" y="16"/>
                  </a:lnTo>
                  <a:lnTo>
                    <a:pt x="829" y="9"/>
                  </a:lnTo>
                  <a:lnTo>
                    <a:pt x="820" y="4"/>
                  </a:lnTo>
                  <a:lnTo>
                    <a:pt x="805" y="1"/>
                  </a:lnTo>
                  <a:lnTo>
                    <a:pt x="791" y="0"/>
                  </a:lnTo>
                  <a:lnTo>
                    <a:pt x="779" y="1"/>
                  </a:lnTo>
                  <a:lnTo>
                    <a:pt x="768" y="4"/>
                  </a:lnTo>
                  <a:lnTo>
                    <a:pt x="788" y="16"/>
                  </a:lnTo>
                  <a:lnTo>
                    <a:pt x="805" y="27"/>
                  </a:lnTo>
                  <a:lnTo>
                    <a:pt x="814" y="39"/>
                  </a:lnTo>
                  <a:lnTo>
                    <a:pt x="823" y="51"/>
                  </a:lnTo>
                  <a:lnTo>
                    <a:pt x="842" y="57"/>
                  </a:lnTo>
                  <a:lnTo>
                    <a:pt x="856" y="65"/>
                  </a:lnTo>
                  <a:lnTo>
                    <a:pt x="856" y="79"/>
                  </a:lnTo>
                  <a:lnTo>
                    <a:pt x="856" y="92"/>
                  </a:lnTo>
                  <a:lnTo>
                    <a:pt x="861" y="102"/>
                  </a:lnTo>
                  <a:lnTo>
                    <a:pt x="867" y="111"/>
                  </a:lnTo>
                  <a:lnTo>
                    <a:pt x="870" y="115"/>
                  </a:lnTo>
                  <a:lnTo>
                    <a:pt x="873" y="119"/>
                  </a:lnTo>
                  <a:lnTo>
                    <a:pt x="874" y="124"/>
                  </a:lnTo>
                  <a:lnTo>
                    <a:pt x="875" y="130"/>
                  </a:lnTo>
                  <a:lnTo>
                    <a:pt x="870" y="146"/>
                  </a:lnTo>
                  <a:lnTo>
                    <a:pt x="861" y="167"/>
                  </a:lnTo>
                  <a:lnTo>
                    <a:pt x="871" y="167"/>
                  </a:lnTo>
                  <a:lnTo>
                    <a:pt x="884" y="167"/>
                  </a:lnTo>
                  <a:lnTo>
                    <a:pt x="891" y="163"/>
                  </a:lnTo>
                  <a:lnTo>
                    <a:pt x="899" y="159"/>
                  </a:lnTo>
                  <a:lnTo>
                    <a:pt x="903" y="158"/>
                  </a:lnTo>
                  <a:lnTo>
                    <a:pt x="906" y="157"/>
                  </a:lnTo>
                  <a:lnTo>
                    <a:pt x="910" y="157"/>
                  </a:lnTo>
                  <a:lnTo>
                    <a:pt x="915" y="157"/>
                  </a:lnTo>
                  <a:lnTo>
                    <a:pt x="906" y="157"/>
                  </a:lnTo>
                  <a:lnTo>
                    <a:pt x="900" y="159"/>
                  </a:lnTo>
                  <a:lnTo>
                    <a:pt x="893" y="163"/>
                  </a:lnTo>
                  <a:lnTo>
                    <a:pt x="887" y="167"/>
                  </a:lnTo>
                  <a:lnTo>
                    <a:pt x="874" y="167"/>
                  </a:lnTo>
                  <a:lnTo>
                    <a:pt x="864" y="167"/>
                  </a:lnTo>
                  <a:lnTo>
                    <a:pt x="852" y="172"/>
                  </a:lnTo>
                  <a:lnTo>
                    <a:pt x="840" y="176"/>
                  </a:lnTo>
                  <a:lnTo>
                    <a:pt x="834" y="181"/>
                  </a:lnTo>
                  <a:lnTo>
                    <a:pt x="827" y="187"/>
                  </a:lnTo>
                  <a:lnTo>
                    <a:pt x="814" y="189"/>
                  </a:lnTo>
                  <a:lnTo>
                    <a:pt x="803" y="193"/>
                  </a:lnTo>
                  <a:lnTo>
                    <a:pt x="791" y="196"/>
                  </a:lnTo>
                  <a:lnTo>
                    <a:pt x="781" y="200"/>
                  </a:lnTo>
                  <a:lnTo>
                    <a:pt x="773" y="200"/>
                  </a:lnTo>
                  <a:lnTo>
                    <a:pt x="765" y="198"/>
                  </a:lnTo>
                  <a:lnTo>
                    <a:pt x="756" y="197"/>
                  </a:lnTo>
                  <a:lnTo>
                    <a:pt x="748" y="196"/>
                  </a:lnTo>
                  <a:lnTo>
                    <a:pt x="737" y="193"/>
                  </a:lnTo>
                  <a:lnTo>
                    <a:pt x="725" y="191"/>
                  </a:lnTo>
                  <a:lnTo>
                    <a:pt x="713" y="197"/>
                  </a:lnTo>
                  <a:lnTo>
                    <a:pt x="702" y="205"/>
                  </a:lnTo>
                  <a:lnTo>
                    <a:pt x="695" y="206"/>
                  </a:lnTo>
                  <a:lnTo>
                    <a:pt x="689" y="206"/>
                  </a:lnTo>
                  <a:lnTo>
                    <a:pt x="683" y="206"/>
                  </a:lnTo>
                  <a:lnTo>
                    <a:pt x="677" y="205"/>
                  </a:lnTo>
                  <a:lnTo>
                    <a:pt x="667" y="203"/>
                  </a:lnTo>
                  <a:lnTo>
                    <a:pt x="656" y="200"/>
                  </a:lnTo>
                  <a:lnTo>
                    <a:pt x="647" y="193"/>
                  </a:lnTo>
                  <a:lnTo>
                    <a:pt x="638" y="187"/>
                  </a:lnTo>
                  <a:lnTo>
                    <a:pt x="635" y="185"/>
                  </a:lnTo>
                  <a:lnTo>
                    <a:pt x="634" y="185"/>
                  </a:lnTo>
                  <a:lnTo>
                    <a:pt x="634" y="187"/>
                  </a:lnTo>
                  <a:lnTo>
                    <a:pt x="633" y="189"/>
                  </a:lnTo>
                  <a:lnTo>
                    <a:pt x="632" y="193"/>
                  </a:lnTo>
                  <a:lnTo>
                    <a:pt x="629" y="196"/>
                  </a:lnTo>
                  <a:lnTo>
                    <a:pt x="619" y="189"/>
                  </a:lnTo>
                  <a:lnTo>
                    <a:pt x="609" y="181"/>
                  </a:lnTo>
                  <a:lnTo>
                    <a:pt x="606" y="178"/>
                  </a:lnTo>
                  <a:lnTo>
                    <a:pt x="600" y="175"/>
                  </a:lnTo>
                  <a:lnTo>
                    <a:pt x="597" y="172"/>
                  </a:lnTo>
                  <a:lnTo>
                    <a:pt x="591" y="172"/>
                  </a:lnTo>
                  <a:lnTo>
                    <a:pt x="589" y="172"/>
                  </a:lnTo>
                  <a:lnTo>
                    <a:pt x="586" y="174"/>
                  </a:lnTo>
                  <a:lnTo>
                    <a:pt x="584" y="176"/>
                  </a:lnTo>
                  <a:lnTo>
                    <a:pt x="582" y="179"/>
                  </a:lnTo>
                  <a:lnTo>
                    <a:pt x="580" y="184"/>
                  </a:lnTo>
                  <a:lnTo>
                    <a:pt x="577" y="187"/>
                  </a:lnTo>
                  <a:lnTo>
                    <a:pt x="574" y="187"/>
                  </a:lnTo>
                  <a:lnTo>
                    <a:pt x="572" y="188"/>
                  </a:lnTo>
                  <a:lnTo>
                    <a:pt x="569" y="188"/>
                  </a:lnTo>
                  <a:lnTo>
                    <a:pt x="567" y="187"/>
                  </a:lnTo>
                  <a:lnTo>
                    <a:pt x="563" y="183"/>
                  </a:lnTo>
                  <a:lnTo>
                    <a:pt x="559" y="176"/>
                  </a:lnTo>
                  <a:lnTo>
                    <a:pt x="558" y="168"/>
                  </a:lnTo>
                  <a:lnTo>
                    <a:pt x="559" y="158"/>
                  </a:lnTo>
                  <a:lnTo>
                    <a:pt x="559" y="153"/>
                  </a:lnTo>
                  <a:lnTo>
                    <a:pt x="559" y="148"/>
                  </a:lnTo>
                  <a:lnTo>
                    <a:pt x="558" y="144"/>
                  </a:lnTo>
                  <a:lnTo>
                    <a:pt x="555" y="140"/>
                  </a:lnTo>
                  <a:lnTo>
                    <a:pt x="542" y="143"/>
                  </a:lnTo>
                  <a:lnTo>
                    <a:pt x="527" y="149"/>
                  </a:lnTo>
                  <a:lnTo>
                    <a:pt x="520" y="145"/>
                  </a:lnTo>
                  <a:lnTo>
                    <a:pt x="514" y="141"/>
                  </a:lnTo>
                  <a:lnTo>
                    <a:pt x="508" y="136"/>
                  </a:lnTo>
                  <a:lnTo>
                    <a:pt x="503" y="131"/>
                  </a:lnTo>
                  <a:lnTo>
                    <a:pt x="503" y="122"/>
                  </a:lnTo>
                  <a:lnTo>
                    <a:pt x="503" y="113"/>
                  </a:lnTo>
                  <a:lnTo>
                    <a:pt x="501" y="109"/>
                  </a:lnTo>
                  <a:lnTo>
                    <a:pt x="497" y="105"/>
                  </a:lnTo>
                  <a:lnTo>
                    <a:pt x="493" y="104"/>
                  </a:lnTo>
                  <a:lnTo>
                    <a:pt x="490" y="102"/>
                  </a:lnTo>
                  <a:lnTo>
                    <a:pt x="484" y="108"/>
                  </a:lnTo>
                  <a:lnTo>
                    <a:pt x="481" y="114"/>
                  </a:lnTo>
                  <a:lnTo>
                    <a:pt x="479" y="117"/>
                  </a:lnTo>
                  <a:lnTo>
                    <a:pt x="477" y="119"/>
                  </a:lnTo>
                  <a:lnTo>
                    <a:pt x="475" y="121"/>
                  </a:lnTo>
                  <a:lnTo>
                    <a:pt x="471" y="122"/>
                  </a:lnTo>
                  <a:lnTo>
                    <a:pt x="467" y="123"/>
                  </a:lnTo>
                  <a:lnTo>
                    <a:pt x="463" y="123"/>
                  </a:lnTo>
                  <a:lnTo>
                    <a:pt x="459" y="122"/>
                  </a:lnTo>
                  <a:lnTo>
                    <a:pt x="454" y="121"/>
                  </a:lnTo>
                  <a:lnTo>
                    <a:pt x="445" y="118"/>
                  </a:lnTo>
                  <a:lnTo>
                    <a:pt x="434" y="117"/>
                  </a:lnTo>
                  <a:lnTo>
                    <a:pt x="427" y="115"/>
                  </a:lnTo>
                  <a:lnTo>
                    <a:pt x="418" y="115"/>
                  </a:lnTo>
                  <a:lnTo>
                    <a:pt x="407" y="115"/>
                  </a:lnTo>
                  <a:lnTo>
                    <a:pt x="397" y="117"/>
                  </a:lnTo>
                  <a:lnTo>
                    <a:pt x="384" y="121"/>
                  </a:lnTo>
                  <a:lnTo>
                    <a:pt x="370" y="124"/>
                  </a:lnTo>
                  <a:lnTo>
                    <a:pt x="355" y="130"/>
                  </a:lnTo>
                  <a:lnTo>
                    <a:pt x="342" y="135"/>
                  </a:lnTo>
                  <a:lnTo>
                    <a:pt x="336" y="139"/>
                  </a:lnTo>
                  <a:lnTo>
                    <a:pt x="331" y="144"/>
                  </a:lnTo>
                  <a:lnTo>
                    <a:pt x="326" y="148"/>
                  </a:lnTo>
                  <a:lnTo>
                    <a:pt x="322" y="153"/>
                  </a:lnTo>
                  <a:lnTo>
                    <a:pt x="316" y="158"/>
                  </a:lnTo>
                  <a:lnTo>
                    <a:pt x="311" y="163"/>
                  </a:lnTo>
                  <a:lnTo>
                    <a:pt x="306" y="168"/>
                  </a:lnTo>
                  <a:lnTo>
                    <a:pt x="300" y="172"/>
                  </a:lnTo>
                  <a:lnTo>
                    <a:pt x="296" y="175"/>
                  </a:lnTo>
                  <a:lnTo>
                    <a:pt x="288" y="179"/>
                  </a:lnTo>
                  <a:lnTo>
                    <a:pt x="280" y="180"/>
                  </a:lnTo>
                  <a:lnTo>
                    <a:pt x="272" y="181"/>
                  </a:lnTo>
                  <a:lnTo>
                    <a:pt x="266" y="184"/>
                  </a:lnTo>
                  <a:lnTo>
                    <a:pt x="258" y="185"/>
                  </a:lnTo>
                  <a:lnTo>
                    <a:pt x="249" y="185"/>
                  </a:lnTo>
                  <a:lnTo>
                    <a:pt x="240" y="187"/>
                  </a:lnTo>
                  <a:lnTo>
                    <a:pt x="227" y="181"/>
                  </a:lnTo>
                  <a:lnTo>
                    <a:pt x="217" y="176"/>
                  </a:lnTo>
                  <a:lnTo>
                    <a:pt x="204" y="174"/>
                  </a:lnTo>
                  <a:lnTo>
                    <a:pt x="193" y="172"/>
                  </a:lnTo>
                  <a:lnTo>
                    <a:pt x="184" y="172"/>
                  </a:lnTo>
                  <a:lnTo>
                    <a:pt x="176" y="172"/>
                  </a:lnTo>
                  <a:lnTo>
                    <a:pt x="169" y="174"/>
                  </a:lnTo>
                  <a:lnTo>
                    <a:pt x="162" y="176"/>
                  </a:lnTo>
                  <a:lnTo>
                    <a:pt x="158" y="178"/>
                  </a:lnTo>
                  <a:lnTo>
                    <a:pt x="156" y="181"/>
                  </a:lnTo>
                  <a:lnTo>
                    <a:pt x="153" y="187"/>
                  </a:lnTo>
                  <a:lnTo>
                    <a:pt x="153" y="191"/>
                  </a:lnTo>
                  <a:lnTo>
                    <a:pt x="160" y="197"/>
                  </a:lnTo>
                  <a:lnTo>
                    <a:pt x="169" y="201"/>
                  </a:lnTo>
                  <a:lnTo>
                    <a:pt x="178" y="205"/>
                  </a:lnTo>
                  <a:lnTo>
                    <a:pt x="184" y="209"/>
                  </a:lnTo>
                  <a:lnTo>
                    <a:pt x="192" y="211"/>
                  </a:lnTo>
                  <a:lnTo>
                    <a:pt x="201" y="211"/>
                  </a:lnTo>
                  <a:lnTo>
                    <a:pt x="209" y="210"/>
                  </a:lnTo>
                  <a:lnTo>
                    <a:pt x="217" y="209"/>
                  </a:lnTo>
                  <a:lnTo>
                    <a:pt x="217" y="218"/>
                  </a:lnTo>
                  <a:lnTo>
                    <a:pt x="206" y="218"/>
                  </a:lnTo>
                  <a:lnTo>
                    <a:pt x="196" y="218"/>
                  </a:lnTo>
                  <a:lnTo>
                    <a:pt x="186" y="218"/>
                  </a:lnTo>
                  <a:lnTo>
                    <a:pt x="175" y="218"/>
                  </a:lnTo>
                  <a:lnTo>
                    <a:pt x="169" y="220"/>
                  </a:lnTo>
                  <a:lnTo>
                    <a:pt x="162" y="223"/>
                  </a:lnTo>
                  <a:lnTo>
                    <a:pt x="160" y="224"/>
                  </a:lnTo>
                  <a:lnTo>
                    <a:pt x="157" y="227"/>
                  </a:lnTo>
                  <a:lnTo>
                    <a:pt x="154" y="229"/>
                  </a:lnTo>
                  <a:lnTo>
                    <a:pt x="153" y="232"/>
                  </a:lnTo>
                  <a:lnTo>
                    <a:pt x="152" y="235"/>
                  </a:lnTo>
                  <a:lnTo>
                    <a:pt x="153" y="236"/>
                  </a:lnTo>
                  <a:lnTo>
                    <a:pt x="154" y="236"/>
                  </a:lnTo>
                  <a:lnTo>
                    <a:pt x="158" y="236"/>
                  </a:lnTo>
                  <a:lnTo>
                    <a:pt x="165" y="233"/>
                  </a:lnTo>
                  <a:lnTo>
                    <a:pt x="171" y="232"/>
                  </a:lnTo>
                  <a:lnTo>
                    <a:pt x="187" y="232"/>
                  </a:lnTo>
                  <a:lnTo>
                    <a:pt x="202" y="232"/>
                  </a:lnTo>
                  <a:lnTo>
                    <a:pt x="202" y="233"/>
                  </a:lnTo>
                  <a:lnTo>
                    <a:pt x="202" y="237"/>
                  </a:lnTo>
                  <a:lnTo>
                    <a:pt x="201" y="240"/>
                  </a:lnTo>
                  <a:lnTo>
                    <a:pt x="199" y="241"/>
                  </a:lnTo>
                  <a:lnTo>
                    <a:pt x="186" y="238"/>
                  </a:lnTo>
                  <a:lnTo>
                    <a:pt x="175" y="236"/>
                  </a:lnTo>
                  <a:lnTo>
                    <a:pt x="166" y="248"/>
                  </a:lnTo>
                  <a:lnTo>
                    <a:pt x="162" y="255"/>
                  </a:lnTo>
                  <a:lnTo>
                    <a:pt x="157" y="258"/>
                  </a:lnTo>
                  <a:lnTo>
                    <a:pt x="152" y="258"/>
                  </a:lnTo>
                  <a:lnTo>
                    <a:pt x="147" y="258"/>
                  </a:lnTo>
                  <a:lnTo>
                    <a:pt x="143" y="255"/>
                  </a:lnTo>
                  <a:lnTo>
                    <a:pt x="143" y="250"/>
                  </a:lnTo>
                  <a:lnTo>
                    <a:pt x="143" y="241"/>
                  </a:lnTo>
                  <a:lnTo>
                    <a:pt x="139" y="238"/>
                  </a:lnTo>
                  <a:lnTo>
                    <a:pt x="131" y="237"/>
                  </a:lnTo>
                  <a:lnTo>
                    <a:pt x="125" y="238"/>
                  </a:lnTo>
                  <a:lnTo>
                    <a:pt x="119" y="241"/>
                  </a:lnTo>
                  <a:lnTo>
                    <a:pt x="121" y="250"/>
                  </a:lnTo>
                  <a:lnTo>
                    <a:pt x="119" y="259"/>
                  </a:lnTo>
                  <a:lnTo>
                    <a:pt x="116" y="262"/>
                  </a:lnTo>
                  <a:lnTo>
                    <a:pt x="112" y="263"/>
                  </a:lnTo>
                  <a:lnTo>
                    <a:pt x="109" y="263"/>
                  </a:lnTo>
                  <a:lnTo>
                    <a:pt x="108" y="262"/>
                  </a:lnTo>
                  <a:lnTo>
                    <a:pt x="106" y="260"/>
                  </a:lnTo>
                  <a:lnTo>
                    <a:pt x="106" y="259"/>
                  </a:lnTo>
                  <a:lnTo>
                    <a:pt x="104" y="259"/>
                  </a:lnTo>
                  <a:lnTo>
                    <a:pt x="104" y="257"/>
                  </a:lnTo>
                  <a:lnTo>
                    <a:pt x="105" y="254"/>
                  </a:lnTo>
                  <a:lnTo>
                    <a:pt x="106" y="250"/>
                  </a:lnTo>
                  <a:lnTo>
                    <a:pt x="106" y="246"/>
                  </a:lnTo>
                  <a:lnTo>
                    <a:pt x="108" y="241"/>
                  </a:lnTo>
                  <a:lnTo>
                    <a:pt x="108" y="240"/>
                  </a:lnTo>
                  <a:lnTo>
                    <a:pt x="108" y="238"/>
                  </a:lnTo>
                  <a:lnTo>
                    <a:pt x="108" y="237"/>
                  </a:lnTo>
                  <a:lnTo>
                    <a:pt x="106" y="236"/>
                  </a:lnTo>
                  <a:lnTo>
                    <a:pt x="103" y="236"/>
                  </a:lnTo>
                  <a:lnTo>
                    <a:pt x="101" y="236"/>
                  </a:lnTo>
                  <a:lnTo>
                    <a:pt x="99" y="237"/>
                  </a:lnTo>
                  <a:lnTo>
                    <a:pt x="97" y="240"/>
                  </a:lnTo>
                  <a:lnTo>
                    <a:pt x="95" y="244"/>
                  </a:lnTo>
                  <a:lnTo>
                    <a:pt x="92" y="246"/>
                  </a:lnTo>
                  <a:lnTo>
                    <a:pt x="83" y="244"/>
                  </a:lnTo>
                  <a:lnTo>
                    <a:pt x="74" y="241"/>
                  </a:lnTo>
                  <a:lnTo>
                    <a:pt x="65" y="241"/>
                  </a:lnTo>
                  <a:lnTo>
                    <a:pt x="56" y="242"/>
                  </a:lnTo>
                  <a:lnTo>
                    <a:pt x="51" y="244"/>
                  </a:lnTo>
                  <a:lnTo>
                    <a:pt x="46" y="245"/>
                  </a:lnTo>
                  <a:lnTo>
                    <a:pt x="40" y="248"/>
                  </a:lnTo>
                  <a:lnTo>
                    <a:pt x="36" y="250"/>
                  </a:lnTo>
                  <a:lnTo>
                    <a:pt x="27" y="254"/>
                  </a:lnTo>
                  <a:lnTo>
                    <a:pt x="20" y="260"/>
                  </a:lnTo>
                  <a:lnTo>
                    <a:pt x="13" y="268"/>
                  </a:lnTo>
                  <a:lnTo>
                    <a:pt x="9" y="277"/>
                  </a:lnTo>
                  <a:lnTo>
                    <a:pt x="5" y="285"/>
                  </a:lnTo>
                  <a:lnTo>
                    <a:pt x="1" y="293"/>
                  </a:lnTo>
                  <a:lnTo>
                    <a:pt x="0" y="297"/>
                  </a:lnTo>
                  <a:lnTo>
                    <a:pt x="0" y="301"/>
                  </a:lnTo>
                  <a:lnTo>
                    <a:pt x="1" y="303"/>
                  </a:lnTo>
                  <a:lnTo>
                    <a:pt x="4" y="306"/>
                  </a:lnTo>
                  <a:lnTo>
                    <a:pt x="11" y="308"/>
                  </a:lnTo>
                  <a:lnTo>
                    <a:pt x="16" y="307"/>
                  </a:lnTo>
                  <a:lnTo>
                    <a:pt x="22" y="306"/>
                  </a:lnTo>
                  <a:lnTo>
                    <a:pt x="27" y="303"/>
                  </a:lnTo>
                  <a:lnTo>
                    <a:pt x="34" y="301"/>
                  </a:lnTo>
                  <a:lnTo>
                    <a:pt x="39" y="299"/>
                  </a:lnTo>
                  <a:lnTo>
                    <a:pt x="46" y="299"/>
                  </a:lnTo>
                  <a:lnTo>
                    <a:pt x="51" y="301"/>
                  </a:lnTo>
                  <a:lnTo>
                    <a:pt x="53" y="303"/>
                  </a:lnTo>
                  <a:lnTo>
                    <a:pt x="52" y="306"/>
                  </a:lnTo>
                  <a:lnTo>
                    <a:pt x="51" y="308"/>
                  </a:lnTo>
                  <a:lnTo>
                    <a:pt x="47" y="311"/>
                  </a:lnTo>
                  <a:lnTo>
                    <a:pt x="44" y="314"/>
                  </a:lnTo>
                  <a:lnTo>
                    <a:pt x="40" y="317"/>
                  </a:lnTo>
                  <a:lnTo>
                    <a:pt x="38" y="320"/>
                  </a:lnTo>
                  <a:lnTo>
                    <a:pt x="36" y="324"/>
                  </a:lnTo>
                  <a:lnTo>
                    <a:pt x="42" y="329"/>
                  </a:lnTo>
                  <a:lnTo>
                    <a:pt x="46" y="333"/>
                  </a:lnTo>
                  <a:lnTo>
                    <a:pt x="44" y="337"/>
                  </a:lnTo>
                  <a:lnTo>
                    <a:pt x="42" y="342"/>
                  </a:lnTo>
                  <a:lnTo>
                    <a:pt x="40" y="345"/>
                  </a:lnTo>
                  <a:lnTo>
                    <a:pt x="40" y="347"/>
                  </a:lnTo>
                  <a:lnTo>
                    <a:pt x="40" y="350"/>
                  </a:lnTo>
                  <a:lnTo>
                    <a:pt x="42" y="351"/>
                  </a:lnTo>
                  <a:lnTo>
                    <a:pt x="52" y="354"/>
                  </a:lnTo>
                  <a:lnTo>
                    <a:pt x="60" y="356"/>
                  </a:lnTo>
                  <a:lnTo>
                    <a:pt x="51" y="363"/>
                  </a:lnTo>
                  <a:lnTo>
                    <a:pt x="42" y="371"/>
                  </a:lnTo>
                  <a:lnTo>
                    <a:pt x="40" y="373"/>
                  </a:lnTo>
                  <a:lnTo>
                    <a:pt x="42" y="376"/>
                  </a:lnTo>
                  <a:lnTo>
                    <a:pt x="44" y="378"/>
                  </a:lnTo>
                  <a:lnTo>
                    <a:pt x="47" y="381"/>
                  </a:lnTo>
                  <a:lnTo>
                    <a:pt x="49" y="384"/>
                  </a:lnTo>
                  <a:lnTo>
                    <a:pt x="53" y="386"/>
                  </a:lnTo>
                  <a:lnTo>
                    <a:pt x="55" y="390"/>
                  </a:lnTo>
                  <a:lnTo>
                    <a:pt x="56" y="393"/>
                  </a:lnTo>
                  <a:lnTo>
                    <a:pt x="55" y="394"/>
                  </a:lnTo>
                  <a:lnTo>
                    <a:pt x="53" y="395"/>
                  </a:lnTo>
                  <a:lnTo>
                    <a:pt x="51" y="397"/>
                  </a:lnTo>
                  <a:lnTo>
                    <a:pt x="48" y="397"/>
                  </a:lnTo>
                  <a:lnTo>
                    <a:pt x="42" y="395"/>
                  </a:lnTo>
                  <a:lnTo>
                    <a:pt x="36" y="393"/>
                  </a:lnTo>
                  <a:lnTo>
                    <a:pt x="33" y="382"/>
                  </a:lnTo>
                  <a:lnTo>
                    <a:pt x="27" y="375"/>
                  </a:lnTo>
                  <a:lnTo>
                    <a:pt x="25" y="377"/>
                  </a:lnTo>
                  <a:lnTo>
                    <a:pt x="22" y="380"/>
                  </a:lnTo>
                  <a:lnTo>
                    <a:pt x="21" y="385"/>
                  </a:lnTo>
                  <a:lnTo>
                    <a:pt x="21" y="389"/>
                  </a:lnTo>
                  <a:lnTo>
                    <a:pt x="21" y="399"/>
                  </a:lnTo>
                  <a:lnTo>
                    <a:pt x="23" y="407"/>
                  </a:lnTo>
                  <a:lnTo>
                    <a:pt x="27" y="411"/>
                  </a:lnTo>
                  <a:lnTo>
                    <a:pt x="35" y="413"/>
                  </a:lnTo>
                  <a:lnTo>
                    <a:pt x="43" y="415"/>
                  </a:lnTo>
                  <a:lnTo>
                    <a:pt x="51" y="416"/>
                  </a:lnTo>
                  <a:lnTo>
                    <a:pt x="62" y="421"/>
                  </a:lnTo>
                  <a:lnTo>
                    <a:pt x="74" y="425"/>
                  </a:lnTo>
                  <a:lnTo>
                    <a:pt x="71" y="442"/>
                  </a:lnTo>
                  <a:lnTo>
                    <a:pt x="69" y="457"/>
                  </a:lnTo>
                  <a:lnTo>
                    <a:pt x="75" y="463"/>
                  </a:lnTo>
                  <a:lnTo>
                    <a:pt x="83" y="468"/>
                  </a:lnTo>
                  <a:lnTo>
                    <a:pt x="86" y="469"/>
                  </a:lnTo>
                  <a:lnTo>
                    <a:pt x="90" y="473"/>
                  </a:lnTo>
                  <a:lnTo>
                    <a:pt x="92" y="476"/>
                  </a:lnTo>
                  <a:lnTo>
                    <a:pt x="92" y="481"/>
                  </a:lnTo>
                  <a:lnTo>
                    <a:pt x="88" y="483"/>
                  </a:lnTo>
                  <a:lnTo>
                    <a:pt x="79" y="486"/>
                  </a:lnTo>
                  <a:lnTo>
                    <a:pt x="75" y="486"/>
                  </a:lnTo>
                  <a:lnTo>
                    <a:pt x="73" y="487"/>
                  </a:lnTo>
                  <a:lnTo>
                    <a:pt x="71" y="489"/>
                  </a:lnTo>
                  <a:lnTo>
                    <a:pt x="74" y="490"/>
                  </a:lnTo>
                  <a:lnTo>
                    <a:pt x="79" y="494"/>
                  </a:lnTo>
                  <a:lnTo>
                    <a:pt x="87" y="495"/>
                  </a:lnTo>
                  <a:lnTo>
                    <a:pt x="95" y="495"/>
                  </a:lnTo>
                  <a:lnTo>
                    <a:pt x="103" y="495"/>
                  </a:lnTo>
                  <a:lnTo>
                    <a:pt x="110" y="495"/>
                  </a:lnTo>
                  <a:lnTo>
                    <a:pt x="117" y="496"/>
                  </a:lnTo>
                  <a:lnTo>
                    <a:pt x="119" y="496"/>
                  </a:lnTo>
                  <a:lnTo>
                    <a:pt x="122" y="499"/>
                  </a:lnTo>
                  <a:lnTo>
                    <a:pt x="123" y="500"/>
                  </a:lnTo>
                  <a:lnTo>
                    <a:pt x="125" y="504"/>
                  </a:lnTo>
                  <a:lnTo>
                    <a:pt x="125" y="505"/>
                  </a:lnTo>
                  <a:lnTo>
                    <a:pt x="125" y="508"/>
                  </a:lnTo>
                  <a:lnTo>
                    <a:pt x="123" y="509"/>
                  </a:lnTo>
                  <a:lnTo>
                    <a:pt x="122" y="511"/>
                  </a:lnTo>
                  <a:lnTo>
                    <a:pt x="116" y="513"/>
                  </a:lnTo>
                  <a:lnTo>
                    <a:pt x="109" y="516"/>
                  </a:lnTo>
                  <a:lnTo>
                    <a:pt x="103" y="517"/>
                  </a:lnTo>
                  <a:lnTo>
                    <a:pt x="96" y="520"/>
                  </a:lnTo>
                  <a:lnTo>
                    <a:pt x="91" y="522"/>
                  </a:lnTo>
                  <a:lnTo>
                    <a:pt x="88" y="526"/>
                  </a:lnTo>
                  <a:lnTo>
                    <a:pt x="87" y="527"/>
                  </a:lnTo>
                  <a:lnTo>
                    <a:pt x="87" y="529"/>
                  </a:lnTo>
                  <a:lnTo>
                    <a:pt x="88" y="529"/>
                  </a:lnTo>
                  <a:lnTo>
                    <a:pt x="90" y="529"/>
                  </a:lnTo>
                  <a:lnTo>
                    <a:pt x="93" y="527"/>
                  </a:lnTo>
                  <a:lnTo>
                    <a:pt x="99" y="526"/>
                  </a:lnTo>
                  <a:lnTo>
                    <a:pt x="104" y="524"/>
                  </a:lnTo>
                  <a:lnTo>
                    <a:pt x="110" y="522"/>
                  </a:lnTo>
                  <a:lnTo>
                    <a:pt x="116" y="521"/>
                  </a:lnTo>
                  <a:lnTo>
                    <a:pt x="119" y="522"/>
                  </a:lnTo>
                  <a:lnTo>
                    <a:pt x="121" y="525"/>
                  </a:lnTo>
                  <a:lnTo>
                    <a:pt x="118" y="531"/>
                  </a:lnTo>
                  <a:lnTo>
                    <a:pt x="117" y="535"/>
                  </a:lnTo>
                  <a:lnTo>
                    <a:pt x="117" y="538"/>
                  </a:lnTo>
                  <a:lnTo>
                    <a:pt x="117" y="539"/>
                  </a:lnTo>
                  <a:lnTo>
                    <a:pt x="119" y="540"/>
                  </a:lnTo>
                  <a:lnTo>
                    <a:pt x="128" y="533"/>
                  </a:lnTo>
                  <a:lnTo>
                    <a:pt x="139" y="522"/>
                  </a:lnTo>
                  <a:lnTo>
                    <a:pt x="149" y="525"/>
                  </a:lnTo>
                  <a:lnTo>
                    <a:pt x="157" y="526"/>
                  </a:lnTo>
                  <a:lnTo>
                    <a:pt x="163" y="526"/>
                  </a:lnTo>
                  <a:lnTo>
                    <a:pt x="170" y="525"/>
                  </a:lnTo>
                  <a:lnTo>
                    <a:pt x="175" y="525"/>
                  </a:lnTo>
                  <a:lnTo>
                    <a:pt x="180" y="526"/>
                  </a:lnTo>
                  <a:lnTo>
                    <a:pt x="184" y="531"/>
                  </a:lnTo>
                  <a:lnTo>
                    <a:pt x="188" y="536"/>
                  </a:lnTo>
                  <a:lnTo>
                    <a:pt x="191" y="542"/>
                  </a:lnTo>
                  <a:lnTo>
                    <a:pt x="193" y="548"/>
                  </a:lnTo>
                  <a:lnTo>
                    <a:pt x="196" y="553"/>
                  </a:lnTo>
                  <a:lnTo>
                    <a:pt x="200" y="557"/>
                  </a:lnTo>
                  <a:lnTo>
                    <a:pt x="201" y="559"/>
                  </a:lnTo>
                  <a:lnTo>
                    <a:pt x="204" y="559"/>
                  </a:lnTo>
                  <a:lnTo>
                    <a:pt x="205" y="560"/>
                  </a:lnTo>
                  <a:lnTo>
                    <a:pt x="208" y="559"/>
                  </a:lnTo>
                  <a:lnTo>
                    <a:pt x="219" y="557"/>
                  </a:lnTo>
                  <a:lnTo>
                    <a:pt x="231" y="555"/>
                  </a:lnTo>
                  <a:lnTo>
                    <a:pt x="245" y="551"/>
                  </a:lnTo>
                  <a:lnTo>
                    <a:pt x="258" y="549"/>
                  </a:lnTo>
                  <a:lnTo>
                    <a:pt x="261" y="548"/>
                  </a:lnTo>
                  <a:lnTo>
                    <a:pt x="262" y="546"/>
                  </a:lnTo>
                  <a:lnTo>
                    <a:pt x="263" y="542"/>
                  </a:lnTo>
                  <a:lnTo>
                    <a:pt x="262" y="536"/>
                  </a:lnTo>
                  <a:lnTo>
                    <a:pt x="262" y="526"/>
                  </a:lnTo>
                  <a:lnTo>
                    <a:pt x="263" y="517"/>
                  </a:lnTo>
                  <a:lnTo>
                    <a:pt x="263" y="514"/>
                  </a:lnTo>
                  <a:lnTo>
                    <a:pt x="265" y="512"/>
                  </a:lnTo>
                  <a:lnTo>
                    <a:pt x="266" y="511"/>
                  </a:lnTo>
                  <a:lnTo>
                    <a:pt x="269" y="509"/>
                  </a:lnTo>
                  <a:lnTo>
                    <a:pt x="272" y="508"/>
                  </a:lnTo>
                  <a:lnTo>
                    <a:pt x="276" y="508"/>
                  </a:lnTo>
                  <a:lnTo>
                    <a:pt x="291" y="508"/>
                  </a:lnTo>
                  <a:lnTo>
                    <a:pt x="302" y="509"/>
                  </a:lnTo>
                  <a:lnTo>
                    <a:pt x="313" y="512"/>
                  </a:lnTo>
                  <a:lnTo>
                    <a:pt x="323" y="517"/>
                  </a:lnTo>
                  <a:lnTo>
                    <a:pt x="329" y="521"/>
                  </a:lnTo>
                  <a:lnTo>
                    <a:pt x="336" y="526"/>
                  </a:lnTo>
                  <a:lnTo>
                    <a:pt x="341" y="533"/>
                  </a:lnTo>
                  <a:lnTo>
                    <a:pt x="346" y="538"/>
                  </a:lnTo>
                  <a:lnTo>
                    <a:pt x="351" y="544"/>
                  </a:lnTo>
                  <a:lnTo>
                    <a:pt x="357" y="549"/>
                  </a:lnTo>
                  <a:lnTo>
                    <a:pt x="363" y="555"/>
                  </a:lnTo>
                  <a:lnTo>
                    <a:pt x="370" y="559"/>
                  </a:lnTo>
                  <a:lnTo>
                    <a:pt x="380" y="561"/>
                  </a:lnTo>
                  <a:lnTo>
                    <a:pt x="390" y="561"/>
                  </a:lnTo>
                  <a:lnTo>
                    <a:pt x="401" y="561"/>
                  </a:lnTo>
                  <a:lnTo>
                    <a:pt x="411" y="564"/>
                  </a:lnTo>
                  <a:lnTo>
                    <a:pt x="425" y="564"/>
                  </a:lnTo>
                  <a:lnTo>
                    <a:pt x="438" y="562"/>
                  </a:lnTo>
                  <a:lnTo>
                    <a:pt x="445" y="560"/>
                  </a:lnTo>
                  <a:lnTo>
                    <a:pt x="450" y="557"/>
                  </a:lnTo>
                  <a:lnTo>
                    <a:pt x="457" y="555"/>
                  </a:lnTo>
                  <a:lnTo>
                    <a:pt x="462" y="549"/>
                  </a:lnTo>
                  <a:lnTo>
                    <a:pt x="468" y="542"/>
                  </a:lnTo>
                  <a:lnTo>
                    <a:pt x="473" y="533"/>
                  </a:lnTo>
                  <a:lnTo>
                    <a:pt x="477" y="529"/>
                  </a:lnTo>
                  <a:lnTo>
                    <a:pt x="481" y="525"/>
                  </a:lnTo>
                  <a:lnTo>
                    <a:pt x="485" y="522"/>
                  </a:lnTo>
                  <a:lnTo>
                    <a:pt x="490" y="522"/>
                  </a:lnTo>
                  <a:lnTo>
                    <a:pt x="495" y="521"/>
                  </a:lnTo>
                  <a:lnTo>
                    <a:pt x="501" y="522"/>
                  </a:lnTo>
                  <a:lnTo>
                    <a:pt x="506" y="525"/>
                  </a:lnTo>
                  <a:lnTo>
                    <a:pt x="511" y="527"/>
                  </a:lnTo>
                  <a:lnTo>
                    <a:pt x="517" y="530"/>
                  </a:lnTo>
                  <a:lnTo>
                    <a:pt x="523" y="533"/>
                  </a:lnTo>
                  <a:lnTo>
                    <a:pt x="529" y="535"/>
                  </a:lnTo>
                  <a:lnTo>
                    <a:pt x="536" y="535"/>
                  </a:lnTo>
                  <a:lnTo>
                    <a:pt x="539" y="535"/>
                  </a:lnTo>
                  <a:lnTo>
                    <a:pt x="543" y="533"/>
                  </a:lnTo>
                  <a:lnTo>
                    <a:pt x="546" y="530"/>
                  </a:lnTo>
                  <a:lnTo>
                    <a:pt x="550" y="526"/>
                  </a:lnTo>
                  <a:lnTo>
                    <a:pt x="556" y="520"/>
                  </a:lnTo>
                  <a:lnTo>
                    <a:pt x="564" y="512"/>
                  </a:lnTo>
                  <a:lnTo>
                    <a:pt x="567" y="509"/>
                  </a:lnTo>
                  <a:lnTo>
                    <a:pt x="571" y="508"/>
                  </a:lnTo>
                  <a:lnTo>
                    <a:pt x="574" y="508"/>
                  </a:lnTo>
                  <a:lnTo>
                    <a:pt x="577" y="508"/>
                  </a:lnTo>
                  <a:lnTo>
                    <a:pt x="581" y="509"/>
                  </a:lnTo>
                  <a:lnTo>
                    <a:pt x="582" y="511"/>
                  </a:lnTo>
                  <a:lnTo>
                    <a:pt x="584" y="513"/>
                  </a:lnTo>
                  <a:lnTo>
                    <a:pt x="584" y="516"/>
                  </a:lnTo>
                  <a:lnTo>
                    <a:pt x="582" y="524"/>
                  </a:lnTo>
                  <a:lnTo>
                    <a:pt x="582" y="531"/>
                  </a:lnTo>
                  <a:lnTo>
                    <a:pt x="574" y="543"/>
                  </a:lnTo>
                  <a:lnTo>
                    <a:pt x="568" y="555"/>
                  </a:lnTo>
                  <a:lnTo>
                    <a:pt x="567" y="561"/>
                  </a:lnTo>
                  <a:lnTo>
                    <a:pt x="567" y="568"/>
                  </a:lnTo>
                  <a:lnTo>
                    <a:pt x="569" y="574"/>
                  </a:lnTo>
                  <a:lnTo>
                    <a:pt x="572" y="581"/>
                  </a:lnTo>
                  <a:lnTo>
                    <a:pt x="569" y="581"/>
                  </a:lnTo>
                  <a:lnTo>
                    <a:pt x="569" y="586"/>
                  </a:lnTo>
                  <a:lnTo>
                    <a:pt x="568" y="592"/>
                  </a:lnTo>
                  <a:lnTo>
                    <a:pt x="568" y="599"/>
                  </a:lnTo>
                  <a:lnTo>
                    <a:pt x="569" y="604"/>
                  </a:lnTo>
                  <a:lnTo>
                    <a:pt x="574" y="609"/>
                  </a:lnTo>
                  <a:lnTo>
                    <a:pt x="584" y="613"/>
                  </a:lnTo>
                  <a:lnTo>
                    <a:pt x="581" y="626"/>
                  </a:lnTo>
                  <a:lnTo>
                    <a:pt x="578" y="636"/>
                  </a:lnTo>
                  <a:lnTo>
                    <a:pt x="580" y="647"/>
                  </a:lnTo>
                  <a:lnTo>
                    <a:pt x="581" y="657"/>
                  </a:lnTo>
                  <a:lnTo>
                    <a:pt x="582" y="667"/>
                  </a:lnTo>
                  <a:lnTo>
                    <a:pt x="584" y="678"/>
                  </a:lnTo>
                  <a:lnTo>
                    <a:pt x="582" y="678"/>
                  </a:lnTo>
                  <a:lnTo>
                    <a:pt x="576" y="693"/>
                  </a:lnTo>
                  <a:lnTo>
                    <a:pt x="569" y="709"/>
                  </a:lnTo>
                  <a:lnTo>
                    <a:pt x="562" y="718"/>
                  </a:lnTo>
                  <a:lnTo>
                    <a:pt x="555" y="727"/>
                  </a:lnTo>
                  <a:lnTo>
                    <a:pt x="550" y="736"/>
                  </a:lnTo>
                  <a:lnTo>
                    <a:pt x="546" y="745"/>
                  </a:lnTo>
                  <a:lnTo>
                    <a:pt x="542" y="755"/>
                  </a:lnTo>
                  <a:lnTo>
                    <a:pt x="541" y="765"/>
                  </a:lnTo>
                  <a:lnTo>
                    <a:pt x="541" y="774"/>
                  </a:lnTo>
                  <a:lnTo>
                    <a:pt x="541" y="781"/>
                  </a:lnTo>
                  <a:lnTo>
                    <a:pt x="547" y="779"/>
                  </a:lnTo>
                  <a:lnTo>
                    <a:pt x="555" y="776"/>
                  </a:lnTo>
                  <a:lnTo>
                    <a:pt x="559" y="774"/>
                  </a:lnTo>
                  <a:lnTo>
                    <a:pt x="562" y="772"/>
                  </a:lnTo>
                  <a:lnTo>
                    <a:pt x="565" y="772"/>
                  </a:lnTo>
                  <a:lnTo>
                    <a:pt x="569" y="772"/>
                  </a:lnTo>
                  <a:lnTo>
                    <a:pt x="569" y="772"/>
                  </a:lnTo>
                  <a:lnTo>
                    <a:pt x="571" y="774"/>
                  </a:lnTo>
                  <a:lnTo>
                    <a:pt x="567" y="774"/>
                  </a:lnTo>
                  <a:lnTo>
                    <a:pt x="564" y="774"/>
                  </a:lnTo>
                  <a:lnTo>
                    <a:pt x="560" y="775"/>
                  </a:lnTo>
                  <a:lnTo>
                    <a:pt x="558" y="777"/>
                  </a:lnTo>
                  <a:lnTo>
                    <a:pt x="550" y="780"/>
                  </a:lnTo>
                  <a:lnTo>
                    <a:pt x="543" y="783"/>
                  </a:lnTo>
                  <a:lnTo>
                    <a:pt x="539" y="790"/>
                  </a:lnTo>
                  <a:lnTo>
                    <a:pt x="537" y="797"/>
                  </a:lnTo>
                  <a:lnTo>
                    <a:pt x="534" y="805"/>
                  </a:lnTo>
                  <a:lnTo>
                    <a:pt x="534" y="811"/>
                  </a:lnTo>
                  <a:lnTo>
                    <a:pt x="530" y="819"/>
                  </a:lnTo>
                  <a:lnTo>
                    <a:pt x="528" y="828"/>
                  </a:lnTo>
                  <a:lnTo>
                    <a:pt x="525" y="836"/>
                  </a:lnTo>
                  <a:lnTo>
                    <a:pt x="525" y="844"/>
                  </a:lnTo>
                  <a:lnTo>
                    <a:pt x="521" y="854"/>
                  </a:lnTo>
                  <a:lnTo>
                    <a:pt x="520" y="866"/>
                  </a:lnTo>
                  <a:lnTo>
                    <a:pt x="517" y="876"/>
                  </a:lnTo>
                  <a:lnTo>
                    <a:pt x="515" y="886"/>
                  </a:lnTo>
                  <a:lnTo>
                    <a:pt x="511" y="899"/>
                  </a:lnTo>
                  <a:lnTo>
                    <a:pt x="506" y="910"/>
                  </a:lnTo>
                  <a:lnTo>
                    <a:pt x="502" y="915"/>
                  </a:lnTo>
                  <a:lnTo>
                    <a:pt x="497" y="920"/>
                  </a:lnTo>
                  <a:lnTo>
                    <a:pt x="493" y="924"/>
                  </a:lnTo>
                  <a:lnTo>
                    <a:pt x="488" y="928"/>
                  </a:lnTo>
                  <a:lnTo>
                    <a:pt x="486" y="924"/>
                  </a:lnTo>
                  <a:lnTo>
                    <a:pt x="472" y="927"/>
                  </a:lnTo>
                  <a:lnTo>
                    <a:pt x="454" y="929"/>
                  </a:lnTo>
                  <a:lnTo>
                    <a:pt x="437" y="924"/>
                  </a:lnTo>
                  <a:lnTo>
                    <a:pt x="418" y="919"/>
                  </a:lnTo>
                  <a:lnTo>
                    <a:pt x="410" y="919"/>
                  </a:lnTo>
                  <a:lnTo>
                    <a:pt x="401" y="920"/>
                  </a:lnTo>
                  <a:lnTo>
                    <a:pt x="397" y="921"/>
                  </a:lnTo>
                  <a:lnTo>
                    <a:pt x="393" y="923"/>
                  </a:lnTo>
                  <a:lnTo>
                    <a:pt x="389" y="925"/>
                  </a:lnTo>
                  <a:lnTo>
                    <a:pt x="385" y="929"/>
                  </a:lnTo>
                  <a:lnTo>
                    <a:pt x="383" y="933"/>
                  </a:lnTo>
                  <a:lnTo>
                    <a:pt x="380" y="937"/>
                  </a:lnTo>
                  <a:lnTo>
                    <a:pt x="379" y="941"/>
                  </a:lnTo>
                  <a:lnTo>
                    <a:pt x="379" y="946"/>
                  </a:lnTo>
                  <a:lnTo>
                    <a:pt x="380" y="956"/>
                  </a:lnTo>
                  <a:lnTo>
                    <a:pt x="380" y="967"/>
                  </a:lnTo>
                  <a:lnTo>
                    <a:pt x="381" y="976"/>
                  </a:lnTo>
                  <a:lnTo>
                    <a:pt x="385" y="985"/>
                  </a:lnTo>
                  <a:lnTo>
                    <a:pt x="390" y="994"/>
                  </a:lnTo>
                  <a:lnTo>
                    <a:pt x="394" y="1004"/>
                  </a:lnTo>
                  <a:lnTo>
                    <a:pt x="401" y="1020"/>
                  </a:lnTo>
                  <a:lnTo>
                    <a:pt x="409" y="1037"/>
                  </a:lnTo>
                  <a:lnTo>
                    <a:pt x="407" y="1041"/>
                  </a:lnTo>
                  <a:lnTo>
                    <a:pt x="406" y="1046"/>
                  </a:lnTo>
                  <a:lnTo>
                    <a:pt x="406" y="1051"/>
                  </a:lnTo>
                  <a:lnTo>
                    <a:pt x="409" y="1056"/>
                  </a:lnTo>
                  <a:lnTo>
                    <a:pt x="419" y="1069"/>
                  </a:lnTo>
                  <a:lnTo>
                    <a:pt x="431" y="1083"/>
                  </a:lnTo>
                  <a:lnTo>
                    <a:pt x="444" y="1098"/>
                  </a:lnTo>
                  <a:lnTo>
                    <a:pt x="454" y="1112"/>
                  </a:lnTo>
                  <a:lnTo>
                    <a:pt x="457" y="1120"/>
                  </a:lnTo>
                  <a:lnTo>
                    <a:pt x="457" y="1127"/>
                  </a:lnTo>
                  <a:lnTo>
                    <a:pt x="458" y="1131"/>
                  </a:lnTo>
                  <a:lnTo>
                    <a:pt x="459" y="1135"/>
                  </a:lnTo>
                  <a:lnTo>
                    <a:pt x="460" y="1138"/>
                  </a:lnTo>
                  <a:lnTo>
                    <a:pt x="463" y="1140"/>
                  </a:lnTo>
                  <a:lnTo>
                    <a:pt x="467" y="1145"/>
                  </a:lnTo>
                  <a:lnTo>
                    <a:pt x="472" y="1149"/>
                  </a:lnTo>
                  <a:lnTo>
                    <a:pt x="477" y="1155"/>
                  </a:lnTo>
                  <a:lnTo>
                    <a:pt x="482" y="1157"/>
                  </a:lnTo>
                  <a:lnTo>
                    <a:pt x="494" y="1164"/>
                  </a:lnTo>
                  <a:lnTo>
                    <a:pt x="504" y="1168"/>
                  </a:lnTo>
                  <a:lnTo>
                    <a:pt x="507" y="1168"/>
                  </a:lnTo>
                  <a:lnTo>
                    <a:pt x="508" y="1165"/>
                  </a:lnTo>
                  <a:lnTo>
                    <a:pt x="510" y="1162"/>
                  </a:lnTo>
                  <a:lnTo>
                    <a:pt x="510" y="1158"/>
                  </a:lnTo>
                  <a:lnTo>
                    <a:pt x="507" y="1140"/>
                  </a:lnTo>
                  <a:lnTo>
                    <a:pt x="504" y="1121"/>
                  </a:lnTo>
                  <a:lnTo>
                    <a:pt x="511" y="1111"/>
                  </a:lnTo>
                  <a:lnTo>
                    <a:pt x="519" y="1103"/>
                  </a:lnTo>
                  <a:lnTo>
                    <a:pt x="519" y="1083"/>
                  </a:lnTo>
                  <a:lnTo>
                    <a:pt x="519" y="1065"/>
                  </a:lnTo>
                  <a:lnTo>
                    <a:pt x="520" y="1057"/>
                  </a:lnTo>
                  <a:lnTo>
                    <a:pt x="524" y="1051"/>
                  </a:lnTo>
                  <a:lnTo>
                    <a:pt x="530" y="1046"/>
                  </a:lnTo>
                  <a:lnTo>
                    <a:pt x="537" y="1042"/>
                  </a:lnTo>
                  <a:lnTo>
                    <a:pt x="537" y="1044"/>
                  </a:lnTo>
                  <a:lnTo>
                    <a:pt x="537" y="1050"/>
                  </a:lnTo>
                  <a:lnTo>
                    <a:pt x="537" y="1053"/>
                  </a:lnTo>
                  <a:lnTo>
                    <a:pt x="537" y="1059"/>
                  </a:lnTo>
                  <a:lnTo>
                    <a:pt x="537" y="1059"/>
                  </a:lnTo>
                  <a:lnTo>
                    <a:pt x="533" y="1070"/>
                  </a:lnTo>
                  <a:lnTo>
                    <a:pt x="532" y="1085"/>
                  </a:lnTo>
                  <a:lnTo>
                    <a:pt x="529" y="1098"/>
                  </a:lnTo>
                  <a:lnTo>
                    <a:pt x="527" y="1109"/>
                  </a:lnTo>
                  <a:lnTo>
                    <a:pt x="524" y="1120"/>
                  </a:lnTo>
                  <a:lnTo>
                    <a:pt x="521" y="1130"/>
                  </a:lnTo>
                  <a:lnTo>
                    <a:pt x="520" y="1135"/>
                  </a:lnTo>
                  <a:lnTo>
                    <a:pt x="520" y="1139"/>
                  </a:lnTo>
                  <a:lnTo>
                    <a:pt x="521" y="1143"/>
                  </a:lnTo>
                  <a:lnTo>
                    <a:pt x="523" y="1147"/>
                  </a:lnTo>
                  <a:lnTo>
                    <a:pt x="523" y="1148"/>
                  </a:lnTo>
                  <a:lnTo>
                    <a:pt x="525" y="1148"/>
                  </a:lnTo>
                  <a:lnTo>
                    <a:pt x="527" y="1148"/>
                  </a:lnTo>
                  <a:lnTo>
                    <a:pt x="530" y="1148"/>
                  </a:lnTo>
                  <a:lnTo>
                    <a:pt x="536" y="1147"/>
                  </a:lnTo>
                  <a:lnTo>
                    <a:pt x="541" y="1147"/>
                  </a:lnTo>
                  <a:lnTo>
                    <a:pt x="549" y="1145"/>
                  </a:lnTo>
                  <a:lnTo>
                    <a:pt x="556" y="1145"/>
                  </a:lnTo>
                  <a:lnTo>
                    <a:pt x="564" y="1144"/>
                  </a:lnTo>
                  <a:lnTo>
                    <a:pt x="569" y="1147"/>
                  </a:lnTo>
                  <a:lnTo>
                    <a:pt x="576" y="1157"/>
                  </a:lnTo>
                  <a:lnTo>
                    <a:pt x="581" y="1169"/>
                  </a:lnTo>
                  <a:lnTo>
                    <a:pt x="585" y="1180"/>
                  </a:lnTo>
                  <a:lnTo>
                    <a:pt x="589" y="1192"/>
                  </a:lnTo>
                  <a:lnTo>
                    <a:pt x="597" y="1217"/>
                  </a:lnTo>
                  <a:lnTo>
                    <a:pt x="606" y="1239"/>
                  </a:lnTo>
                  <a:lnTo>
                    <a:pt x="613" y="1249"/>
                  </a:lnTo>
                  <a:lnTo>
                    <a:pt x="622" y="1260"/>
                  </a:lnTo>
                  <a:lnTo>
                    <a:pt x="630" y="1270"/>
                  </a:lnTo>
                  <a:lnTo>
                    <a:pt x="638" y="1280"/>
                  </a:lnTo>
                  <a:lnTo>
                    <a:pt x="652" y="1298"/>
                  </a:lnTo>
                  <a:lnTo>
                    <a:pt x="667" y="1317"/>
                  </a:lnTo>
                  <a:lnTo>
                    <a:pt x="673" y="1324"/>
                  </a:lnTo>
                  <a:lnTo>
                    <a:pt x="681" y="1332"/>
                  </a:lnTo>
                  <a:lnTo>
                    <a:pt x="685" y="1336"/>
                  </a:lnTo>
                  <a:lnTo>
                    <a:pt x="687" y="1340"/>
                  </a:lnTo>
                  <a:lnTo>
                    <a:pt x="689" y="1345"/>
                  </a:lnTo>
                  <a:lnTo>
                    <a:pt x="689" y="1350"/>
                  </a:lnTo>
                  <a:lnTo>
                    <a:pt x="687" y="1366"/>
                  </a:lnTo>
                  <a:lnTo>
                    <a:pt x="685" y="1381"/>
                  </a:lnTo>
                  <a:lnTo>
                    <a:pt x="687" y="1386"/>
                  </a:lnTo>
                  <a:lnTo>
                    <a:pt x="690" y="1392"/>
                  </a:lnTo>
                  <a:lnTo>
                    <a:pt x="694" y="1397"/>
                  </a:lnTo>
                  <a:lnTo>
                    <a:pt x="699" y="1401"/>
                  </a:lnTo>
                  <a:lnTo>
                    <a:pt x="708" y="1409"/>
                  </a:lnTo>
                  <a:lnTo>
                    <a:pt x="717" y="1414"/>
                  </a:lnTo>
                  <a:lnTo>
                    <a:pt x="735" y="1431"/>
                  </a:lnTo>
                  <a:lnTo>
                    <a:pt x="755" y="1451"/>
                  </a:lnTo>
                  <a:lnTo>
                    <a:pt x="764" y="1464"/>
                  </a:lnTo>
                  <a:lnTo>
                    <a:pt x="773" y="1478"/>
                  </a:lnTo>
                  <a:lnTo>
                    <a:pt x="777" y="1493"/>
                  </a:lnTo>
                  <a:lnTo>
                    <a:pt x="782" y="1507"/>
                  </a:lnTo>
                  <a:lnTo>
                    <a:pt x="787" y="1521"/>
                  </a:lnTo>
                  <a:lnTo>
                    <a:pt x="791" y="1538"/>
                  </a:lnTo>
                  <a:lnTo>
                    <a:pt x="791" y="1555"/>
                  </a:lnTo>
                  <a:lnTo>
                    <a:pt x="791" y="1576"/>
                  </a:lnTo>
                  <a:lnTo>
                    <a:pt x="791" y="1583"/>
                  </a:lnTo>
                  <a:lnTo>
                    <a:pt x="790" y="1593"/>
                  </a:lnTo>
                  <a:lnTo>
                    <a:pt x="790" y="1602"/>
                  </a:lnTo>
                  <a:lnTo>
                    <a:pt x="791" y="1612"/>
                  </a:lnTo>
                  <a:lnTo>
                    <a:pt x="799" y="1629"/>
                  </a:lnTo>
                  <a:lnTo>
                    <a:pt x="808" y="1646"/>
                  </a:lnTo>
                  <a:lnTo>
                    <a:pt x="818" y="1662"/>
                  </a:lnTo>
                  <a:lnTo>
                    <a:pt x="829" y="1677"/>
                  </a:lnTo>
                  <a:lnTo>
                    <a:pt x="844" y="1686"/>
                  </a:lnTo>
                  <a:lnTo>
                    <a:pt x="861" y="1695"/>
                  </a:lnTo>
                  <a:lnTo>
                    <a:pt x="874" y="1712"/>
                  </a:lnTo>
                  <a:lnTo>
                    <a:pt x="888" y="1732"/>
                  </a:lnTo>
                  <a:lnTo>
                    <a:pt x="903" y="1748"/>
                  </a:lnTo>
                  <a:lnTo>
                    <a:pt x="917" y="1764"/>
                  </a:lnTo>
                  <a:lnTo>
                    <a:pt x="923" y="1784"/>
                  </a:lnTo>
                  <a:lnTo>
                    <a:pt x="930" y="1801"/>
                  </a:lnTo>
                  <a:lnTo>
                    <a:pt x="944" y="1821"/>
                  </a:lnTo>
                  <a:lnTo>
                    <a:pt x="956" y="1840"/>
                  </a:lnTo>
                  <a:lnTo>
                    <a:pt x="969" y="1857"/>
                  </a:lnTo>
                  <a:lnTo>
                    <a:pt x="982" y="1875"/>
                  </a:lnTo>
                  <a:lnTo>
                    <a:pt x="982" y="1889"/>
                  </a:lnTo>
                  <a:lnTo>
                    <a:pt x="982" y="1902"/>
                  </a:lnTo>
                  <a:lnTo>
                    <a:pt x="988" y="1898"/>
                  </a:lnTo>
                  <a:lnTo>
                    <a:pt x="995" y="1893"/>
                  </a:lnTo>
                  <a:lnTo>
                    <a:pt x="1000" y="1905"/>
                  </a:lnTo>
                  <a:lnTo>
                    <a:pt x="1005" y="1922"/>
                  </a:lnTo>
                  <a:lnTo>
                    <a:pt x="1014" y="1941"/>
                  </a:lnTo>
                  <a:lnTo>
                    <a:pt x="1023" y="1958"/>
                  </a:lnTo>
                  <a:lnTo>
                    <a:pt x="1028" y="1951"/>
                  </a:lnTo>
                  <a:lnTo>
                    <a:pt x="1033" y="1946"/>
                  </a:lnTo>
                  <a:lnTo>
                    <a:pt x="1037" y="1941"/>
                  </a:lnTo>
                  <a:lnTo>
                    <a:pt x="1041" y="1935"/>
                  </a:lnTo>
                  <a:lnTo>
                    <a:pt x="1044" y="1924"/>
                  </a:lnTo>
                  <a:lnTo>
                    <a:pt x="1043" y="1915"/>
                  </a:lnTo>
                  <a:lnTo>
                    <a:pt x="1043" y="1906"/>
                  </a:lnTo>
                  <a:lnTo>
                    <a:pt x="1041" y="1897"/>
                  </a:lnTo>
                  <a:lnTo>
                    <a:pt x="1045" y="1892"/>
                  </a:lnTo>
                  <a:lnTo>
                    <a:pt x="1048" y="1888"/>
                  </a:lnTo>
                  <a:lnTo>
                    <a:pt x="1052" y="1885"/>
                  </a:lnTo>
                  <a:lnTo>
                    <a:pt x="1055" y="1884"/>
                  </a:lnTo>
                  <a:lnTo>
                    <a:pt x="1058" y="1883"/>
                  </a:lnTo>
                  <a:lnTo>
                    <a:pt x="1062" y="1884"/>
                  </a:lnTo>
                  <a:lnTo>
                    <a:pt x="1065" y="1885"/>
                  </a:lnTo>
                  <a:lnTo>
                    <a:pt x="1066" y="1887"/>
                  </a:lnTo>
                  <a:lnTo>
                    <a:pt x="1070" y="1892"/>
                  </a:lnTo>
                  <a:lnTo>
                    <a:pt x="1074" y="1893"/>
                  </a:lnTo>
                  <a:lnTo>
                    <a:pt x="1115" y="1892"/>
                  </a:lnTo>
                  <a:lnTo>
                    <a:pt x="1157" y="1889"/>
                  </a:lnTo>
                  <a:lnTo>
                    <a:pt x="1197" y="1885"/>
                  </a:lnTo>
                  <a:lnTo>
                    <a:pt x="1236" y="1884"/>
                  </a:lnTo>
                  <a:lnTo>
                    <a:pt x="1268" y="1907"/>
                  </a:lnTo>
                  <a:lnTo>
                    <a:pt x="1272" y="1910"/>
                  </a:lnTo>
                  <a:lnTo>
                    <a:pt x="1276" y="1911"/>
                  </a:lnTo>
                  <a:lnTo>
                    <a:pt x="1280" y="1913"/>
                  </a:lnTo>
                  <a:lnTo>
                    <a:pt x="1285" y="1911"/>
                  </a:lnTo>
                  <a:lnTo>
                    <a:pt x="1289" y="1910"/>
                  </a:lnTo>
                  <a:lnTo>
                    <a:pt x="1293" y="1909"/>
                  </a:lnTo>
                  <a:lnTo>
                    <a:pt x="1297" y="1906"/>
                  </a:lnTo>
                  <a:lnTo>
                    <a:pt x="1301" y="1902"/>
                  </a:lnTo>
                  <a:lnTo>
                    <a:pt x="1308" y="1896"/>
                  </a:lnTo>
                  <a:lnTo>
                    <a:pt x="1316" y="1887"/>
                  </a:lnTo>
                  <a:lnTo>
                    <a:pt x="1323" y="1879"/>
                  </a:lnTo>
                  <a:lnTo>
                    <a:pt x="1328" y="1870"/>
                  </a:lnTo>
                  <a:lnTo>
                    <a:pt x="1339" y="1852"/>
                  </a:lnTo>
                  <a:lnTo>
                    <a:pt x="1351" y="1834"/>
                  </a:lnTo>
                  <a:lnTo>
                    <a:pt x="1395" y="1821"/>
                  </a:lnTo>
                  <a:lnTo>
                    <a:pt x="1438" y="1806"/>
                  </a:lnTo>
                  <a:lnTo>
                    <a:pt x="1482" y="1793"/>
                  </a:lnTo>
                  <a:lnTo>
                    <a:pt x="1525" y="1779"/>
                  </a:lnTo>
                  <a:lnTo>
                    <a:pt x="1482" y="1793"/>
                  </a:lnTo>
                  <a:lnTo>
                    <a:pt x="1438" y="1808"/>
                  </a:lnTo>
                  <a:lnTo>
                    <a:pt x="1395" y="1822"/>
                  </a:lnTo>
                  <a:lnTo>
                    <a:pt x="1351" y="1835"/>
                  </a:lnTo>
                  <a:lnTo>
                    <a:pt x="1339" y="1853"/>
                  </a:lnTo>
                  <a:lnTo>
                    <a:pt x="1328" y="1871"/>
                  </a:lnTo>
                  <a:lnTo>
                    <a:pt x="1323" y="1880"/>
                  </a:lnTo>
                  <a:lnTo>
                    <a:pt x="1316" y="1888"/>
                  </a:lnTo>
                  <a:lnTo>
                    <a:pt x="1310" y="1897"/>
                  </a:lnTo>
                  <a:lnTo>
                    <a:pt x="1302" y="1904"/>
                  </a:lnTo>
                  <a:lnTo>
                    <a:pt x="1298" y="1907"/>
                  </a:lnTo>
                  <a:lnTo>
                    <a:pt x="1294" y="1910"/>
                  </a:lnTo>
                  <a:lnTo>
                    <a:pt x="1289" y="1913"/>
                  </a:lnTo>
                  <a:lnTo>
                    <a:pt x="1285" y="1914"/>
                  </a:lnTo>
                  <a:lnTo>
                    <a:pt x="1281" y="1914"/>
                  </a:lnTo>
                  <a:lnTo>
                    <a:pt x="1276" y="1913"/>
                  </a:lnTo>
                  <a:lnTo>
                    <a:pt x="1272" y="1911"/>
                  </a:lnTo>
                  <a:lnTo>
                    <a:pt x="1268" y="1909"/>
                  </a:lnTo>
                  <a:lnTo>
                    <a:pt x="1237" y="1885"/>
                  </a:lnTo>
                  <a:lnTo>
                    <a:pt x="1198" y="1887"/>
                  </a:lnTo>
                  <a:lnTo>
                    <a:pt x="1158" y="1891"/>
                  </a:lnTo>
                  <a:lnTo>
                    <a:pt x="1116" y="1893"/>
                  </a:lnTo>
                  <a:lnTo>
                    <a:pt x="1075" y="1894"/>
                  </a:lnTo>
                  <a:lnTo>
                    <a:pt x="1071" y="1893"/>
                  </a:lnTo>
                  <a:lnTo>
                    <a:pt x="1067" y="1888"/>
                  </a:lnTo>
                  <a:lnTo>
                    <a:pt x="1065" y="1887"/>
                  </a:lnTo>
                  <a:lnTo>
                    <a:pt x="1062" y="1885"/>
                  </a:lnTo>
                  <a:lnTo>
                    <a:pt x="1059" y="1884"/>
                  </a:lnTo>
                  <a:lnTo>
                    <a:pt x="1057" y="1885"/>
                  </a:lnTo>
                  <a:lnTo>
                    <a:pt x="1053" y="1887"/>
                  </a:lnTo>
                  <a:lnTo>
                    <a:pt x="1049" y="1889"/>
                  </a:lnTo>
                  <a:lnTo>
                    <a:pt x="1046" y="1893"/>
                  </a:lnTo>
                  <a:lnTo>
                    <a:pt x="1043" y="1900"/>
                  </a:lnTo>
                  <a:lnTo>
                    <a:pt x="1043" y="1907"/>
                  </a:lnTo>
                  <a:lnTo>
                    <a:pt x="1044" y="1916"/>
                  </a:lnTo>
                  <a:lnTo>
                    <a:pt x="1045" y="1926"/>
                  </a:lnTo>
                  <a:lnTo>
                    <a:pt x="1043" y="1936"/>
                  </a:lnTo>
                  <a:lnTo>
                    <a:pt x="1039" y="1942"/>
                  </a:lnTo>
                  <a:lnTo>
                    <a:pt x="1035" y="1948"/>
                  </a:lnTo>
                  <a:lnTo>
                    <a:pt x="1031" y="1954"/>
                  </a:lnTo>
                  <a:lnTo>
                    <a:pt x="1024" y="1961"/>
                  </a:lnTo>
                  <a:lnTo>
                    <a:pt x="1027" y="1966"/>
                  </a:lnTo>
                  <a:lnTo>
                    <a:pt x="1028" y="1971"/>
                  </a:lnTo>
                  <a:lnTo>
                    <a:pt x="1030" y="1977"/>
                  </a:lnTo>
                  <a:lnTo>
                    <a:pt x="1030" y="1983"/>
                  </a:lnTo>
                  <a:lnTo>
                    <a:pt x="1030" y="1993"/>
                  </a:lnTo>
                  <a:lnTo>
                    <a:pt x="1028" y="2003"/>
                  </a:lnTo>
                  <a:lnTo>
                    <a:pt x="1027" y="2014"/>
                  </a:lnTo>
                  <a:lnTo>
                    <a:pt x="1024" y="2024"/>
                  </a:lnTo>
                  <a:lnTo>
                    <a:pt x="1019" y="2028"/>
                  </a:lnTo>
                  <a:lnTo>
                    <a:pt x="1013" y="2032"/>
                  </a:lnTo>
                  <a:lnTo>
                    <a:pt x="1010" y="2034"/>
                  </a:lnTo>
                  <a:lnTo>
                    <a:pt x="1008" y="2037"/>
                  </a:lnTo>
                  <a:lnTo>
                    <a:pt x="1006" y="2040"/>
                  </a:lnTo>
                  <a:lnTo>
                    <a:pt x="1005" y="2043"/>
                  </a:lnTo>
                  <a:lnTo>
                    <a:pt x="1015" y="2046"/>
                  </a:lnTo>
                  <a:lnTo>
                    <a:pt x="1024" y="2049"/>
                  </a:lnTo>
                  <a:lnTo>
                    <a:pt x="1030" y="2055"/>
                  </a:lnTo>
                  <a:lnTo>
                    <a:pt x="1033" y="2063"/>
                  </a:lnTo>
                  <a:lnTo>
                    <a:pt x="1036" y="2071"/>
                  </a:lnTo>
                  <a:lnTo>
                    <a:pt x="1039" y="2078"/>
                  </a:lnTo>
                  <a:lnTo>
                    <a:pt x="1044" y="2094"/>
                  </a:lnTo>
                  <a:lnTo>
                    <a:pt x="1048" y="2108"/>
                  </a:lnTo>
                  <a:lnTo>
                    <a:pt x="1049" y="2122"/>
                  </a:lnTo>
                  <a:lnTo>
                    <a:pt x="1050" y="2137"/>
                  </a:lnTo>
                  <a:lnTo>
                    <a:pt x="1050" y="2150"/>
                  </a:lnTo>
                  <a:lnTo>
                    <a:pt x="1052" y="2164"/>
                  </a:lnTo>
                  <a:lnTo>
                    <a:pt x="1054" y="2176"/>
                  </a:lnTo>
                  <a:lnTo>
                    <a:pt x="1058" y="2186"/>
                  </a:lnTo>
                  <a:lnTo>
                    <a:pt x="1059" y="2191"/>
                  </a:lnTo>
                  <a:lnTo>
                    <a:pt x="1062" y="2195"/>
                  </a:lnTo>
                  <a:lnTo>
                    <a:pt x="1066" y="2199"/>
                  </a:lnTo>
                  <a:lnTo>
                    <a:pt x="1070" y="2202"/>
                  </a:lnTo>
                  <a:lnTo>
                    <a:pt x="1080" y="2204"/>
                  </a:lnTo>
                  <a:lnTo>
                    <a:pt x="1090" y="2207"/>
                  </a:lnTo>
                  <a:lnTo>
                    <a:pt x="1101" y="2208"/>
                  </a:lnTo>
                  <a:lnTo>
                    <a:pt x="1111" y="2208"/>
                  </a:lnTo>
                  <a:lnTo>
                    <a:pt x="1122" y="2208"/>
                  </a:lnTo>
                  <a:lnTo>
                    <a:pt x="1131" y="2207"/>
                  </a:lnTo>
                  <a:lnTo>
                    <a:pt x="1140" y="2204"/>
                  </a:lnTo>
                  <a:lnTo>
                    <a:pt x="1149" y="2202"/>
                  </a:lnTo>
                  <a:lnTo>
                    <a:pt x="1154" y="2198"/>
                  </a:lnTo>
                  <a:lnTo>
                    <a:pt x="1158" y="2192"/>
                  </a:lnTo>
                  <a:lnTo>
                    <a:pt x="1162" y="2186"/>
                  </a:lnTo>
                  <a:lnTo>
                    <a:pt x="1164" y="2181"/>
                  </a:lnTo>
                  <a:lnTo>
                    <a:pt x="1168" y="2174"/>
                  </a:lnTo>
                  <a:lnTo>
                    <a:pt x="1172" y="2169"/>
                  </a:lnTo>
                  <a:lnTo>
                    <a:pt x="1176" y="2164"/>
                  </a:lnTo>
                  <a:lnTo>
                    <a:pt x="1181" y="2160"/>
                  </a:lnTo>
                  <a:lnTo>
                    <a:pt x="1193" y="2154"/>
                  </a:lnTo>
                  <a:lnTo>
                    <a:pt x="1205" y="2148"/>
                  </a:lnTo>
                  <a:lnTo>
                    <a:pt x="1216" y="2145"/>
                  </a:lnTo>
                  <a:lnTo>
                    <a:pt x="1228" y="2141"/>
                  </a:lnTo>
                  <a:lnTo>
                    <a:pt x="1241" y="2142"/>
                  </a:lnTo>
                  <a:lnTo>
                    <a:pt x="1254" y="2143"/>
                  </a:lnTo>
                  <a:lnTo>
                    <a:pt x="1267" y="2143"/>
                  </a:lnTo>
                  <a:lnTo>
                    <a:pt x="1278" y="2141"/>
                  </a:lnTo>
                  <a:lnTo>
                    <a:pt x="1291" y="2135"/>
                  </a:lnTo>
                  <a:lnTo>
                    <a:pt x="1304" y="2126"/>
                  </a:lnTo>
                  <a:lnTo>
                    <a:pt x="1311" y="2122"/>
                  </a:lnTo>
                  <a:lnTo>
                    <a:pt x="1317" y="2119"/>
                  </a:lnTo>
                  <a:lnTo>
                    <a:pt x="1325" y="2116"/>
                  </a:lnTo>
                  <a:lnTo>
                    <a:pt x="1333" y="2113"/>
                  </a:lnTo>
                  <a:lnTo>
                    <a:pt x="1350" y="2113"/>
                  </a:lnTo>
                  <a:lnTo>
                    <a:pt x="1371" y="2113"/>
                  </a:lnTo>
                  <a:lnTo>
                    <a:pt x="1386" y="2099"/>
                  </a:lnTo>
                  <a:lnTo>
                    <a:pt x="1403" y="2081"/>
                  </a:lnTo>
                  <a:lnTo>
                    <a:pt x="1419" y="2071"/>
                  </a:lnTo>
                  <a:lnTo>
                    <a:pt x="1435" y="2060"/>
                  </a:lnTo>
                  <a:lnTo>
                    <a:pt x="1454" y="2051"/>
                  </a:lnTo>
                  <a:lnTo>
                    <a:pt x="1472" y="2043"/>
                  </a:lnTo>
                  <a:lnTo>
                    <a:pt x="1496" y="2034"/>
                  </a:lnTo>
                  <a:lnTo>
                    <a:pt x="1522" y="2028"/>
                  </a:lnTo>
                  <a:lnTo>
                    <a:pt x="1534" y="2024"/>
                  </a:lnTo>
                  <a:lnTo>
                    <a:pt x="1547" y="2020"/>
                  </a:lnTo>
                  <a:lnTo>
                    <a:pt x="1559" y="2014"/>
                  </a:lnTo>
                  <a:lnTo>
                    <a:pt x="1569" y="2006"/>
                  </a:lnTo>
                  <a:lnTo>
                    <a:pt x="1571" y="2005"/>
                  </a:lnTo>
                  <a:lnTo>
                    <a:pt x="1571" y="2001"/>
                  </a:lnTo>
                  <a:lnTo>
                    <a:pt x="1571" y="1996"/>
                  </a:lnTo>
                  <a:lnTo>
                    <a:pt x="1570" y="1992"/>
                  </a:lnTo>
                  <a:lnTo>
                    <a:pt x="1569" y="1985"/>
                  </a:lnTo>
                  <a:lnTo>
                    <a:pt x="1569" y="1980"/>
                  </a:lnTo>
                  <a:lnTo>
                    <a:pt x="1568" y="1975"/>
                  </a:lnTo>
                  <a:lnTo>
                    <a:pt x="1569" y="1970"/>
                  </a:lnTo>
                  <a:lnTo>
                    <a:pt x="1581" y="1961"/>
                  </a:lnTo>
                  <a:lnTo>
                    <a:pt x="1595" y="1953"/>
                  </a:lnTo>
                  <a:lnTo>
                    <a:pt x="1609" y="1945"/>
                  </a:lnTo>
                  <a:lnTo>
                    <a:pt x="1625" y="1936"/>
                  </a:lnTo>
                  <a:lnTo>
                    <a:pt x="1546" y="1774"/>
                  </a:lnTo>
                  <a:lnTo>
                    <a:pt x="1547" y="1774"/>
                  </a:lnTo>
                  <a:lnTo>
                    <a:pt x="1727" y="1709"/>
                  </a:lnTo>
                  <a:lnTo>
                    <a:pt x="1754" y="1570"/>
                  </a:lnTo>
                  <a:lnTo>
                    <a:pt x="1756" y="1573"/>
                  </a:lnTo>
                  <a:lnTo>
                    <a:pt x="1728" y="1710"/>
                  </a:lnTo>
                  <a:lnTo>
                    <a:pt x="1547" y="1774"/>
                  </a:lnTo>
                  <a:lnTo>
                    <a:pt x="1626" y="1935"/>
                  </a:lnTo>
                  <a:lnTo>
                    <a:pt x="1636" y="1931"/>
                  </a:lnTo>
                  <a:lnTo>
                    <a:pt x="1647" y="1926"/>
                  </a:lnTo>
                  <a:lnTo>
                    <a:pt x="1657" y="1920"/>
                  </a:lnTo>
                  <a:lnTo>
                    <a:pt x="1667" y="1916"/>
                  </a:lnTo>
                  <a:lnTo>
                    <a:pt x="1675" y="1913"/>
                  </a:lnTo>
                  <a:lnTo>
                    <a:pt x="1684" y="1910"/>
                  </a:lnTo>
                  <a:lnTo>
                    <a:pt x="1692" y="1909"/>
                  </a:lnTo>
                  <a:lnTo>
                    <a:pt x="1700" y="1907"/>
                  </a:lnTo>
                  <a:lnTo>
                    <a:pt x="1714" y="1911"/>
                  </a:lnTo>
                  <a:lnTo>
                    <a:pt x="1728" y="1916"/>
                  </a:lnTo>
                  <a:lnTo>
                    <a:pt x="1732" y="1914"/>
                  </a:lnTo>
                  <a:lnTo>
                    <a:pt x="1737" y="1911"/>
                  </a:lnTo>
                  <a:lnTo>
                    <a:pt x="1741" y="1909"/>
                  </a:lnTo>
                  <a:lnTo>
                    <a:pt x="1745" y="1905"/>
                  </a:lnTo>
                  <a:lnTo>
                    <a:pt x="1752" y="1897"/>
                  </a:lnTo>
                  <a:lnTo>
                    <a:pt x="1756" y="1889"/>
                  </a:lnTo>
                  <a:lnTo>
                    <a:pt x="1747" y="1878"/>
                  </a:lnTo>
                  <a:lnTo>
                    <a:pt x="1741" y="1871"/>
                  </a:lnTo>
                  <a:lnTo>
                    <a:pt x="1748" y="1866"/>
                  </a:lnTo>
                  <a:lnTo>
                    <a:pt x="1753" y="1862"/>
                  </a:lnTo>
                  <a:lnTo>
                    <a:pt x="1761" y="1858"/>
                  </a:lnTo>
                  <a:lnTo>
                    <a:pt x="1767" y="1856"/>
                  </a:lnTo>
                  <a:lnTo>
                    <a:pt x="1783" y="1852"/>
                  </a:lnTo>
                  <a:lnTo>
                    <a:pt x="1797" y="1848"/>
                  </a:lnTo>
                  <a:lnTo>
                    <a:pt x="1810" y="1845"/>
                  </a:lnTo>
                  <a:lnTo>
                    <a:pt x="1820" y="1843"/>
                  </a:lnTo>
                  <a:lnTo>
                    <a:pt x="1823" y="1839"/>
                  </a:lnTo>
                  <a:lnTo>
                    <a:pt x="1826" y="1834"/>
                  </a:lnTo>
                  <a:lnTo>
                    <a:pt x="1827" y="1828"/>
                  </a:lnTo>
                  <a:lnTo>
                    <a:pt x="1827" y="1822"/>
                  </a:lnTo>
                  <a:lnTo>
                    <a:pt x="1828" y="1817"/>
                  </a:lnTo>
                  <a:lnTo>
                    <a:pt x="1830" y="1810"/>
                  </a:lnTo>
                  <a:lnTo>
                    <a:pt x="1831" y="1806"/>
                  </a:lnTo>
                  <a:lnTo>
                    <a:pt x="1835" y="1802"/>
                  </a:lnTo>
                  <a:lnTo>
                    <a:pt x="1840" y="1797"/>
                  </a:lnTo>
                  <a:lnTo>
                    <a:pt x="1845" y="1795"/>
                  </a:lnTo>
                  <a:lnTo>
                    <a:pt x="1852" y="1792"/>
                  </a:lnTo>
                  <a:lnTo>
                    <a:pt x="1858" y="1791"/>
                  </a:lnTo>
                  <a:lnTo>
                    <a:pt x="1865" y="1788"/>
                  </a:lnTo>
                  <a:lnTo>
                    <a:pt x="1871" y="1787"/>
                  </a:lnTo>
                  <a:lnTo>
                    <a:pt x="1879" y="1783"/>
                  </a:lnTo>
                  <a:lnTo>
                    <a:pt x="1885" y="1779"/>
                  </a:lnTo>
                  <a:lnTo>
                    <a:pt x="1885" y="1774"/>
                  </a:lnTo>
                  <a:lnTo>
                    <a:pt x="1885" y="1765"/>
                  </a:lnTo>
                  <a:lnTo>
                    <a:pt x="1881" y="1758"/>
                  </a:lnTo>
                  <a:lnTo>
                    <a:pt x="1876" y="1749"/>
                  </a:lnTo>
                  <a:lnTo>
                    <a:pt x="1872" y="1742"/>
                  </a:lnTo>
                  <a:lnTo>
                    <a:pt x="1871" y="1734"/>
                  </a:lnTo>
                  <a:lnTo>
                    <a:pt x="1874" y="1727"/>
                  </a:lnTo>
                  <a:lnTo>
                    <a:pt x="1877" y="1721"/>
                  </a:lnTo>
                  <a:lnTo>
                    <a:pt x="1881" y="1714"/>
                  </a:lnTo>
                  <a:lnTo>
                    <a:pt x="1885" y="1709"/>
                  </a:lnTo>
                  <a:lnTo>
                    <a:pt x="1896" y="1697"/>
                  </a:lnTo>
                  <a:lnTo>
                    <a:pt x="1903" y="1687"/>
                  </a:lnTo>
                  <a:lnTo>
                    <a:pt x="1903" y="1681"/>
                  </a:lnTo>
                  <a:lnTo>
                    <a:pt x="1905" y="1674"/>
                  </a:lnTo>
                  <a:lnTo>
                    <a:pt x="1906" y="1669"/>
                  </a:lnTo>
                  <a:lnTo>
                    <a:pt x="1909" y="1664"/>
                  </a:lnTo>
                  <a:lnTo>
                    <a:pt x="1910" y="1672"/>
                  </a:lnTo>
                  <a:lnTo>
                    <a:pt x="1912" y="1683"/>
                  </a:lnTo>
                  <a:lnTo>
                    <a:pt x="1914" y="1686"/>
                  </a:lnTo>
                  <a:lnTo>
                    <a:pt x="1918" y="1686"/>
                  </a:lnTo>
                  <a:lnTo>
                    <a:pt x="1923" y="1686"/>
                  </a:lnTo>
                  <a:lnTo>
                    <a:pt x="1927" y="1683"/>
                  </a:lnTo>
                  <a:lnTo>
                    <a:pt x="1932" y="1673"/>
                  </a:lnTo>
                  <a:lnTo>
                    <a:pt x="1936" y="1662"/>
                  </a:lnTo>
                  <a:lnTo>
                    <a:pt x="1938" y="1652"/>
                  </a:lnTo>
                  <a:lnTo>
                    <a:pt x="1941" y="1642"/>
                  </a:lnTo>
                  <a:lnTo>
                    <a:pt x="1955" y="1618"/>
                  </a:lnTo>
                  <a:lnTo>
                    <a:pt x="1971" y="1596"/>
                  </a:lnTo>
                  <a:lnTo>
                    <a:pt x="1984" y="1573"/>
                  </a:lnTo>
                  <a:lnTo>
                    <a:pt x="1997" y="1550"/>
                  </a:lnTo>
                  <a:lnTo>
                    <a:pt x="1998" y="1543"/>
                  </a:lnTo>
                  <a:lnTo>
                    <a:pt x="1997" y="1537"/>
                  </a:lnTo>
                  <a:lnTo>
                    <a:pt x="1995" y="1532"/>
                  </a:lnTo>
                  <a:lnTo>
                    <a:pt x="1992" y="1528"/>
                  </a:lnTo>
                  <a:lnTo>
                    <a:pt x="1982" y="1521"/>
                  </a:lnTo>
                  <a:lnTo>
                    <a:pt x="1972" y="1516"/>
                  </a:lnTo>
                  <a:lnTo>
                    <a:pt x="1960" y="1511"/>
                  </a:lnTo>
                  <a:lnTo>
                    <a:pt x="1950" y="1504"/>
                  </a:lnTo>
                  <a:lnTo>
                    <a:pt x="1946" y="1498"/>
                  </a:lnTo>
                  <a:lnTo>
                    <a:pt x="1942" y="1491"/>
                  </a:lnTo>
                  <a:lnTo>
                    <a:pt x="1940" y="1485"/>
                  </a:lnTo>
                  <a:lnTo>
                    <a:pt x="1938" y="1477"/>
                  </a:lnTo>
                  <a:lnTo>
                    <a:pt x="1936" y="1469"/>
                  </a:lnTo>
                  <a:lnTo>
                    <a:pt x="1932" y="1462"/>
                  </a:lnTo>
                  <a:lnTo>
                    <a:pt x="1928" y="1455"/>
                  </a:lnTo>
                  <a:lnTo>
                    <a:pt x="1923" y="1449"/>
                  </a:lnTo>
                  <a:lnTo>
                    <a:pt x="1919" y="1449"/>
                  </a:lnTo>
                  <a:lnTo>
                    <a:pt x="1915" y="1449"/>
                  </a:lnTo>
                  <a:lnTo>
                    <a:pt x="1911" y="1450"/>
                  </a:lnTo>
                  <a:lnTo>
                    <a:pt x="1909" y="1453"/>
                  </a:lnTo>
                  <a:lnTo>
                    <a:pt x="1901" y="1456"/>
                  </a:lnTo>
                  <a:lnTo>
                    <a:pt x="1894" y="1458"/>
                  </a:lnTo>
                  <a:lnTo>
                    <a:pt x="1880" y="1455"/>
                  </a:lnTo>
                  <a:lnTo>
                    <a:pt x="1865" y="1453"/>
                  </a:lnTo>
                  <a:lnTo>
                    <a:pt x="1857" y="1451"/>
                  </a:lnTo>
                  <a:lnTo>
                    <a:pt x="1849" y="1449"/>
                  </a:lnTo>
                  <a:lnTo>
                    <a:pt x="1841" y="1445"/>
                  </a:lnTo>
                  <a:lnTo>
                    <a:pt x="1835" y="1440"/>
                  </a:lnTo>
                  <a:lnTo>
                    <a:pt x="1828" y="1434"/>
                  </a:lnTo>
                  <a:lnTo>
                    <a:pt x="1823" y="1428"/>
                  </a:lnTo>
                  <a:lnTo>
                    <a:pt x="1818" y="1421"/>
                  </a:lnTo>
                  <a:lnTo>
                    <a:pt x="1814" y="1414"/>
                  </a:lnTo>
                  <a:lnTo>
                    <a:pt x="1805" y="1398"/>
                  </a:lnTo>
                  <a:lnTo>
                    <a:pt x="1793" y="1381"/>
                  </a:lnTo>
                  <a:lnTo>
                    <a:pt x="1785" y="1383"/>
                  </a:lnTo>
                  <a:lnTo>
                    <a:pt x="1774" y="1385"/>
                  </a:lnTo>
                  <a:lnTo>
                    <a:pt x="1772" y="1384"/>
                  </a:lnTo>
                  <a:lnTo>
                    <a:pt x="1771" y="1383"/>
                  </a:lnTo>
                  <a:lnTo>
                    <a:pt x="1772" y="1384"/>
                  </a:lnTo>
                  <a:lnTo>
                    <a:pt x="1774" y="1385"/>
                  </a:lnTo>
                  <a:lnTo>
                    <a:pt x="1785" y="1383"/>
                  </a:lnTo>
                  <a:lnTo>
                    <a:pt x="1793" y="1380"/>
                  </a:lnTo>
                  <a:lnTo>
                    <a:pt x="1794" y="1374"/>
                  </a:lnTo>
                  <a:lnTo>
                    <a:pt x="1796" y="1366"/>
                  </a:lnTo>
                  <a:lnTo>
                    <a:pt x="1794" y="1359"/>
                  </a:lnTo>
                  <a:lnTo>
                    <a:pt x="1793" y="1352"/>
                  </a:lnTo>
                  <a:lnTo>
                    <a:pt x="1793" y="1348"/>
                  </a:lnTo>
                  <a:lnTo>
                    <a:pt x="1794" y="1342"/>
                  </a:lnTo>
                  <a:lnTo>
                    <a:pt x="1794" y="1336"/>
                  </a:lnTo>
                  <a:lnTo>
                    <a:pt x="1793" y="1329"/>
                  </a:lnTo>
                  <a:lnTo>
                    <a:pt x="1789" y="1329"/>
                  </a:lnTo>
                  <a:lnTo>
                    <a:pt x="1783" y="1329"/>
                  </a:lnTo>
                  <a:lnTo>
                    <a:pt x="1776" y="1333"/>
                  </a:lnTo>
                  <a:lnTo>
                    <a:pt x="1774" y="1333"/>
                  </a:lnTo>
                  <a:lnTo>
                    <a:pt x="1772" y="1327"/>
                  </a:lnTo>
                  <a:lnTo>
                    <a:pt x="1772" y="1320"/>
                  </a:lnTo>
                  <a:lnTo>
                    <a:pt x="1774" y="1313"/>
                  </a:lnTo>
                  <a:lnTo>
                    <a:pt x="1774" y="1306"/>
                  </a:lnTo>
                  <a:lnTo>
                    <a:pt x="1774" y="1300"/>
                  </a:lnTo>
                  <a:lnTo>
                    <a:pt x="1774" y="1293"/>
                  </a:lnTo>
                  <a:lnTo>
                    <a:pt x="1772" y="1288"/>
                  </a:lnTo>
                  <a:lnTo>
                    <a:pt x="1769" y="1283"/>
                  </a:lnTo>
                  <a:lnTo>
                    <a:pt x="1766" y="1291"/>
                  </a:lnTo>
                  <a:lnTo>
                    <a:pt x="1762" y="1300"/>
                  </a:lnTo>
                  <a:lnTo>
                    <a:pt x="1757" y="1307"/>
                  </a:lnTo>
                  <a:lnTo>
                    <a:pt x="1750" y="1315"/>
                  </a:lnTo>
                  <a:lnTo>
                    <a:pt x="1740" y="1327"/>
                  </a:lnTo>
                  <a:lnTo>
                    <a:pt x="1730" y="1339"/>
                  </a:lnTo>
                  <a:lnTo>
                    <a:pt x="1719" y="1353"/>
                  </a:lnTo>
                  <a:lnTo>
                    <a:pt x="1709" y="1366"/>
                  </a:lnTo>
                  <a:lnTo>
                    <a:pt x="1702" y="1376"/>
                  </a:lnTo>
                  <a:lnTo>
                    <a:pt x="1695" y="1386"/>
                  </a:lnTo>
                  <a:lnTo>
                    <a:pt x="1686" y="1397"/>
                  </a:lnTo>
                  <a:lnTo>
                    <a:pt x="1677" y="1407"/>
                  </a:lnTo>
                  <a:lnTo>
                    <a:pt x="1665" y="1414"/>
                  </a:lnTo>
                  <a:lnTo>
                    <a:pt x="1652" y="1419"/>
                  </a:lnTo>
                  <a:lnTo>
                    <a:pt x="1639" y="1423"/>
                  </a:lnTo>
                  <a:lnTo>
                    <a:pt x="1625" y="1425"/>
                  </a:lnTo>
                  <a:lnTo>
                    <a:pt x="1618" y="1427"/>
                  </a:lnTo>
                  <a:lnTo>
                    <a:pt x="1612" y="1427"/>
                  </a:lnTo>
                  <a:lnTo>
                    <a:pt x="1604" y="1427"/>
                  </a:lnTo>
                  <a:lnTo>
                    <a:pt x="1597" y="1425"/>
                  </a:lnTo>
                  <a:lnTo>
                    <a:pt x="1583" y="1423"/>
                  </a:lnTo>
                  <a:lnTo>
                    <a:pt x="1569" y="1421"/>
                  </a:lnTo>
                  <a:lnTo>
                    <a:pt x="1566" y="1425"/>
                  </a:lnTo>
                  <a:lnTo>
                    <a:pt x="1564" y="1431"/>
                  </a:lnTo>
                  <a:lnTo>
                    <a:pt x="1561" y="1436"/>
                  </a:lnTo>
                  <a:lnTo>
                    <a:pt x="1556" y="1440"/>
                  </a:lnTo>
                  <a:lnTo>
                    <a:pt x="1551" y="1441"/>
                  </a:lnTo>
                  <a:lnTo>
                    <a:pt x="1546" y="1441"/>
                  </a:lnTo>
                  <a:lnTo>
                    <a:pt x="1539" y="1441"/>
                  </a:lnTo>
                  <a:lnTo>
                    <a:pt x="1533" y="1440"/>
                  </a:lnTo>
                  <a:lnTo>
                    <a:pt x="1527" y="1433"/>
                  </a:lnTo>
                  <a:lnTo>
                    <a:pt x="1524" y="1425"/>
                  </a:lnTo>
                  <a:lnTo>
                    <a:pt x="1509" y="1442"/>
                  </a:lnTo>
                  <a:lnTo>
                    <a:pt x="1509" y="1442"/>
                  </a:lnTo>
                  <a:lnTo>
                    <a:pt x="1524" y="1423"/>
                  </a:lnTo>
                  <a:lnTo>
                    <a:pt x="1522" y="1420"/>
                  </a:lnTo>
                  <a:lnTo>
                    <a:pt x="1520" y="1416"/>
                  </a:lnTo>
                  <a:lnTo>
                    <a:pt x="1517" y="1415"/>
                  </a:lnTo>
                  <a:lnTo>
                    <a:pt x="1514" y="1414"/>
                  </a:lnTo>
                  <a:lnTo>
                    <a:pt x="1505" y="1420"/>
                  </a:lnTo>
                  <a:lnTo>
                    <a:pt x="1500" y="1423"/>
                  </a:lnTo>
                  <a:lnTo>
                    <a:pt x="1499" y="1420"/>
                  </a:lnTo>
                  <a:lnTo>
                    <a:pt x="1499" y="1418"/>
                  </a:lnTo>
                  <a:lnTo>
                    <a:pt x="1501" y="1414"/>
                  </a:lnTo>
                  <a:lnTo>
                    <a:pt x="1503" y="1411"/>
                  </a:lnTo>
                  <a:lnTo>
                    <a:pt x="1507" y="1406"/>
                  </a:lnTo>
                  <a:lnTo>
                    <a:pt x="1509" y="1399"/>
                  </a:lnTo>
                  <a:lnTo>
                    <a:pt x="1501" y="1396"/>
                  </a:lnTo>
                  <a:lnTo>
                    <a:pt x="1494" y="1393"/>
                  </a:lnTo>
                  <a:close/>
                  <a:moveTo>
                    <a:pt x="1784" y="1328"/>
                  </a:moveTo>
                  <a:lnTo>
                    <a:pt x="1787" y="1323"/>
                  </a:lnTo>
                  <a:lnTo>
                    <a:pt x="1789" y="1318"/>
                  </a:lnTo>
                  <a:lnTo>
                    <a:pt x="1792" y="1313"/>
                  </a:lnTo>
                  <a:lnTo>
                    <a:pt x="1792" y="1306"/>
                  </a:lnTo>
                  <a:lnTo>
                    <a:pt x="1796" y="1294"/>
                  </a:lnTo>
                  <a:lnTo>
                    <a:pt x="1797" y="1282"/>
                  </a:lnTo>
                  <a:lnTo>
                    <a:pt x="1797" y="1276"/>
                  </a:lnTo>
                  <a:lnTo>
                    <a:pt x="1796" y="1270"/>
                  </a:lnTo>
                  <a:lnTo>
                    <a:pt x="1794" y="1266"/>
                  </a:lnTo>
                  <a:lnTo>
                    <a:pt x="1792" y="1262"/>
                  </a:lnTo>
                  <a:lnTo>
                    <a:pt x="1791" y="1260"/>
                  </a:lnTo>
                  <a:lnTo>
                    <a:pt x="1788" y="1260"/>
                  </a:lnTo>
                  <a:lnTo>
                    <a:pt x="1785" y="1262"/>
                  </a:lnTo>
                  <a:lnTo>
                    <a:pt x="1783" y="1266"/>
                  </a:lnTo>
                  <a:lnTo>
                    <a:pt x="1776" y="1275"/>
                  </a:lnTo>
                  <a:lnTo>
                    <a:pt x="1770" y="1284"/>
                  </a:lnTo>
                  <a:lnTo>
                    <a:pt x="1772" y="1288"/>
                  </a:lnTo>
                  <a:lnTo>
                    <a:pt x="1774" y="1293"/>
                  </a:lnTo>
                  <a:lnTo>
                    <a:pt x="1775" y="1300"/>
                  </a:lnTo>
                  <a:lnTo>
                    <a:pt x="1775" y="1306"/>
                  </a:lnTo>
                  <a:lnTo>
                    <a:pt x="1774" y="1313"/>
                  </a:lnTo>
                  <a:lnTo>
                    <a:pt x="1772" y="1319"/>
                  </a:lnTo>
                  <a:lnTo>
                    <a:pt x="1772" y="1327"/>
                  </a:lnTo>
                  <a:lnTo>
                    <a:pt x="1775" y="1333"/>
                  </a:lnTo>
                  <a:lnTo>
                    <a:pt x="1778" y="1332"/>
                  </a:lnTo>
                  <a:lnTo>
                    <a:pt x="1784" y="1328"/>
                  </a:lnTo>
                  <a:close/>
                  <a:moveTo>
                    <a:pt x="455" y="626"/>
                  </a:moveTo>
                  <a:lnTo>
                    <a:pt x="467" y="617"/>
                  </a:lnTo>
                  <a:lnTo>
                    <a:pt x="479" y="610"/>
                  </a:lnTo>
                  <a:lnTo>
                    <a:pt x="489" y="604"/>
                  </a:lnTo>
                  <a:lnTo>
                    <a:pt x="498" y="597"/>
                  </a:lnTo>
                  <a:lnTo>
                    <a:pt x="497" y="596"/>
                  </a:lnTo>
                  <a:lnTo>
                    <a:pt x="493" y="593"/>
                  </a:lnTo>
                  <a:lnTo>
                    <a:pt x="480" y="597"/>
                  </a:lnTo>
                  <a:lnTo>
                    <a:pt x="468" y="604"/>
                  </a:lnTo>
                  <a:lnTo>
                    <a:pt x="457" y="610"/>
                  </a:lnTo>
                  <a:lnTo>
                    <a:pt x="446" y="617"/>
                  </a:lnTo>
                  <a:lnTo>
                    <a:pt x="438" y="619"/>
                  </a:lnTo>
                  <a:lnTo>
                    <a:pt x="432" y="622"/>
                  </a:lnTo>
                  <a:lnTo>
                    <a:pt x="424" y="622"/>
                  </a:lnTo>
                  <a:lnTo>
                    <a:pt x="418" y="621"/>
                  </a:lnTo>
                  <a:lnTo>
                    <a:pt x="411" y="619"/>
                  </a:lnTo>
                  <a:lnTo>
                    <a:pt x="403" y="617"/>
                  </a:lnTo>
                  <a:lnTo>
                    <a:pt x="397" y="614"/>
                  </a:lnTo>
                  <a:lnTo>
                    <a:pt x="389" y="612"/>
                  </a:lnTo>
                  <a:lnTo>
                    <a:pt x="389" y="617"/>
                  </a:lnTo>
                  <a:lnTo>
                    <a:pt x="389" y="626"/>
                  </a:lnTo>
                  <a:lnTo>
                    <a:pt x="374" y="628"/>
                  </a:lnTo>
                  <a:lnTo>
                    <a:pt x="361" y="631"/>
                  </a:lnTo>
                  <a:lnTo>
                    <a:pt x="358" y="647"/>
                  </a:lnTo>
                  <a:lnTo>
                    <a:pt x="357" y="658"/>
                  </a:lnTo>
                  <a:lnTo>
                    <a:pt x="363" y="660"/>
                  </a:lnTo>
                  <a:lnTo>
                    <a:pt x="370" y="661"/>
                  </a:lnTo>
                  <a:lnTo>
                    <a:pt x="376" y="665"/>
                  </a:lnTo>
                  <a:lnTo>
                    <a:pt x="380" y="667"/>
                  </a:lnTo>
                  <a:lnTo>
                    <a:pt x="392" y="667"/>
                  </a:lnTo>
                  <a:lnTo>
                    <a:pt x="399" y="667"/>
                  </a:lnTo>
                  <a:lnTo>
                    <a:pt x="402" y="670"/>
                  </a:lnTo>
                  <a:lnTo>
                    <a:pt x="406" y="674"/>
                  </a:lnTo>
                  <a:lnTo>
                    <a:pt x="407" y="676"/>
                  </a:lnTo>
                  <a:lnTo>
                    <a:pt x="410" y="678"/>
                  </a:lnTo>
                  <a:lnTo>
                    <a:pt x="411" y="678"/>
                  </a:lnTo>
                  <a:lnTo>
                    <a:pt x="412" y="676"/>
                  </a:lnTo>
                  <a:lnTo>
                    <a:pt x="416" y="671"/>
                  </a:lnTo>
                  <a:lnTo>
                    <a:pt x="420" y="666"/>
                  </a:lnTo>
                  <a:lnTo>
                    <a:pt x="425" y="662"/>
                  </a:lnTo>
                  <a:lnTo>
                    <a:pt x="432" y="658"/>
                  </a:lnTo>
                  <a:lnTo>
                    <a:pt x="438" y="652"/>
                  </a:lnTo>
                  <a:lnTo>
                    <a:pt x="446" y="644"/>
                  </a:lnTo>
                  <a:lnTo>
                    <a:pt x="450" y="645"/>
                  </a:lnTo>
                  <a:lnTo>
                    <a:pt x="455" y="647"/>
                  </a:lnTo>
                  <a:lnTo>
                    <a:pt x="460" y="647"/>
                  </a:lnTo>
                  <a:lnTo>
                    <a:pt x="464" y="644"/>
                  </a:lnTo>
                  <a:lnTo>
                    <a:pt x="464" y="640"/>
                  </a:lnTo>
                  <a:lnTo>
                    <a:pt x="458" y="631"/>
                  </a:lnTo>
                  <a:lnTo>
                    <a:pt x="455" y="626"/>
                  </a:lnTo>
                  <a:close/>
                  <a:moveTo>
                    <a:pt x="1916" y="492"/>
                  </a:moveTo>
                  <a:lnTo>
                    <a:pt x="1909" y="494"/>
                  </a:lnTo>
                  <a:lnTo>
                    <a:pt x="1901" y="494"/>
                  </a:lnTo>
                  <a:lnTo>
                    <a:pt x="1909" y="494"/>
                  </a:lnTo>
                  <a:lnTo>
                    <a:pt x="1916" y="492"/>
                  </a:lnTo>
                  <a:close/>
                  <a:moveTo>
                    <a:pt x="1880" y="463"/>
                  </a:moveTo>
                  <a:lnTo>
                    <a:pt x="1874" y="461"/>
                  </a:lnTo>
                  <a:lnTo>
                    <a:pt x="1866" y="460"/>
                  </a:lnTo>
                  <a:lnTo>
                    <a:pt x="1874" y="461"/>
                  </a:lnTo>
                  <a:lnTo>
                    <a:pt x="1880" y="463"/>
                  </a:lnTo>
                  <a:close/>
                  <a:moveTo>
                    <a:pt x="1259" y="346"/>
                  </a:moveTo>
                  <a:lnTo>
                    <a:pt x="1253" y="338"/>
                  </a:lnTo>
                  <a:lnTo>
                    <a:pt x="1246" y="333"/>
                  </a:lnTo>
                  <a:lnTo>
                    <a:pt x="1253" y="340"/>
                  </a:lnTo>
                  <a:lnTo>
                    <a:pt x="1259" y="346"/>
                  </a:lnTo>
                  <a:close/>
                  <a:moveTo>
                    <a:pt x="1249" y="292"/>
                  </a:moveTo>
                  <a:lnTo>
                    <a:pt x="1246" y="290"/>
                  </a:lnTo>
                  <a:lnTo>
                    <a:pt x="1243" y="289"/>
                  </a:lnTo>
                  <a:lnTo>
                    <a:pt x="1241" y="289"/>
                  </a:lnTo>
                  <a:lnTo>
                    <a:pt x="1238" y="290"/>
                  </a:lnTo>
                  <a:lnTo>
                    <a:pt x="1231" y="294"/>
                  </a:lnTo>
                  <a:lnTo>
                    <a:pt x="1223" y="298"/>
                  </a:lnTo>
                  <a:lnTo>
                    <a:pt x="1216" y="303"/>
                  </a:lnTo>
                  <a:lnTo>
                    <a:pt x="1210" y="310"/>
                  </a:lnTo>
                  <a:lnTo>
                    <a:pt x="1197" y="321"/>
                  </a:lnTo>
                  <a:lnTo>
                    <a:pt x="1183" y="336"/>
                  </a:lnTo>
                  <a:lnTo>
                    <a:pt x="1184" y="347"/>
                  </a:lnTo>
                  <a:lnTo>
                    <a:pt x="1183" y="359"/>
                  </a:lnTo>
                  <a:lnTo>
                    <a:pt x="1173" y="358"/>
                  </a:lnTo>
                  <a:lnTo>
                    <a:pt x="1161" y="354"/>
                  </a:lnTo>
                  <a:lnTo>
                    <a:pt x="1162" y="347"/>
                  </a:lnTo>
                  <a:lnTo>
                    <a:pt x="1162" y="340"/>
                  </a:lnTo>
                  <a:lnTo>
                    <a:pt x="1162" y="333"/>
                  </a:lnTo>
                  <a:lnTo>
                    <a:pt x="1161" y="327"/>
                  </a:lnTo>
                  <a:lnTo>
                    <a:pt x="1155" y="320"/>
                  </a:lnTo>
                  <a:lnTo>
                    <a:pt x="1146" y="312"/>
                  </a:lnTo>
                  <a:lnTo>
                    <a:pt x="1137" y="303"/>
                  </a:lnTo>
                  <a:lnTo>
                    <a:pt x="1128" y="294"/>
                  </a:lnTo>
                  <a:lnTo>
                    <a:pt x="1120" y="292"/>
                  </a:lnTo>
                  <a:lnTo>
                    <a:pt x="1113" y="288"/>
                  </a:lnTo>
                  <a:lnTo>
                    <a:pt x="1106" y="283"/>
                  </a:lnTo>
                  <a:lnTo>
                    <a:pt x="1101" y="276"/>
                  </a:lnTo>
                  <a:lnTo>
                    <a:pt x="1106" y="272"/>
                  </a:lnTo>
                  <a:lnTo>
                    <a:pt x="1115" y="267"/>
                  </a:lnTo>
                  <a:lnTo>
                    <a:pt x="1115" y="264"/>
                  </a:lnTo>
                  <a:lnTo>
                    <a:pt x="1116" y="260"/>
                  </a:lnTo>
                  <a:lnTo>
                    <a:pt x="1116" y="257"/>
                  </a:lnTo>
                  <a:lnTo>
                    <a:pt x="1115" y="254"/>
                  </a:lnTo>
                  <a:lnTo>
                    <a:pt x="1102" y="246"/>
                  </a:lnTo>
                  <a:lnTo>
                    <a:pt x="1087" y="240"/>
                  </a:lnTo>
                  <a:lnTo>
                    <a:pt x="1085" y="238"/>
                  </a:lnTo>
                  <a:lnTo>
                    <a:pt x="1085" y="236"/>
                  </a:lnTo>
                  <a:lnTo>
                    <a:pt x="1087" y="233"/>
                  </a:lnTo>
                  <a:lnTo>
                    <a:pt x="1088" y="231"/>
                  </a:lnTo>
                  <a:lnTo>
                    <a:pt x="1090" y="224"/>
                  </a:lnTo>
                  <a:lnTo>
                    <a:pt x="1092" y="218"/>
                  </a:lnTo>
                  <a:lnTo>
                    <a:pt x="1092" y="213"/>
                  </a:lnTo>
                  <a:lnTo>
                    <a:pt x="1090" y="207"/>
                  </a:lnTo>
                  <a:lnTo>
                    <a:pt x="1089" y="203"/>
                  </a:lnTo>
                  <a:lnTo>
                    <a:pt x="1087" y="200"/>
                  </a:lnTo>
                  <a:lnTo>
                    <a:pt x="1084" y="197"/>
                  </a:lnTo>
                  <a:lnTo>
                    <a:pt x="1081" y="197"/>
                  </a:lnTo>
                  <a:lnTo>
                    <a:pt x="1084" y="197"/>
                  </a:lnTo>
                  <a:lnTo>
                    <a:pt x="1085" y="198"/>
                  </a:lnTo>
                  <a:lnTo>
                    <a:pt x="1088" y="202"/>
                  </a:lnTo>
                  <a:lnTo>
                    <a:pt x="1089" y="207"/>
                  </a:lnTo>
                  <a:lnTo>
                    <a:pt x="1089" y="213"/>
                  </a:lnTo>
                  <a:lnTo>
                    <a:pt x="1089" y="218"/>
                  </a:lnTo>
                  <a:lnTo>
                    <a:pt x="1088" y="224"/>
                  </a:lnTo>
                  <a:lnTo>
                    <a:pt x="1085" y="231"/>
                  </a:lnTo>
                  <a:lnTo>
                    <a:pt x="1084" y="233"/>
                  </a:lnTo>
                  <a:lnTo>
                    <a:pt x="1084" y="236"/>
                  </a:lnTo>
                  <a:lnTo>
                    <a:pt x="1084" y="238"/>
                  </a:lnTo>
                  <a:lnTo>
                    <a:pt x="1085" y="240"/>
                  </a:lnTo>
                  <a:lnTo>
                    <a:pt x="1101" y="246"/>
                  </a:lnTo>
                  <a:lnTo>
                    <a:pt x="1113" y="254"/>
                  </a:lnTo>
                  <a:lnTo>
                    <a:pt x="1115" y="257"/>
                  </a:lnTo>
                  <a:lnTo>
                    <a:pt x="1114" y="260"/>
                  </a:lnTo>
                  <a:lnTo>
                    <a:pt x="1114" y="264"/>
                  </a:lnTo>
                  <a:lnTo>
                    <a:pt x="1113" y="267"/>
                  </a:lnTo>
                  <a:lnTo>
                    <a:pt x="1105" y="272"/>
                  </a:lnTo>
                  <a:lnTo>
                    <a:pt x="1100" y="276"/>
                  </a:lnTo>
                  <a:lnTo>
                    <a:pt x="1103" y="283"/>
                  </a:lnTo>
                  <a:lnTo>
                    <a:pt x="1111" y="288"/>
                  </a:lnTo>
                  <a:lnTo>
                    <a:pt x="1119" y="292"/>
                  </a:lnTo>
                  <a:lnTo>
                    <a:pt x="1127" y="294"/>
                  </a:lnTo>
                  <a:lnTo>
                    <a:pt x="1136" y="305"/>
                  </a:lnTo>
                  <a:lnTo>
                    <a:pt x="1145" y="312"/>
                  </a:lnTo>
                  <a:lnTo>
                    <a:pt x="1154" y="320"/>
                  </a:lnTo>
                  <a:lnTo>
                    <a:pt x="1159" y="327"/>
                  </a:lnTo>
                  <a:lnTo>
                    <a:pt x="1161" y="333"/>
                  </a:lnTo>
                  <a:lnTo>
                    <a:pt x="1161" y="341"/>
                  </a:lnTo>
                  <a:lnTo>
                    <a:pt x="1159" y="347"/>
                  </a:lnTo>
                  <a:lnTo>
                    <a:pt x="1159" y="354"/>
                  </a:lnTo>
                  <a:lnTo>
                    <a:pt x="1155" y="356"/>
                  </a:lnTo>
                  <a:lnTo>
                    <a:pt x="1154" y="359"/>
                  </a:lnTo>
                  <a:lnTo>
                    <a:pt x="1153" y="359"/>
                  </a:lnTo>
                  <a:lnTo>
                    <a:pt x="1150" y="359"/>
                  </a:lnTo>
                  <a:lnTo>
                    <a:pt x="1146" y="359"/>
                  </a:lnTo>
                  <a:lnTo>
                    <a:pt x="1145" y="359"/>
                  </a:lnTo>
                  <a:lnTo>
                    <a:pt x="1144" y="360"/>
                  </a:lnTo>
                  <a:lnTo>
                    <a:pt x="1140" y="363"/>
                  </a:lnTo>
                  <a:lnTo>
                    <a:pt x="1137" y="354"/>
                  </a:lnTo>
                  <a:lnTo>
                    <a:pt x="1133" y="343"/>
                  </a:lnTo>
                  <a:lnTo>
                    <a:pt x="1137" y="354"/>
                  </a:lnTo>
                  <a:lnTo>
                    <a:pt x="1140" y="363"/>
                  </a:lnTo>
                  <a:lnTo>
                    <a:pt x="1132" y="362"/>
                  </a:lnTo>
                  <a:lnTo>
                    <a:pt x="1123" y="360"/>
                  </a:lnTo>
                  <a:lnTo>
                    <a:pt x="1118" y="360"/>
                  </a:lnTo>
                  <a:lnTo>
                    <a:pt x="1113" y="359"/>
                  </a:lnTo>
                  <a:lnTo>
                    <a:pt x="1109" y="358"/>
                  </a:lnTo>
                  <a:lnTo>
                    <a:pt x="1105" y="355"/>
                  </a:lnTo>
                  <a:lnTo>
                    <a:pt x="1105" y="355"/>
                  </a:lnTo>
                  <a:lnTo>
                    <a:pt x="1106" y="356"/>
                  </a:lnTo>
                  <a:lnTo>
                    <a:pt x="1110" y="359"/>
                  </a:lnTo>
                  <a:lnTo>
                    <a:pt x="1114" y="360"/>
                  </a:lnTo>
                  <a:lnTo>
                    <a:pt x="1119" y="362"/>
                  </a:lnTo>
                  <a:lnTo>
                    <a:pt x="1124" y="363"/>
                  </a:lnTo>
                  <a:lnTo>
                    <a:pt x="1135" y="363"/>
                  </a:lnTo>
                  <a:lnTo>
                    <a:pt x="1142" y="365"/>
                  </a:lnTo>
                  <a:lnTo>
                    <a:pt x="1146" y="363"/>
                  </a:lnTo>
                  <a:lnTo>
                    <a:pt x="1148" y="362"/>
                  </a:lnTo>
                  <a:lnTo>
                    <a:pt x="1149" y="360"/>
                  </a:lnTo>
                  <a:lnTo>
                    <a:pt x="1151" y="360"/>
                  </a:lnTo>
                  <a:lnTo>
                    <a:pt x="1155" y="360"/>
                  </a:lnTo>
                  <a:lnTo>
                    <a:pt x="1157" y="360"/>
                  </a:lnTo>
                  <a:lnTo>
                    <a:pt x="1158" y="359"/>
                  </a:lnTo>
                  <a:lnTo>
                    <a:pt x="1161" y="356"/>
                  </a:lnTo>
                  <a:lnTo>
                    <a:pt x="1168" y="358"/>
                  </a:lnTo>
                  <a:lnTo>
                    <a:pt x="1175" y="360"/>
                  </a:lnTo>
                  <a:lnTo>
                    <a:pt x="1177" y="362"/>
                  </a:lnTo>
                  <a:lnTo>
                    <a:pt x="1180" y="362"/>
                  </a:lnTo>
                  <a:lnTo>
                    <a:pt x="1183" y="362"/>
                  </a:lnTo>
                  <a:lnTo>
                    <a:pt x="1185" y="360"/>
                  </a:lnTo>
                  <a:lnTo>
                    <a:pt x="1184" y="349"/>
                  </a:lnTo>
                  <a:lnTo>
                    <a:pt x="1185" y="337"/>
                  </a:lnTo>
                  <a:lnTo>
                    <a:pt x="1198" y="324"/>
                  </a:lnTo>
                  <a:lnTo>
                    <a:pt x="1211" y="311"/>
                  </a:lnTo>
                  <a:lnTo>
                    <a:pt x="1218" y="305"/>
                  </a:lnTo>
                  <a:lnTo>
                    <a:pt x="1224" y="299"/>
                  </a:lnTo>
                  <a:lnTo>
                    <a:pt x="1232" y="295"/>
                  </a:lnTo>
                  <a:lnTo>
                    <a:pt x="1240" y="292"/>
                  </a:lnTo>
                  <a:lnTo>
                    <a:pt x="1245" y="290"/>
                  </a:lnTo>
                  <a:lnTo>
                    <a:pt x="1249" y="292"/>
                  </a:lnTo>
                  <a:close/>
                  <a:moveTo>
                    <a:pt x="1068" y="196"/>
                  </a:moveTo>
                  <a:lnTo>
                    <a:pt x="1066" y="196"/>
                  </a:lnTo>
                  <a:lnTo>
                    <a:pt x="1065" y="194"/>
                  </a:lnTo>
                  <a:lnTo>
                    <a:pt x="1061" y="191"/>
                  </a:lnTo>
                  <a:lnTo>
                    <a:pt x="1059" y="185"/>
                  </a:lnTo>
                  <a:lnTo>
                    <a:pt x="1059" y="180"/>
                  </a:lnTo>
                  <a:lnTo>
                    <a:pt x="1059" y="176"/>
                  </a:lnTo>
                  <a:lnTo>
                    <a:pt x="1062" y="171"/>
                  </a:lnTo>
                  <a:lnTo>
                    <a:pt x="1065" y="166"/>
                  </a:lnTo>
                  <a:lnTo>
                    <a:pt x="1066" y="163"/>
                  </a:lnTo>
                  <a:lnTo>
                    <a:pt x="1067" y="161"/>
                  </a:lnTo>
                  <a:lnTo>
                    <a:pt x="1070" y="158"/>
                  </a:lnTo>
                  <a:lnTo>
                    <a:pt x="1072" y="158"/>
                  </a:lnTo>
                  <a:lnTo>
                    <a:pt x="1071" y="158"/>
                  </a:lnTo>
                  <a:lnTo>
                    <a:pt x="1068" y="158"/>
                  </a:lnTo>
                  <a:lnTo>
                    <a:pt x="1066" y="159"/>
                  </a:lnTo>
                  <a:lnTo>
                    <a:pt x="1065" y="162"/>
                  </a:lnTo>
                  <a:lnTo>
                    <a:pt x="1063" y="165"/>
                  </a:lnTo>
                  <a:lnTo>
                    <a:pt x="1061" y="171"/>
                  </a:lnTo>
                  <a:lnTo>
                    <a:pt x="1058" y="176"/>
                  </a:lnTo>
                  <a:lnTo>
                    <a:pt x="1058" y="180"/>
                  </a:lnTo>
                  <a:lnTo>
                    <a:pt x="1058" y="185"/>
                  </a:lnTo>
                  <a:lnTo>
                    <a:pt x="1059" y="191"/>
                  </a:lnTo>
                  <a:lnTo>
                    <a:pt x="1062" y="194"/>
                  </a:lnTo>
                  <a:lnTo>
                    <a:pt x="1065" y="196"/>
                  </a:lnTo>
                  <a:lnTo>
                    <a:pt x="1068" y="196"/>
                  </a:lnTo>
                  <a:close/>
                  <a:moveTo>
                    <a:pt x="1153" y="189"/>
                  </a:moveTo>
                  <a:lnTo>
                    <a:pt x="1154" y="187"/>
                  </a:lnTo>
                  <a:lnTo>
                    <a:pt x="1155" y="181"/>
                  </a:lnTo>
                  <a:lnTo>
                    <a:pt x="1154" y="176"/>
                  </a:lnTo>
                  <a:lnTo>
                    <a:pt x="1151" y="171"/>
                  </a:lnTo>
                  <a:lnTo>
                    <a:pt x="1150" y="170"/>
                  </a:lnTo>
                  <a:lnTo>
                    <a:pt x="1148" y="168"/>
                  </a:lnTo>
                  <a:lnTo>
                    <a:pt x="1144" y="167"/>
                  </a:lnTo>
                  <a:lnTo>
                    <a:pt x="1140" y="166"/>
                  </a:lnTo>
                  <a:lnTo>
                    <a:pt x="1144" y="167"/>
                  </a:lnTo>
                  <a:lnTo>
                    <a:pt x="1148" y="168"/>
                  </a:lnTo>
                  <a:lnTo>
                    <a:pt x="1150" y="170"/>
                  </a:lnTo>
                  <a:lnTo>
                    <a:pt x="1151" y="171"/>
                  </a:lnTo>
                  <a:lnTo>
                    <a:pt x="1153" y="176"/>
                  </a:lnTo>
                  <a:lnTo>
                    <a:pt x="1154" y="181"/>
                  </a:lnTo>
                  <a:lnTo>
                    <a:pt x="1154" y="185"/>
                  </a:lnTo>
                  <a:lnTo>
                    <a:pt x="1153" y="189"/>
                  </a:lnTo>
                  <a:close/>
                  <a:moveTo>
                    <a:pt x="995" y="178"/>
                  </a:moveTo>
                  <a:lnTo>
                    <a:pt x="987" y="181"/>
                  </a:lnTo>
                  <a:lnTo>
                    <a:pt x="980" y="184"/>
                  </a:lnTo>
                  <a:lnTo>
                    <a:pt x="987" y="181"/>
                  </a:lnTo>
                  <a:lnTo>
                    <a:pt x="995" y="178"/>
                  </a:lnTo>
                  <a:close/>
                  <a:moveTo>
                    <a:pt x="975" y="185"/>
                  </a:moveTo>
                  <a:lnTo>
                    <a:pt x="979" y="194"/>
                  </a:lnTo>
                  <a:lnTo>
                    <a:pt x="982" y="202"/>
                  </a:lnTo>
                  <a:lnTo>
                    <a:pt x="984" y="210"/>
                  </a:lnTo>
                  <a:lnTo>
                    <a:pt x="984" y="218"/>
                  </a:lnTo>
                  <a:lnTo>
                    <a:pt x="984" y="224"/>
                  </a:lnTo>
                  <a:lnTo>
                    <a:pt x="983" y="233"/>
                  </a:lnTo>
                  <a:lnTo>
                    <a:pt x="983" y="241"/>
                  </a:lnTo>
                  <a:lnTo>
                    <a:pt x="984" y="249"/>
                  </a:lnTo>
                  <a:lnTo>
                    <a:pt x="985" y="253"/>
                  </a:lnTo>
                  <a:lnTo>
                    <a:pt x="989" y="258"/>
                  </a:lnTo>
                  <a:lnTo>
                    <a:pt x="993" y="263"/>
                  </a:lnTo>
                  <a:lnTo>
                    <a:pt x="997" y="267"/>
                  </a:lnTo>
                  <a:lnTo>
                    <a:pt x="1018" y="270"/>
                  </a:lnTo>
                  <a:lnTo>
                    <a:pt x="1035" y="272"/>
                  </a:lnTo>
                  <a:lnTo>
                    <a:pt x="1048" y="284"/>
                  </a:lnTo>
                  <a:lnTo>
                    <a:pt x="1058" y="294"/>
                  </a:lnTo>
                  <a:lnTo>
                    <a:pt x="1059" y="295"/>
                  </a:lnTo>
                  <a:lnTo>
                    <a:pt x="1061" y="295"/>
                  </a:lnTo>
                  <a:lnTo>
                    <a:pt x="1065" y="302"/>
                  </a:lnTo>
                  <a:lnTo>
                    <a:pt x="1068" y="308"/>
                  </a:lnTo>
                  <a:lnTo>
                    <a:pt x="1072" y="315"/>
                  </a:lnTo>
                  <a:lnTo>
                    <a:pt x="1078" y="321"/>
                  </a:lnTo>
                  <a:lnTo>
                    <a:pt x="1084" y="327"/>
                  </a:lnTo>
                  <a:lnTo>
                    <a:pt x="1090" y="332"/>
                  </a:lnTo>
                  <a:lnTo>
                    <a:pt x="1100" y="332"/>
                  </a:lnTo>
                  <a:lnTo>
                    <a:pt x="1105" y="332"/>
                  </a:lnTo>
                  <a:lnTo>
                    <a:pt x="1106" y="332"/>
                  </a:lnTo>
                  <a:lnTo>
                    <a:pt x="1107" y="333"/>
                  </a:lnTo>
                  <a:lnTo>
                    <a:pt x="1106" y="333"/>
                  </a:lnTo>
                  <a:lnTo>
                    <a:pt x="1106" y="333"/>
                  </a:lnTo>
                  <a:lnTo>
                    <a:pt x="1101" y="333"/>
                  </a:lnTo>
                  <a:lnTo>
                    <a:pt x="1092" y="333"/>
                  </a:lnTo>
                  <a:lnTo>
                    <a:pt x="1085" y="329"/>
                  </a:lnTo>
                  <a:lnTo>
                    <a:pt x="1079" y="323"/>
                  </a:lnTo>
                  <a:lnTo>
                    <a:pt x="1074" y="316"/>
                  </a:lnTo>
                  <a:lnTo>
                    <a:pt x="1068" y="310"/>
                  </a:lnTo>
                  <a:lnTo>
                    <a:pt x="1065" y="303"/>
                  </a:lnTo>
                  <a:lnTo>
                    <a:pt x="1059" y="297"/>
                  </a:lnTo>
                  <a:lnTo>
                    <a:pt x="1048" y="302"/>
                  </a:lnTo>
                  <a:lnTo>
                    <a:pt x="1036" y="308"/>
                  </a:lnTo>
                  <a:lnTo>
                    <a:pt x="1030" y="311"/>
                  </a:lnTo>
                  <a:lnTo>
                    <a:pt x="1024" y="315"/>
                  </a:lnTo>
                  <a:lnTo>
                    <a:pt x="1020" y="319"/>
                  </a:lnTo>
                  <a:lnTo>
                    <a:pt x="1018" y="324"/>
                  </a:lnTo>
                  <a:lnTo>
                    <a:pt x="1018" y="330"/>
                  </a:lnTo>
                  <a:lnTo>
                    <a:pt x="1019" y="337"/>
                  </a:lnTo>
                  <a:lnTo>
                    <a:pt x="1022" y="345"/>
                  </a:lnTo>
                  <a:lnTo>
                    <a:pt x="1026" y="351"/>
                  </a:lnTo>
                  <a:lnTo>
                    <a:pt x="1035" y="365"/>
                  </a:lnTo>
                  <a:lnTo>
                    <a:pt x="1041" y="378"/>
                  </a:lnTo>
                  <a:lnTo>
                    <a:pt x="1043" y="382"/>
                  </a:lnTo>
                  <a:lnTo>
                    <a:pt x="1043" y="386"/>
                  </a:lnTo>
                  <a:lnTo>
                    <a:pt x="1041" y="390"/>
                  </a:lnTo>
                  <a:lnTo>
                    <a:pt x="1041" y="394"/>
                  </a:lnTo>
                  <a:lnTo>
                    <a:pt x="1039" y="402"/>
                  </a:lnTo>
                  <a:lnTo>
                    <a:pt x="1036" y="411"/>
                  </a:lnTo>
                  <a:lnTo>
                    <a:pt x="1036" y="419"/>
                  </a:lnTo>
                  <a:lnTo>
                    <a:pt x="1035" y="428"/>
                  </a:lnTo>
                  <a:lnTo>
                    <a:pt x="1035" y="435"/>
                  </a:lnTo>
                  <a:lnTo>
                    <a:pt x="1036" y="443"/>
                  </a:lnTo>
                  <a:lnTo>
                    <a:pt x="1050" y="452"/>
                  </a:lnTo>
                  <a:lnTo>
                    <a:pt x="1065" y="461"/>
                  </a:lnTo>
                  <a:lnTo>
                    <a:pt x="1066" y="469"/>
                  </a:lnTo>
                  <a:lnTo>
                    <a:pt x="1066" y="476"/>
                  </a:lnTo>
                  <a:lnTo>
                    <a:pt x="1065" y="482"/>
                  </a:lnTo>
                  <a:lnTo>
                    <a:pt x="1065" y="490"/>
                  </a:lnTo>
                  <a:lnTo>
                    <a:pt x="1071" y="503"/>
                  </a:lnTo>
                  <a:lnTo>
                    <a:pt x="1078" y="517"/>
                  </a:lnTo>
                  <a:lnTo>
                    <a:pt x="1085" y="526"/>
                  </a:lnTo>
                  <a:lnTo>
                    <a:pt x="1092" y="535"/>
                  </a:lnTo>
                  <a:lnTo>
                    <a:pt x="1106" y="556"/>
                  </a:lnTo>
                  <a:lnTo>
                    <a:pt x="1120" y="573"/>
                  </a:lnTo>
                  <a:lnTo>
                    <a:pt x="1120" y="574"/>
                  </a:lnTo>
                  <a:lnTo>
                    <a:pt x="1120" y="574"/>
                  </a:lnTo>
                  <a:lnTo>
                    <a:pt x="1119" y="575"/>
                  </a:lnTo>
                  <a:lnTo>
                    <a:pt x="1118" y="575"/>
                  </a:lnTo>
                  <a:lnTo>
                    <a:pt x="1116" y="574"/>
                  </a:lnTo>
                  <a:lnTo>
                    <a:pt x="1116" y="573"/>
                  </a:lnTo>
                  <a:lnTo>
                    <a:pt x="1102" y="556"/>
                  </a:lnTo>
                  <a:lnTo>
                    <a:pt x="1089" y="536"/>
                  </a:lnTo>
                  <a:lnTo>
                    <a:pt x="1081" y="527"/>
                  </a:lnTo>
                  <a:lnTo>
                    <a:pt x="1075" y="518"/>
                  </a:lnTo>
                  <a:lnTo>
                    <a:pt x="1068" y="504"/>
                  </a:lnTo>
                  <a:lnTo>
                    <a:pt x="1061" y="490"/>
                  </a:lnTo>
                  <a:lnTo>
                    <a:pt x="1063" y="490"/>
                  </a:lnTo>
                  <a:lnTo>
                    <a:pt x="1063" y="483"/>
                  </a:lnTo>
                  <a:lnTo>
                    <a:pt x="1065" y="476"/>
                  </a:lnTo>
                  <a:lnTo>
                    <a:pt x="1065" y="469"/>
                  </a:lnTo>
                  <a:lnTo>
                    <a:pt x="1063" y="461"/>
                  </a:lnTo>
                  <a:lnTo>
                    <a:pt x="1049" y="452"/>
                  </a:lnTo>
                  <a:lnTo>
                    <a:pt x="1035" y="443"/>
                  </a:lnTo>
                  <a:lnTo>
                    <a:pt x="1033" y="437"/>
                  </a:lnTo>
                  <a:lnTo>
                    <a:pt x="1033" y="428"/>
                  </a:lnTo>
                  <a:lnTo>
                    <a:pt x="1035" y="420"/>
                  </a:lnTo>
                  <a:lnTo>
                    <a:pt x="1035" y="412"/>
                  </a:lnTo>
                  <a:lnTo>
                    <a:pt x="1036" y="402"/>
                  </a:lnTo>
                  <a:lnTo>
                    <a:pt x="1039" y="394"/>
                  </a:lnTo>
                  <a:lnTo>
                    <a:pt x="1040" y="390"/>
                  </a:lnTo>
                  <a:lnTo>
                    <a:pt x="1041" y="386"/>
                  </a:lnTo>
                  <a:lnTo>
                    <a:pt x="1041" y="382"/>
                  </a:lnTo>
                  <a:lnTo>
                    <a:pt x="1040" y="378"/>
                  </a:lnTo>
                  <a:lnTo>
                    <a:pt x="1033" y="365"/>
                  </a:lnTo>
                  <a:lnTo>
                    <a:pt x="1024" y="351"/>
                  </a:lnTo>
                  <a:lnTo>
                    <a:pt x="1020" y="345"/>
                  </a:lnTo>
                  <a:lnTo>
                    <a:pt x="1018" y="338"/>
                  </a:lnTo>
                  <a:lnTo>
                    <a:pt x="1015" y="330"/>
                  </a:lnTo>
                  <a:lnTo>
                    <a:pt x="1017" y="324"/>
                  </a:lnTo>
                  <a:lnTo>
                    <a:pt x="1019" y="319"/>
                  </a:lnTo>
                  <a:lnTo>
                    <a:pt x="1023" y="315"/>
                  </a:lnTo>
                  <a:lnTo>
                    <a:pt x="1028" y="311"/>
                  </a:lnTo>
                  <a:lnTo>
                    <a:pt x="1033" y="308"/>
                  </a:lnTo>
                  <a:lnTo>
                    <a:pt x="1046" y="303"/>
                  </a:lnTo>
                  <a:lnTo>
                    <a:pt x="1058" y="297"/>
                  </a:lnTo>
                  <a:lnTo>
                    <a:pt x="1048" y="285"/>
                  </a:lnTo>
                  <a:lnTo>
                    <a:pt x="1035" y="273"/>
                  </a:lnTo>
                  <a:lnTo>
                    <a:pt x="1018" y="271"/>
                  </a:lnTo>
                  <a:lnTo>
                    <a:pt x="997" y="268"/>
                  </a:lnTo>
                  <a:lnTo>
                    <a:pt x="989" y="259"/>
                  </a:lnTo>
                  <a:lnTo>
                    <a:pt x="984" y="250"/>
                  </a:lnTo>
                  <a:lnTo>
                    <a:pt x="982" y="242"/>
                  </a:lnTo>
                  <a:lnTo>
                    <a:pt x="983" y="235"/>
                  </a:lnTo>
                  <a:lnTo>
                    <a:pt x="983" y="226"/>
                  </a:lnTo>
                  <a:lnTo>
                    <a:pt x="984" y="218"/>
                  </a:lnTo>
                  <a:lnTo>
                    <a:pt x="982" y="203"/>
                  </a:lnTo>
                  <a:lnTo>
                    <a:pt x="975" y="187"/>
                  </a:lnTo>
                  <a:lnTo>
                    <a:pt x="974" y="185"/>
                  </a:lnTo>
                  <a:lnTo>
                    <a:pt x="975" y="185"/>
                  </a:lnTo>
                  <a:close/>
                  <a:moveTo>
                    <a:pt x="1098" y="306"/>
                  </a:moveTo>
                  <a:lnTo>
                    <a:pt x="1101" y="305"/>
                  </a:lnTo>
                  <a:lnTo>
                    <a:pt x="1103" y="303"/>
                  </a:lnTo>
                  <a:lnTo>
                    <a:pt x="1101" y="305"/>
                  </a:lnTo>
                  <a:lnTo>
                    <a:pt x="1098" y="306"/>
                  </a:lnTo>
                  <a:close/>
                  <a:moveTo>
                    <a:pt x="918" y="158"/>
                  </a:moveTo>
                  <a:lnTo>
                    <a:pt x="919" y="158"/>
                  </a:lnTo>
                  <a:lnTo>
                    <a:pt x="922" y="158"/>
                  </a:lnTo>
                  <a:lnTo>
                    <a:pt x="921" y="158"/>
                  </a:lnTo>
                  <a:lnTo>
                    <a:pt x="919" y="158"/>
                  </a:lnTo>
                  <a:lnTo>
                    <a:pt x="918" y="158"/>
                  </a:lnTo>
                  <a:close/>
                  <a:moveTo>
                    <a:pt x="1153" y="644"/>
                  </a:moveTo>
                  <a:lnTo>
                    <a:pt x="1154" y="643"/>
                  </a:lnTo>
                  <a:lnTo>
                    <a:pt x="1157" y="641"/>
                  </a:lnTo>
                  <a:lnTo>
                    <a:pt x="1155" y="632"/>
                  </a:lnTo>
                  <a:lnTo>
                    <a:pt x="1153" y="623"/>
                  </a:lnTo>
                  <a:lnTo>
                    <a:pt x="1151" y="619"/>
                  </a:lnTo>
                  <a:lnTo>
                    <a:pt x="1151" y="614"/>
                  </a:lnTo>
                  <a:lnTo>
                    <a:pt x="1151" y="610"/>
                  </a:lnTo>
                  <a:lnTo>
                    <a:pt x="1151" y="605"/>
                  </a:lnTo>
                  <a:lnTo>
                    <a:pt x="1153" y="600"/>
                  </a:lnTo>
                  <a:lnTo>
                    <a:pt x="1157" y="595"/>
                  </a:lnTo>
                  <a:lnTo>
                    <a:pt x="1157" y="592"/>
                  </a:lnTo>
                  <a:lnTo>
                    <a:pt x="1158" y="588"/>
                  </a:lnTo>
                  <a:lnTo>
                    <a:pt x="1158" y="586"/>
                  </a:lnTo>
                  <a:lnTo>
                    <a:pt x="1157" y="582"/>
                  </a:lnTo>
                  <a:lnTo>
                    <a:pt x="1157" y="581"/>
                  </a:lnTo>
                  <a:lnTo>
                    <a:pt x="1155" y="579"/>
                  </a:lnTo>
                  <a:lnTo>
                    <a:pt x="1154" y="579"/>
                  </a:lnTo>
                  <a:lnTo>
                    <a:pt x="1151" y="581"/>
                  </a:lnTo>
                  <a:lnTo>
                    <a:pt x="1148" y="581"/>
                  </a:lnTo>
                  <a:lnTo>
                    <a:pt x="1142" y="582"/>
                  </a:lnTo>
                  <a:lnTo>
                    <a:pt x="1140" y="581"/>
                  </a:lnTo>
                  <a:lnTo>
                    <a:pt x="1136" y="579"/>
                  </a:lnTo>
                  <a:lnTo>
                    <a:pt x="1132" y="575"/>
                  </a:lnTo>
                  <a:lnTo>
                    <a:pt x="1129" y="573"/>
                  </a:lnTo>
                  <a:lnTo>
                    <a:pt x="1127" y="573"/>
                  </a:lnTo>
                  <a:lnTo>
                    <a:pt x="1126" y="573"/>
                  </a:lnTo>
                  <a:lnTo>
                    <a:pt x="1126" y="573"/>
                  </a:lnTo>
                  <a:lnTo>
                    <a:pt x="1129" y="577"/>
                  </a:lnTo>
                  <a:lnTo>
                    <a:pt x="1133" y="579"/>
                  </a:lnTo>
                  <a:lnTo>
                    <a:pt x="1136" y="582"/>
                  </a:lnTo>
                  <a:lnTo>
                    <a:pt x="1140" y="583"/>
                  </a:lnTo>
                  <a:lnTo>
                    <a:pt x="1144" y="582"/>
                  </a:lnTo>
                  <a:lnTo>
                    <a:pt x="1149" y="581"/>
                  </a:lnTo>
                  <a:lnTo>
                    <a:pt x="1150" y="581"/>
                  </a:lnTo>
                  <a:lnTo>
                    <a:pt x="1151" y="581"/>
                  </a:lnTo>
                  <a:lnTo>
                    <a:pt x="1153" y="582"/>
                  </a:lnTo>
                  <a:lnTo>
                    <a:pt x="1154" y="583"/>
                  </a:lnTo>
                  <a:lnTo>
                    <a:pt x="1154" y="586"/>
                  </a:lnTo>
                  <a:lnTo>
                    <a:pt x="1155" y="590"/>
                  </a:lnTo>
                  <a:lnTo>
                    <a:pt x="1154" y="592"/>
                  </a:lnTo>
                  <a:lnTo>
                    <a:pt x="1153" y="596"/>
                  </a:lnTo>
                  <a:lnTo>
                    <a:pt x="1150" y="601"/>
                  </a:lnTo>
                  <a:lnTo>
                    <a:pt x="1149" y="605"/>
                  </a:lnTo>
                  <a:lnTo>
                    <a:pt x="1148" y="610"/>
                  </a:lnTo>
                  <a:lnTo>
                    <a:pt x="1148" y="616"/>
                  </a:lnTo>
                  <a:lnTo>
                    <a:pt x="1149" y="619"/>
                  </a:lnTo>
                  <a:lnTo>
                    <a:pt x="1149" y="625"/>
                  </a:lnTo>
                  <a:lnTo>
                    <a:pt x="1151" y="632"/>
                  </a:lnTo>
                  <a:lnTo>
                    <a:pt x="1154" y="643"/>
                  </a:lnTo>
                  <a:lnTo>
                    <a:pt x="1153" y="643"/>
                  </a:lnTo>
                  <a:lnTo>
                    <a:pt x="1153" y="644"/>
                  </a:lnTo>
                  <a:close/>
                  <a:moveTo>
                    <a:pt x="761" y="825"/>
                  </a:moveTo>
                  <a:lnTo>
                    <a:pt x="762" y="824"/>
                  </a:lnTo>
                  <a:lnTo>
                    <a:pt x="766" y="822"/>
                  </a:lnTo>
                  <a:lnTo>
                    <a:pt x="769" y="819"/>
                  </a:lnTo>
                  <a:lnTo>
                    <a:pt x="770" y="814"/>
                  </a:lnTo>
                  <a:lnTo>
                    <a:pt x="769" y="809"/>
                  </a:lnTo>
                  <a:lnTo>
                    <a:pt x="768" y="805"/>
                  </a:lnTo>
                  <a:lnTo>
                    <a:pt x="768" y="807"/>
                  </a:lnTo>
                  <a:lnTo>
                    <a:pt x="768" y="810"/>
                  </a:lnTo>
                  <a:lnTo>
                    <a:pt x="764" y="819"/>
                  </a:lnTo>
                  <a:lnTo>
                    <a:pt x="759" y="824"/>
                  </a:lnTo>
                  <a:lnTo>
                    <a:pt x="761" y="825"/>
                  </a:lnTo>
                  <a:close/>
                  <a:moveTo>
                    <a:pt x="762" y="792"/>
                  </a:moveTo>
                  <a:lnTo>
                    <a:pt x="761" y="787"/>
                  </a:lnTo>
                  <a:lnTo>
                    <a:pt x="761" y="781"/>
                  </a:lnTo>
                  <a:lnTo>
                    <a:pt x="760" y="780"/>
                  </a:lnTo>
                  <a:lnTo>
                    <a:pt x="760" y="780"/>
                  </a:lnTo>
                  <a:lnTo>
                    <a:pt x="760" y="785"/>
                  </a:lnTo>
                  <a:lnTo>
                    <a:pt x="762" y="792"/>
                  </a:lnTo>
                  <a:close/>
                  <a:moveTo>
                    <a:pt x="756" y="774"/>
                  </a:moveTo>
                  <a:lnTo>
                    <a:pt x="756" y="768"/>
                  </a:lnTo>
                  <a:lnTo>
                    <a:pt x="756" y="763"/>
                  </a:lnTo>
                  <a:lnTo>
                    <a:pt x="770" y="753"/>
                  </a:lnTo>
                  <a:lnTo>
                    <a:pt x="786" y="741"/>
                  </a:lnTo>
                  <a:lnTo>
                    <a:pt x="801" y="730"/>
                  </a:lnTo>
                  <a:lnTo>
                    <a:pt x="816" y="717"/>
                  </a:lnTo>
                  <a:lnTo>
                    <a:pt x="821" y="708"/>
                  </a:lnTo>
                  <a:lnTo>
                    <a:pt x="826" y="698"/>
                  </a:lnTo>
                  <a:lnTo>
                    <a:pt x="834" y="693"/>
                  </a:lnTo>
                  <a:lnTo>
                    <a:pt x="844" y="688"/>
                  </a:lnTo>
                  <a:lnTo>
                    <a:pt x="849" y="685"/>
                  </a:lnTo>
                  <a:lnTo>
                    <a:pt x="855" y="683"/>
                  </a:lnTo>
                  <a:lnTo>
                    <a:pt x="858" y="680"/>
                  </a:lnTo>
                  <a:lnTo>
                    <a:pt x="862" y="675"/>
                  </a:lnTo>
                  <a:lnTo>
                    <a:pt x="865" y="670"/>
                  </a:lnTo>
                  <a:lnTo>
                    <a:pt x="866" y="665"/>
                  </a:lnTo>
                  <a:lnTo>
                    <a:pt x="865" y="669"/>
                  </a:lnTo>
                  <a:lnTo>
                    <a:pt x="862" y="674"/>
                  </a:lnTo>
                  <a:lnTo>
                    <a:pt x="858" y="678"/>
                  </a:lnTo>
                  <a:lnTo>
                    <a:pt x="855" y="682"/>
                  </a:lnTo>
                  <a:lnTo>
                    <a:pt x="849" y="684"/>
                  </a:lnTo>
                  <a:lnTo>
                    <a:pt x="844" y="687"/>
                  </a:lnTo>
                  <a:lnTo>
                    <a:pt x="834" y="691"/>
                  </a:lnTo>
                  <a:lnTo>
                    <a:pt x="826" y="696"/>
                  </a:lnTo>
                  <a:lnTo>
                    <a:pt x="821" y="705"/>
                  </a:lnTo>
                  <a:lnTo>
                    <a:pt x="816" y="715"/>
                  </a:lnTo>
                  <a:lnTo>
                    <a:pt x="801" y="728"/>
                  </a:lnTo>
                  <a:lnTo>
                    <a:pt x="786" y="740"/>
                  </a:lnTo>
                  <a:lnTo>
                    <a:pt x="770" y="750"/>
                  </a:lnTo>
                  <a:lnTo>
                    <a:pt x="756" y="761"/>
                  </a:lnTo>
                  <a:lnTo>
                    <a:pt x="755" y="762"/>
                  </a:lnTo>
                  <a:lnTo>
                    <a:pt x="755" y="768"/>
                  </a:lnTo>
                  <a:lnTo>
                    <a:pt x="756" y="774"/>
                  </a:lnTo>
                  <a:close/>
                  <a:moveTo>
                    <a:pt x="870" y="553"/>
                  </a:moveTo>
                  <a:lnTo>
                    <a:pt x="875" y="544"/>
                  </a:lnTo>
                  <a:lnTo>
                    <a:pt x="880" y="536"/>
                  </a:lnTo>
                  <a:lnTo>
                    <a:pt x="897" y="527"/>
                  </a:lnTo>
                  <a:lnTo>
                    <a:pt x="913" y="518"/>
                  </a:lnTo>
                  <a:lnTo>
                    <a:pt x="918" y="514"/>
                  </a:lnTo>
                  <a:lnTo>
                    <a:pt x="922" y="509"/>
                  </a:lnTo>
                  <a:lnTo>
                    <a:pt x="918" y="513"/>
                  </a:lnTo>
                  <a:lnTo>
                    <a:pt x="914" y="516"/>
                  </a:lnTo>
                  <a:lnTo>
                    <a:pt x="897" y="525"/>
                  </a:lnTo>
                  <a:lnTo>
                    <a:pt x="882" y="535"/>
                  </a:lnTo>
                  <a:lnTo>
                    <a:pt x="875" y="543"/>
                  </a:lnTo>
                  <a:lnTo>
                    <a:pt x="870" y="553"/>
                  </a:lnTo>
                  <a:close/>
                  <a:moveTo>
                    <a:pt x="932" y="485"/>
                  </a:moveTo>
                  <a:lnTo>
                    <a:pt x="932" y="485"/>
                  </a:lnTo>
                  <a:lnTo>
                    <a:pt x="932" y="485"/>
                  </a:lnTo>
                  <a:lnTo>
                    <a:pt x="932" y="485"/>
                  </a:lnTo>
                  <a:close/>
                  <a:moveTo>
                    <a:pt x="956" y="467"/>
                  </a:moveTo>
                  <a:lnTo>
                    <a:pt x="970" y="473"/>
                  </a:lnTo>
                  <a:lnTo>
                    <a:pt x="987" y="481"/>
                  </a:lnTo>
                  <a:lnTo>
                    <a:pt x="998" y="486"/>
                  </a:lnTo>
                  <a:lnTo>
                    <a:pt x="1010" y="490"/>
                  </a:lnTo>
                  <a:lnTo>
                    <a:pt x="1011" y="490"/>
                  </a:lnTo>
                  <a:lnTo>
                    <a:pt x="1013" y="490"/>
                  </a:lnTo>
                  <a:lnTo>
                    <a:pt x="1013" y="490"/>
                  </a:lnTo>
                  <a:lnTo>
                    <a:pt x="1011" y="490"/>
                  </a:lnTo>
                  <a:lnTo>
                    <a:pt x="1000" y="485"/>
                  </a:lnTo>
                  <a:lnTo>
                    <a:pt x="988" y="481"/>
                  </a:lnTo>
                  <a:lnTo>
                    <a:pt x="971" y="472"/>
                  </a:lnTo>
                  <a:lnTo>
                    <a:pt x="957" y="467"/>
                  </a:lnTo>
                  <a:lnTo>
                    <a:pt x="956" y="467"/>
                  </a:lnTo>
                  <a:close/>
                  <a:moveTo>
                    <a:pt x="1027" y="476"/>
                  </a:moveTo>
                  <a:lnTo>
                    <a:pt x="1028" y="476"/>
                  </a:lnTo>
                  <a:lnTo>
                    <a:pt x="1028" y="477"/>
                  </a:lnTo>
                  <a:lnTo>
                    <a:pt x="1033" y="490"/>
                  </a:lnTo>
                  <a:lnTo>
                    <a:pt x="1039" y="499"/>
                  </a:lnTo>
                  <a:lnTo>
                    <a:pt x="1043" y="500"/>
                  </a:lnTo>
                  <a:lnTo>
                    <a:pt x="1046" y="500"/>
                  </a:lnTo>
                  <a:lnTo>
                    <a:pt x="1043" y="500"/>
                  </a:lnTo>
                  <a:lnTo>
                    <a:pt x="1040" y="499"/>
                  </a:lnTo>
                  <a:lnTo>
                    <a:pt x="1035" y="489"/>
                  </a:lnTo>
                  <a:lnTo>
                    <a:pt x="1031" y="476"/>
                  </a:lnTo>
                  <a:lnTo>
                    <a:pt x="1030" y="476"/>
                  </a:lnTo>
                  <a:lnTo>
                    <a:pt x="1027" y="476"/>
                  </a:lnTo>
                  <a:close/>
                  <a:moveTo>
                    <a:pt x="1254" y="1087"/>
                  </a:moveTo>
                  <a:lnTo>
                    <a:pt x="1262" y="1103"/>
                  </a:lnTo>
                  <a:lnTo>
                    <a:pt x="1268" y="1120"/>
                  </a:lnTo>
                  <a:lnTo>
                    <a:pt x="1268" y="1120"/>
                  </a:lnTo>
                  <a:lnTo>
                    <a:pt x="1260" y="1104"/>
                  </a:lnTo>
                  <a:lnTo>
                    <a:pt x="1254" y="1087"/>
                  </a:lnTo>
                  <a:close/>
                  <a:moveTo>
                    <a:pt x="1727" y="1516"/>
                  </a:moveTo>
                  <a:lnTo>
                    <a:pt x="1723" y="1507"/>
                  </a:lnTo>
                  <a:lnTo>
                    <a:pt x="1721" y="1498"/>
                  </a:lnTo>
                  <a:lnTo>
                    <a:pt x="1719" y="1490"/>
                  </a:lnTo>
                  <a:lnTo>
                    <a:pt x="1718" y="1481"/>
                  </a:lnTo>
                  <a:lnTo>
                    <a:pt x="1726" y="1472"/>
                  </a:lnTo>
                  <a:lnTo>
                    <a:pt x="1732" y="1463"/>
                  </a:lnTo>
                  <a:lnTo>
                    <a:pt x="1732" y="1450"/>
                  </a:lnTo>
                  <a:lnTo>
                    <a:pt x="1732" y="1440"/>
                  </a:lnTo>
                  <a:lnTo>
                    <a:pt x="1744" y="1433"/>
                  </a:lnTo>
                  <a:lnTo>
                    <a:pt x="1756" y="1425"/>
                  </a:lnTo>
                  <a:lnTo>
                    <a:pt x="1756" y="1423"/>
                  </a:lnTo>
                  <a:lnTo>
                    <a:pt x="1756" y="1419"/>
                  </a:lnTo>
                  <a:lnTo>
                    <a:pt x="1754" y="1415"/>
                  </a:lnTo>
                  <a:lnTo>
                    <a:pt x="1753" y="1412"/>
                  </a:lnTo>
                  <a:lnTo>
                    <a:pt x="1748" y="1405"/>
                  </a:lnTo>
                  <a:lnTo>
                    <a:pt x="1747" y="1398"/>
                  </a:lnTo>
                  <a:lnTo>
                    <a:pt x="1748" y="1392"/>
                  </a:lnTo>
                  <a:lnTo>
                    <a:pt x="1752" y="1385"/>
                  </a:lnTo>
                  <a:lnTo>
                    <a:pt x="1758" y="1379"/>
                  </a:lnTo>
                  <a:lnTo>
                    <a:pt x="1765" y="1375"/>
                  </a:lnTo>
                  <a:lnTo>
                    <a:pt x="1766" y="1375"/>
                  </a:lnTo>
                  <a:lnTo>
                    <a:pt x="1767" y="1375"/>
                  </a:lnTo>
                  <a:lnTo>
                    <a:pt x="1767" y="1375"/>
                  </a:lnTo>
                  <a:lnTo>
                    <a:pt x="1769" y="1376"/>
                  </a:lnTo>
                  <a:lnTo>
                    <a:pt x="1767" y="1375"/>
                  </a:lnTo>
                  <a:lnTo>
                    <a:pt x="1765" y="1376"/>
                  </a:lnTo>
                  <a:lnTo>
                    <a:pt x="1758" y="1380"/>
                  </a:lnTo>
                  <a:lnTo>
                    <a:pt x="1752" y="1386"/>
                  </a:lnTo>
                  <a:lnTo>
                    <a:pt x="1748" y="1392"/>
                  </a:lnTo>
                  <a:lnTo>
                    <a:pt x="1747" y="1399"/>
                  </a:lnTo>
                  <a:lnTo>
                    <a:pt x="1749" y="1406"/>
                  </a:lnTo>
                  <a:lnTo>
                    <a:pt x="1753" y="1412"/>
                  </a:lnTo>
                  <a:lnTo>
                    <a:pt x="1754" y="1416"/>
                  </a:lnTo>
                  <a:lnTo>
                    <a:pt x="1756" y="1419"/>
                  </a:lnTo>
                  <a:lnTo>
                    <a:pt x="1757" y="1423"/>
                  </a:lnTo>
                  <a:lnTo>
                    <a:pt x="1756" y="1427"/>
                  </a:lnTo>
                  <a:lnTo>
                    <a:pt x="1744" y="1433"/>
                  </a:lnTo>
                  <a:lnTo>
                    <a:pt x="1732" y="1440"/>
                  </a:lnTo>
                  <a:lnTo>
                    <a:pt x="1732" y="1450"/>
                  </a:lnTo>
                  <a:lnTo>
                    <a:pt x="1732" y="1463"/>
                  </a:lnTo>
                  <a:lnTo>
                    <a:pt x="1726" y="1472"/>
                  </a:lnTo>
                  <a:lnTo>
                    <a:pt x="1718" y="1481"/>
                  </a:lnTo>
                  <a:lnTo>
                    <a:pt x="1719" y="1490"/>
                  </a:lnTo>
                  <a:lnTo>
                    <a:pt x="1722" y="1499"/>
                  </a:lnTo>
                  <a:lnTo>
                    <a:pt x="1724" y="1507"/>
                  </a:lnTo>
                  <a:lnTo>
                    <a:pt x="1727" y="1516"/>
                  </a:lnTo>
                  <a:lnTo>
                    <a:pt x="1727" y="1516"/>
                  </a:lnTo>
                  <a:close/>
                  <a:moveTo>
                    <a:pt x="532" y="1029"/>
                  </a:moveTo>
                  <a:lnTo>
                    <a:pt x="537" y="1042"/>
                  </a:lnTo>
                  <a:lnTo>
                    <a:pt x="537" y="1041"/>
                  </a:lnTo>
                  <a:lnTo>
                    <a:pt x="532" y="1029"/>
                  </a:lnTo>
                  <a:close/>
                  <a:moveTo>
                    <a:pt x="551" y="924"/>
                  </a:moveTo>
                  <a:lnTo>
                    <a:pt x="551" y="923"/>
                  </a:lnTo>
                  <a:lnTo>
                    <a:pt x="545" y="924"/>
                  </a:lnTo>
                  <a:lnTo>
                    <a:pt x="538" y="924"/>
                  </a:lnTo>
                  <a:lnTo>
                    <a:pt x="539" y="925"/>
                  </a:lnTo>
                  <a:lnTo>
                    <a:pt x="543" y="925"/>
                  </a:lnTo>
                  <a:lnTo>
                    <a:pt x="547" y="925"/>
                  </a:lnTo>
                  <a:lnTo>
                    <a:pt x="551" y="924"/>
                  </a:lnTo>
                  <a:close/>
                  <a:moveTo>
                    <a:pt x="554" y="873"/>
                  </a:moveTo>
                  <a:lnTo>
                    <a:pt x="555" y="869"/>
                  </a:lnTo>
                  <a:lnTo>
                    <a:pt x="555" y="867"/>
                  </a:lnTo>
                  <a:lnTo>
                    <a:pt x="555" y="866"/>
                  </a:lnTo>
                  <a:lnTo>
                    <a:pt x="555" y="869"/>
                  </a:lnTo>
                  <a:lnTo>
                    <a:pt x="554" y="873"/>
                  </a:lnTo>
                  <a:close/>
                  <a:moveTo>
                    <a:pt x="555" y="862"/>
                  </a:moveTo>
                  <a:lnTo>
                    <a:pt x="556" y="847"/>
                  </a:lnTo>
                  <a:lnTo>
                    <a:pt x="559" y="831"/>
                  </a:lnTo>
                  <a:lnTo>
                    <a:pt x="559" y="832"/>
                  </a:lnTo>
                  <a:lnTo>
                    <a:pt x="556" y="847"/>
                  </a:lnTo>
                  <a:lnTo>
                    <a:pt x="555" y="862"/>
                  </a:lnTo>
                  <a:close/>
                  <a:moveTo>
                    <a:pt x="621" y="845"/>
                  </a:moveTo>
                  <a:lnTo>
                    <a:pt x="620" y="851"/>
                  </a:lnTo>
                  <a:lnTo>
                    <a:pt x="620" y="857"/>
                  </a:lnTo>
                  <a:lnTo>
                    <a:pt x="621" y="850"/>
                  </a:lnTo>
                  <a:lnTo>
                    <a:pt x="621" y="845"/>
                  </a:lnTo>
                  <a:close/>
                  <a:moveTo>
                    <a:pt x="651" y="902"/>
                  </a:moveTo>
                  <a:lnTo>
                    <a:pt x="651" y="902"/>
                  </a:lnTo>
                  <a:lnTo>
                    <a:pt x="652" y="903"/>
                  </a:lnTo>
                  <a:lnTo>
                    <a:pt x="659" y="914"/>
                  </a:lnTo>
                  <a:lnTo>
                    <a:pt x="665" y="923"/>
                  </a:lnTo>
                  <a:lnTo>
                    <a:pt x="672" y="932"/>
                  </a:lnTo>
                  <a:lnTo>
                    <a:pt x="680" y="941"/>
                  </a:lnTo>
                  <a:lnTo>
                    <a:pt x="686" y="950"/>
                  </a:lnTo>
                  <a:lnTo>
                    <a:pt x="694" y="959"/>
                  </a:lnTo>
                  <a:lnTo>
                    <a:pt x="699" y="968"/>
                  </a:lnTo>
                  <a:lnTo>
                    <a:pt x="703" y="978"/>
                  </a:lnTo>
                  <a:lnTo>
                    <a:pt x="704" y="977"/>
                  </a:lnTo>
                  <a:lnTo>
                    <a:pt x="703" y="976"/>
                  </a:lnTo>
                  <a:lnTo>
                    <a:pt x="699" y="967"/>
                  </a:lnTo>
                  <a:lnTo>
                    <a:pt x="692" y="956"/>
                  </a:lnTo>
                  <a:lnTo>
                    <a:pt x="686" y="949"/>
                  </a:lnTo>
                  <a:lnTo>
                    <a:pt x="680" y="939"/>
                  </a:lnTo>
                  <a:lnTo>
                    <a:pt x="672" y="930"/>
                  </a:lnTo>
                  <a:lnTo>
                    <a:pt x="664" y="921"/>
                  </a:lnTo>
                  <a:lnTo>
                    <a:pt x="657" y="912"/>
                  </a:lnTo>
                  <a:lnTo>
                    <a:pt x="652" y="903"/>
                  </a:lnTo>
                  <a:lnTo>
                    <a:pt x="651" y="902"/>
                  </a:lnTo>
                  <a:lnTo>
                    <a:pt x="651" y="902"/>
                  </a:lnTo>
                  <a:close/>
                  <a:moveTo>
                    <a:pt x="625" y="714"/>
                  </a:moveTo>
                  <a:lnTo>
                    <a:pt x="624" y="720"/>
                  </a:lnTo>
                  <a:lnTo>
                    <a:pt x="620" y="727"/>
                  </a:lnTo>
                  <a:lnTo>
                    <a:pt x="616" y="733"/>
                  </a:lnTo>
                  <a:lnTo>
                    <a:pt x="611" y="741"/>
                  </a:lnTo>
                  <a:lnTo>
                    <a:pt x="598" y="741"/>
                  </a:lnTo>
                  <a:lnTo>
                    <a:pt x="587" y="741"/>
                  </a:lnTo>
                  <a:lnTo>
                    <a:pt x="585" y="744"/>
                  </a:lnTo>
                  <a:lnTo>
                    <a:pt x="584" y="748"/>
                  </a:lnTo>
                  <a:lnTo>
                    <a:pt x="582" y="753"/>
                  </a:lnTo>
                  <a:lnTo>
                    <a:pt x="581" y="757"/>
                  </a:lnTo>
                  <a:lnTo>
                    <a:pt x="581" y="765"/>
                  </a:lnTo>
                  <a:lnTo>
                    <a:pt x="578" y="772"/>
                  </a:lnTo>
                  <a:lnTo>
                    <a:pt x="574" y="774"/>
                  </a:lnTo>
                  <a:lnTo>
                    <a:pt x="571" y="774"/>
                  </a:lnTo>
                  <a:lnTo>
                    <a:pt x="571" y="776"/>
                  </a:lnTo>
                  <a:lnTo>
                    <a:pt x="572" y="776"/>
                  </a:lnTo>
                  <a:lnTo>
                    <a:pt x="574" y="777"/>
                  </a:lnTo>
                  <a:lnTo>
                    <a:pt x="576" y="776"/>
                  </a:lnTo>
                  <a:lnTo>
                    <a:pt x="578" y="775"/>
                  </a:lnTo>
                  <a:lnTo>
                    <a:pt x="581" y="767"/>
                  </a:lnTo>
                  <a:lnTo>
                    <a:pt x="581" y="759"/>
                  </a:lnTo>
                  <a:lnTo>
                    <a:pt x="582" y="754"/>
                  </a:lnTo>
                  <a:lnTo>
                    <a:pt x="584" y="750"/>
                  </a:lnTo>
                  <a:lnTo>
                    <a:pt x="585" y="746"/>
                  </a:lnTo>
                  <a:lnTo>
                    <a:pt x="589" y="743"/>
                  </a:lnTo>
                  <a:lnTo>
                    <a:pt x="598" y="743"/>
                  </a:lnTo>
                  <a:lnTo>
                    <a:pt x="611" y="743"/>
                  </a:lnTo>
                  <a:lnTo>
                    <a:pt x="616" y="736"/>
                  </a:lnTo>
                  <a:lnTo>
                    <a:pt x="620" y="728"/>
                  </a:lnTo>
                  <a:lnTo>
                    <a:pt x="624" y="722"/>
                  </a:lnTo>
                  <a:lnTo>
                    <a:pt x="625" y="715"/>
                  </a:lnTo>
                  <a:lnTo>
                    <a:pt x="625" y="714"/>
                  </a:lnTo>
                  <a:close/>
                  <a:moveTo>
                    <a:pt x="718" y="521"/>
                  </a:moveTo>
                  <a:lnTo>
                    <a:pt x="727" y="526"/>
                  </a:lnTo>
                  <a:lnTo>
                    <a:pt x="737" y="531"/>
                  </a:lnTo>
                  <a:lnTo>
                    <a:pt x="727" y="526"/>
                  </a:lnTo>
                  <a:lnTo>
                    <a:pt x="718" y="521"/>
                  </a:lnTo>
                  <a:close/>
                  <a:moveTo>
                    <a:pt x="536" y="920"/>
                  </a:moveTo>
                  <a:lnTo>
                    <a:pt x="537" y="921"/>
                  </a:lnTo>
                  <a:lnTo>
                    <a:pt x="538" y="923"/>
                  </a:lnTo>
                  <a:lnTo>
                    <a:pt x="538" y="923"/>
                  </a:lnTo>
                  <a:lnTo>
                    <a:pt x="537" y="921"/>
                  </a:lnTo>
                  <a:lnTo>
                    <a:pt x="536" y="92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55" y="5159388"/>
            <a:ext cx="1115568" cy="375219"/>
          </a:xfrm>
          <a:prstGeom prst="rect">
            <a:avLst/>
          </a:prstGeom>
        </p:spPr>
      </p:pic>
      <p:cxnSp>
        <p:nvCxnSpPr>
          <p:cNvPr id="4" name="Straight Connector 3"/>
          <p:cNvCxnSpPr>
            <a:stCxn id="67" idx="6"/>
            <a:endCxn id="56" idx="1"/>
          </p:cNvCxnSpPr>
          <p:nvPr/>
        </p:nvCxnSpPr>
        <p:spPr>
          <a:xfrm flipV="1">
            <a:off x="6465380" y="3846933"/>
            <a:ext cx="779501" cy="1892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8067326" y="3082754"/>
            <a:ext cx="851153" cy="11025"/>
          </a:xfrm>
          <a:prstGeom prst="line">
            <a:avLst/>
          </a:prstGeom>
          <a:ln>
            <a:solidFill>
              <a:srgbClr val="2745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04713" y="1585521"/>
            <a:ext cx="0" cy="86874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145445" y="2861664"/>
            <a:ext cx="851153" cy="11025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684215" y="4250433"/>
            <a:ext cx="851153" cy="11025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12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2489AF-1318-57EE-E266-2F81A49AC365}"/>
              </a:ext>
            </a:extLst>
          </p:cNvPr>
          <p:cNvGrpSpPr/>
          <p:nvPr/>
        </p:nvGrpSpPr>
        <p:grpSpPr>
          <a:xfrm>
            <a:off x="2297436" y="1575665"/>
            <a:ext cx="7408102" cy="4030806"/>
            <a:chOff x="2297436" y="1575665"/>
            <a:chExt cx="7408102" cy="4030806"/>
          </a:xfrm>
        </p:grpSpPr>
        <p:graphicFrame>
          <p:nvGraphicFramePr>
            <p:cNvPr id="6" name="Chart 5"/>
            <p:cNvGraphicFramePr/>
            <p:nvPr>
              <p:extLst>
                <p:ext uri="{D42A27DB-BD31-4B8C-83A1-F6EECF244321}">
                  <p14:modId xmlns:p14="http://schemas.microsoft.com/office/powerpoint/2010/main" val="3972131190"/>
                </p:ext>
              </p:extLst>
            </p:nvPr>
          </p:nvGraphicFramePr>
          <p:xfrm>
            <a:off x="2297436" y="1575665"/>
            <a:ext cx="7395224" cy="40226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2175" y="5231993"/>
              <a:ext cx="1113363" cy="3744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915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764077" y="1678083"/>
            <a:ext cx="8023705" cy="4050950"/>
            <a:chOff x="308766" y="1678083"/>
            <a:chExt cx="8023705" cy="405095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35"/>
            <a:stretch/>
          </p:blipFill>
          <p:spPr>
            <a:xfrm>
              <a:off x="315010" y="1693820"/>
              <a:ext cx="2005605" cy="4035213"/>
            </a:xfrm>
            <a:prstGeom prst="rect">
              <a:avLst/>
            </a:prstGeom>
          </p:spPr>
        </p:pic>
        <p:grpSp>
          <p:nvGrpSpPr>
            <p:cNvPr id="2" name="Group 1"/>
            <p:cNvGrpSpPr/>
            <p:nvPr/>
          </p:nvGrpSpPr>
          <p:grpSpPr>
            <a:xfrm>
              <a:off x="314471" y="1678083"/>
              <a:ext cx="8018000" cy="4043756"/>
              <a:chOff x="314470" y="1709612"/>
              <a:chExt cx="8018000" cy="4043756"/>
            </a:xfrm>
          </p:grpSpPr>
          <p:graphicFrame>
            <p:nvGraphicFramePr>
              <p:cNvPr id="6" name="Chart 5"/>
              <p:cNvGraphicFramePr/>
              <p:nvPr>
                <p:extLst>
                  <p:ext uri="{D42A27DB-BD31-4B8C-83A1-F6EECF244321}">
                    <p14:modId xmlns:p14="http://schemas.microsoft.com/office/powerpoint/2010/main" val="988381496"/>
                  </p:ext>
                </p:extLst>
              </p:nvPr>
            </p:nvGraphicFramePr>
            <p:xfrm>
              <a:off x="2314369" y="1718155"/>
              <a:ext cx="6018101" cy="403521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2" name="Rectangle 11"/>
              <p:cNvSpPr/>
              <p:nvPr/>
            </p:nvSpPr>
            <p:spPr>
              <a:xfrm>
                <a:off x="314470" y="1709612"/>
                <a:ext cx="2000439" cy="4035212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08766" y="2929692"/>
              <a:ext cx="1999899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Global Flexible Substrates Market Size</a:t>
              </a:r>
            </a:p>
            <a:p>
              <a:pPr algn="ctr"/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(USD Million), 2023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2717" y="3657784"/>
              <a:ext cx="1336235" cy="36933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IN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695.8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rot="19095208">
              <a:off x="343084" y="4536700"/>
              <a:ext cx="131398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CAGR</a:t>
              </a:r>
            </a:p>
            <a:p>
              <a:pPr algn="ctr"/>
              <a:r>
                <a:rPr lang="en-IN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2023-2032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 rot="18882314">
              <a:off x="1206719" y="4773539"/>
              <a:ext cx="711363" cy="307777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I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15.8%</a:t>
              </a:r>
            </a:p>
          </p:txBody>
        </p:sp>
        <p:sp>
          <p:nvSpPr>
            <p:cNvPr id="28" name="Up Arrow 27"/>
            <p:cNvSpPr/>
            <p:nvPr/>
          </p:nvSpPr>
          <p:spPr>
            <a:xfrm rot="2692778">
              <a:off x="1070469" y="4197339"/>
              <a:ext cx="925756" cy="1523547"/>
            </a:xfrm>
            <a:prstGeom prst="upArrow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b="1"/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574" y="3228615"/>
            <a:ext cx="1506829" cy="62189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27076" y="1779378"/>
            <a:ext cx="188531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 </a:t>
            </a:r>
          </a:p>
          <a:p>
            <a:pPr algn="ctr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pPr algn="ctr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64440" y="1779378"/>
            <a:ext cx="292334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>
                <a:cs typeface="Times New Roman" panose="02020603050405020304" pitchFamily="18" charset="0"/>
              </a:rPr>
              <a:t>Application</a:t>
            </a:r>
            <a:r>
              <a:rPr lang="en-I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Share Analysis, 2023 </a:t>
            </a:r>
          </a:p>
        </p:txBody>
      </p:sp>
    </p:spTree>
    <p:extLst>
      <p:ext uri="{BB962C8B-B14F-4D97-AF65-F5344CB8AC3E}">
        <p14:creationId xmlns:p14="http://schemas.microsoft.com/office/powerpoint/2010/main" val="3601115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J Final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E719E"/>
    </a:accent1>
    <a:accent2>
      <a:srgbClr val="56BB93"/>
    </a:accent2>
    <a:accent3>
      <a:srgbClr val="F9703F"/>
    </a:accent3>
    <a:accent4>
      <a:srgbClr val="FEB729"/>
    </a:accent4>
    <a:accent5>
      <a:srgbClr val="44546A"/>
    </a:accent5>
    <a:accent6>
      <a:srgbClr val="92D050"/>
    </a:accent6>
    <a:hlink>
      <a:srgbClr val="0563C1"/>
    </a:hlink>
    <a:folHlink>
      <a:srgbClr val="954F72"/>
    </a:folHlink>
  </a:clrScheme>
  <a:fontScheme name="CMI Font Style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J Final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E719E"/>
    </a:accent1>
    <a:accent2>
      <a:srgbClr val="56BB93"/>
    </a:accent2>
    <a:accent3>
      <a:srgbClr val="F9703F"/>
    </a:accent3>
    <a:accent4>
      <a:srgbClr val="FEB729"/>
    </a:accent4>
    <a:accent5>
      <a:srgbClr val="44546A"/>
    </a:accent5>
    <a:accent6>
      <a:srgbClr val="92D050"/>
    </a:accent6>
    <a:hlink>
      <a:srgbClr val="0563C1"/>
    </a:hlink>
    <a:folHlink>
      <a:srgbClr val="954F72"/>
    </a:folHlink>
  </a:clrScheme>
  <a:fontScheme name="CMI Font Style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1801</TotalTime>
  <Words>65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Franklin Gothic Book</vt:lpstr>
      <vt:lpstr>Poppins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Rohan Gadekar</dc:creator>
  <cp:lastModifiedBy>kundan agrawal</cp:lastModifiedBy>
  <cp:revision>162</cp:revision>
  <dcterms:created xsi:type="dcterms:W3CDTF">2023-01-30T09:55:41Z</dcterms:created>
  <dcterms:modified xsi:type="dcterms:W3CDTF">2024-05-06T14:32:33Z</dcterms:modified>
</cp:coreProperties>
</file>